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160.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notesSlides/notesSlide161.xml" ContentType="application/vnd.openxmlformats-officedocument.presentationml.notesSlide+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notesSlides/notesSlide162.xml" ContentType="application/vnd.openxmlformats-officedocument.presentationml.notesSlide+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notesSlides/notesSlide163.xml" ContentType="application/vnd.openxmlformats-officedocument.presentationml.notesSlide+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notesSlides/notesSlide164.xml" ContentType="application/vnd.openxmlformats-officedocument.presentationml.notesSlide+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notesSlides/notesSlide167.xml" ContentType="application/vnd.openxmlformats-officedocument.presentationml.notesSlide+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notesSlides/notesSlide168.xml" ContentType="application/vnd.openxmlformats-officedocument.presentationml.notesSlide+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notesSlides/notesSlide169.xml" ContentType="application/vnd.openxmlformats-officedocument.presentationml.notesSlide+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notesSlides/notesSlide170.xml" ContentType="application/vnd.openxmlformats-officedocument.presentationml.notesSlide+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notesSlides/notesSlide171.xml" ContentType="application/vnd.openxmlformats-officedocument.presentationml.notesSlide+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notesSlides/notesSlide172.xml" ContentType="application/vnd.openxmlformats-officedocument.presentationml.notesSlide+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notesSlides/notesSlide173.xml" ContentType="application/vnd.openxmlformats-officedocument.presentationml.notesSlide+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notesSlides/notesSlide174.xml" ContentType="application/vnd.openxmlformats-officedocument.presentationml.notesSlide+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80" r:id="rId1"/>
  </p:sldMasterIdLst>
  <p:notesMasterIdLst>
    <p:notesMasterId r:id="rId223"/>
  </p:notesMasterIdLst>
  <p:sldIdLst>
    <p:sldId id="1210" r:id="rId2"/>
    <p:sldId id="1702" r:id="rId3"/>
    <p:sldId id="1956" r:id="rId4"/>
    <p:sldId id="325" r:id="rId5"/>
    <p:sldId id="1187" r:id="rId6"/>
    <p:sldId id="1188" r:id="rId7"/>
    <p:sldId id="1189" r:id="rId8"/>
    <p:sldId id="1190" r:id="rId9"/>
    <p:sldId id="1191" r:id="rId10"/>
    <p:sldId id="1192" r:id="rId11"/>
    <p:sldId id="1194" r:id="rId12"/>
    <p:sldId id="1195" r:id="rId13"/>
    <p:sldId id="1196" r:id="rId14"/>
    <p:sldId id="1197" r:id="rId15"/>
    <p:sldId id="1198" r:id="rId16"/>
    <p:sldId id="1199" r:id="rId17"/>
    <p:sldId id="1200" r:id="rId18"/>
    <p:sldId id="1201" r:id="rId19"/>
    <p:sldId id="1202" r:id="rId20"/>
    <p:sldId id="1203" r:id="rId21"/>
    <p:sldId id="1204" r:id="rId22"/>
    <p:sldId id="1205" r:id="rId23"/>
    <p:sldId id="1206" r:id="rId24"/>
    <p:sldId id="1207" r:id="rId25"/>
    <p:sldId id="1208" r:id="rId26"/>
    <p:sldId id="1209" r:id="rId27"/>
    <p:sldId id="1957" r:id="rId28"/>
    <p:sldId id="1726" r:id="rId29"/>
    <p:sldId id="1727" r:id="rId30"/>
    <p:sldId id="1728" r:id="rId31"/>
    <p:sldId id="1729" r:id="rId32"/>
    <p:sldId id="1730" r:id="rId33"/>
    <p:sldId id="1731" r:id="rId34"/>
    <p:sldId id="1732" r:id="rId35"/>
    <p:sldId id="1733" r:id="rId36"/>
    <p:sldId id="1734" r:id="rId37"/>
    <p:sldId id="1735" r:id="rId38"/>
    <p:sldId id="1736" r:id="rId39"/>
    <p:sldId id="1738" r:id="rId40"/>
    <p:sldId id="1739" r:id="rId41"/>
    <p:sldId id="1740" r:id="rId42"/>
    <p:sldId id="1741" r:id="rId43"/>
    <p:sldId id="1742" r:id="rId44"/>
    <p:sldId id="1743" r:id="rId45"/>
    <p:sldId id="1744" r:id="rId46"/>
    <p:sldId id="1745" r:id="rId47"/>
    <p:sldId id="1746" r:id="rId48"/>
    <p:sldId id="1747" r:id="rId49"/>
    <p:sldId id="1748" r:id="rId50"/>
    <p:sldId id="1749" r:id="rId51"/>
    <p:sldId id="1750" r:id="rId52"/>
    <p:sldId id="1751" r:id="rId53"/>
    <p:sldId id="1752" r:id="rId54"/>
    <p:sldId id="1753" r:id="rId55"/>
    <p:sldId id="1754" r:id="rId56"/>
    <p:sldId id="1755" r:id="rId57"/>
    <p:sldId id="1756" r:id="rId58"/>
    <p:sldId id="1757" r:id="rId59"/>
    <p:sldId id="1758" r:id="rId60"/>
    <p:sldId id="1759" r:id="rId61"/>
    <p:sldId id="1760" r:id="rId62"/>
    <p:sldId id="1761" r:id="rId63"/>
    <p:sldId id="1762" r:id="rId64"/>
    <p:sldId id="1763" r:id="rId65"/>
    <p:sldId id="1764" r:id="rId66"/>
    <p:sldId id="1765" r:id="rId67"/>
    <p:sldId id="1766" r:id="rId68"/>
    <p:sldId id="1767" r:id="rId69"/>
    <p:sldId id="1768" r:id="rId70"/>
    <p:sldId id="1770" r:id="rId71"/>
    <p:sldId id="1771" r:id="rId72"/>
    <p:sldId id="1772" r:id="rId73"/>
    <p:sldId id="1737" r:id="rId74"/>
    <p:sldId id="1773" r:id="rId75"/>
    <p:sldId id="1774" r:id="rId76"/>
    <p:sldId id="1775" r:id="rId77"/>
    <p:sldId id="1776" r:id="rId78"/>
    <p:sldId id="1777" r:id="rId79"/>
    <p:sldId id="1778" r:id="rId80"/>
    <p:sldId id="1780" r:id="rId81"/>
    <p:sldId id="1783" r:id="rId82"/>
    <p:sldId id="1784" r:id="rId83"/>
    <p:sldId id="1785" r:id="rId84"/>
    <p:sldId id="1786" r:id="rId85"/>
    <p:sldId id="1787" r:id="rId86"/>
    <p:sldId id="1788" r:id="rId87"/>
    <p:sldId id="1789" r:id="rId88"/>
    <p:sldId id="1790" r:id="rId89"/>
    <p:sldId id="1791" r:id="rId90"/>
    <p:sldId id="1792" r:id="rId91"/>
    <p:sldId id="1793" r:id="rId92"/>
    <p:sldId id="1794" r:id="rId93"/>
    <p:sldId id="1795" r:id="rId94"/>
    <p:sldId id="1796" r:id="rId95"/>
    <p:sldId id="1797" r:id="rId96"/>
    <p:sldId id="1798" r:id="rId97"/>
    <p:sldId id="1799" r:id="rId98"/>
    <p:sldId id="1800" r:id="rId99"/>
    <p:sldId id="1801" r:id="rId100"/>
    <p:sldId id="1802" r:id="rId101"/>
    <p:sldId id="1803" r:id="rId102"/>
    <p:sldId id="1804" r:id="rId103"/>
    <p:sldId id="1805" r:id="rId104"/>
    <p:sldId id="1806" r:id="rId105"/>
    <p:sldId id="1807" r:id="rId106"/>
    <p:sldId id="1808" r:id="rId107"/>
    <p:sldId id="1809" r:id="rId108"/>
    <p:sldId id="1810" r:id="rId109"/>
    <p:sldId id="1811" r:id="rId110"/>
    <p:sldId id="1812" r:id="rId111"/>
    <p:sldId id="1813" r:id="rId112"/>
    <p:sldId id="1814" r:id="rId113"/>
    <p:sldId id="1815" r:id="rId114"/>
    <p:sldId id="1816" r:id="rId115"/>
    <p:sldId id="1830" r:id="rId116"/>
    <p:sldId id="1831" r:id="rId117"/>
    <p:sldId id="1832" r:id="rId118"/>
    <p:sldId id="1833" r:id="rId119"/>
    <p:sldId id="1835" r:id="rId120"/>
    <p:sldId id="1836" r:id="rId121"/>
    <p:sldId id="1837" r:id="rId122"/>
    <p:sldId id="1838" r:id="rId123"/>
    <p:sldId id="1839" r:id="rId124"/>
    <p:sldId id="1840" r:id="rId125"/>
    <p:sldId id="1841" r:id="rId126"/>
    <p:sldId id="1842" r:id="rId127"/>
    <p:sldId id="1843" r:id="rId128"/>
    <p:sldId id="1844" r:id="rId129"/>
    <p:sldId id="1845" r:id="rId130"/>
    <p:sldId id="1846" r:id="rId131"/>
    <p:sldId id="1847" r:id="rId132"/>
    <p:sldId id="1848" r:id="rId133"/>
    <p:sldId id="1986" r:id="rId134"/>
    <p:sldId id="1250" r:id="rId135"/>
    <p:sldId id="1993" r:id="rId136"/>
    <p:sldId id="1994" r:id="rId137"/>
    <p:sldId id="1995" r:id="rId138"/>
    <p:sldId id="1996" r:id="rId139"/>
    <p:sldId id="491" r:id="rId140"/>
    <p:sldId id="1158" r:id="rId141"/>
    <p:sldId id="1159" r:id="rId142"/>
    <p:sldId id="1160" r:id="rId143"/>
    <p:sldId id="1161" r:id="rId144"/>
    <p:sldId id="1162" r:id="rId145"/>
    <p:sldId id="1163" r:id="rId146"/>
    <p:sldId id="1164" r:id="rId147"/>
    <p:sldId id="1165" r:id="rId148"/>
    <p:sldId id="1166" r:id="rId149"/>
    <p:sldId id="1168" r:id="rId150"/>
    <p:sldId id="1167" r:id="rId151"/>
    <p:sldId id="1169" r:id="rId152"/>
    <p:sldId id="1170" r:id="rId153"/>
    <p:sldId id="1171" r:id="rId154"/>
    <p:sldId id="1172" r:id="rId155"/>
    <p:sldId id="1173" r:id="rId156"/>
    <p:sldId id="1174" r:id="rId157"/>
    <p:sldId id="1997" r:id="rId158"/>
    <p:sldId id="1175" r:id="rId159"/>
    <p:sldId id="1176" r:id="rId160"/>
    <p:sldId id="1177" r:id="rId161"/>
    <p:sldId id="1178" r:id="rId162"/>
    <p:sldId id="1179" r:id="rId163"/>
    <p:sldId id="1180" r:id="rId164"/>
    <p:sldId id="1181" r:id="rId165"/>
    <p:sldId id="1182" r:id="rId166"/>
    <p:sldId id="1184" r:id="rId167"/>
    <p:sldId id="1183" r:id="rId168"/>
    <p:sldId id="1817" r:id="rId169"/>
    <p:sldId id="1818" r:id="rId170"/>
    <p:sldId id="1819" r:id="rId171"/>
    <p:sldId id="1820" r:id="rId172"/>
    <p:sldId id="1823" r:id="rId173"/>
    <p:sldId id="1822" r:id="rId174"/>
    <p:sldId id="1824" r:id="rId175"/>
    <p:sldId id="1825" r:id="rId176"/>
    <p:sldId id="1826" r:id="rId177"/>
    <p:sldId id="1827" r:id="rId178"/>
    <p:sldId id="1828" r:id="rId179"/>
    <p:sldId id="1950" r:id="rId180"/>
    <p:sldId id="1951" r:id="rId181"/>
    <p:sldId id="1952" r:id="rId182"/>
    <p:sldId id="1953" r:id="rId183"/>
    <p:sldId id="1862" r:id="rId184"/>
    <p:sldId id="1863" r:id="rId185"/>
    <p:sldId id="1864" r:id="rId186"/>
    <p:sldId id="1865" r:id="rId187"/>
    <p:sldId id="1866" r:id="rId188"/>
    <p:sldId id="1867" r:id="rId189"/>
    <p:sldId id="1868" r:id="rId190"/>
    <p:sldId id="1869" r:id="rId191"/>
    <p:sldId id="1870" r:id="rId192"/>
    <p:sldId id="1871" r:id="rId193"/>
    <p:sldId id="1872" r:id="rId194"/>
    <p:sldId id="1873" r:id="rId195"/>
    <p:sldId id="1874" r:id="rId196"/>
    <p:sldId id="1875" r:id="rId197"/>
    <p:sldId id="1876" r:id="rId198"/>
    <p:sldId id="1877" r:id="rId199"/>
    <p:sldId id="1878" r:id="rId200"/>
    <p:sldId id="1958" r:id="rId201"/>
    <p:sldId id="1959" r:id="rId202"/>
    <p:sldId id="1960" r:id="rId203"/>
    <p:sldId id="1966" r:id="rId204"/>
    <p:sldId id="1964" r:id="rId205"/>
    <p:sldId id="1973" r:id="rId206"/>
    <p:sldId id="1974" r:id="rId207"/>
    <p:sldId id="1976" r:id="rId208"/>
    <p:sldId id="1977" r:id="rId209"/>
    <p:sldId id="1987" r:id="rId210"/>
    <p:sldId id="1978" r:id="rId211"/>
    <p:sldId id="1979" r:id="rId212"/>
    <p:sldId id="1970" r:id="rId213"/>
    <p:sldId id="1980" r:id="rId214"/>
    <p:sldId id="1981" r:id="rId215"/>
    <p:sldId id="1983" r:id="rId216"/>
    <p:sldId id="1982" r:id="rId217"/>
    <p:sldId id="1984" r:id="rId218"/>
    <p:sldId id="1963" r:id="rId219"/>
    <p:sldId id="1985" r:id="rId220"/>
    <p:sldId id="1213" r:id="rId221"/>
    <p:sldId id="1157" r:id="rId222"/>
  </p:sldIdLst>
  <p:sldSz cx="9144000" cy="5143500" type="screen16x9"/>
  <p:notesSz cx="6858000" cy="9144000"/>
  <p:embeddedFontLst>
    <p:embeddedFont>
      <p:font typeface="Barlow Semi Condensed" panose="020F0502020204030204" pitchFamily="34" charset="0"/>
      <p:regular r:id="rId224"/>
      <p:bold r:id="rId225"/>
      <p:italic r:id="rId226"/>
      <p:boldItalic r:id="rId227"/>
    </p:embeddedFont>
    <p:embeddedFont>
      <p:font typeface="Barlow Semi Condensed Medium" panose="020F0502020204030204" pitchFamily="34" charset="0"/>
      <p:regular r:id="rId228"/>
      <p:italic r:id="rId229"/>
    </p:embeddedFont>
    <p:embeddedFont>
      <p:font typeface="Cambria Math" panose="02040503050406030204" pitchFamily="18" charset="0"/>
      <p:regular r:id="rId230"/>
    </p:embeddedFont>
    <p:embeddedFont>
      <p:font typeface="Consolas" panose="020B0609020204030204" pitchFamily="49" charset="0"/>
      <p:regular r:id="rId231"/>
      <p:bold r:id="rId232"/>
      <p:italic r:id="rId233"/>
      <p:boldItalic r:id="rId234"/>
    </p:embeddedFont>
    <p:embeddedFont>
      <p:font typeface="Montserrat ExtraBold" panose="020F0502020204030204" pitchFamily="34" charset="0"/>
      <p:bold r:id="rId235"/>
      <p:italic r:id="rId236"/>
      <p:boldItalic r:id="rId237"/>
    </p:embeddedFont>
    <p:embeddedFont>
      <p:font typeface="Montserrat SemiBold" panose="020F0502020204030204" pitchFamily="34" charset="0"/>
      <p:regular r:id="rId238"/>
      <p:bold r:id="rId239"/>
      <p:italic r:id="rId240"/>
      <p:boldItalic r:id="rId2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32A8FD26-4D8D-450E-8E60-21C042206934}">
          <p14:sldIdLst>
            <p14:sldId id="1210"/>
            <p14:sldId id="1702"/>
          </p14:sldIdLst>
        </p14:section>
        <p14:section name="Union-Find Recap" id="{5DB1C2D4-1C95-4EB6-A4C2-29BBEEB06B27}">
          <p14:sldIdLst>
            <p14:sldId id="1956"/>
            <p14:sldId id="325"/>
            <p14:sldId id="1187"/>
            <p14:sldId id="1188"/>
            <p14:sldId id="1189"/>
            <p14:sldId id="1190"/>
            <p14:sldId id="1191"/>
            <p14:sldId id="1192"/>
            <p14:sldId id="1194"/>
            <p14:sldId id="1195"/>
            <p14:sldId id="1196"/>
            <p14:sldId id="1197"/>
            <p14:sldId id="1198"/>
            <p14:sldId id="1199"/>
            <p14:sldId id="1200"/>
            <p14:sldId id="1201"/>
            <p14:sldId id="1202"/>
            <p14:sldId id="1203"/>
            <p14:sldId id="1204"/>
            <p14:sldId id="1205"/>
            <p14:sldId id="1206"/>
            <p14:sldId id="1207"/>
            <p14:sldId id="1208"/>
            <p14:sldId id="1209"/>
          </p14:sldIdLst>
        </p14:section>
        <p14:section name="MST Review" id="{E6B11386-59EB-4F28-B0C3-525CD5D2E732}">
          <p14:sldIdLst>
            <p14:sldId id="1957"/>
            <p14:sldId id="1726"/>
            <p14:sldId id="1727"/>
            <p14:sldId id="1728"/>
            <p14:sldId id="1729"/>
            <p14:sldId id="1730"/>
            <p14:sldId id="1731"/>
            <p14:sldId id="1732"/>
            <p14:sldId id="1733"/>
            <p14:sldId id="1734"/>
            <p14:sldId id="1735"/>
            <p14:sldId id="1736"/>
            <p14:sldId id="1738"/>
            <p14:sldId id="1739"/>
            <p14:sldId id="1740"/>
            <p14:sldId id="1741"/>
            <p14:sldId id="1742"/>
            <p14:sldId id="1743"/>
            <p14:sldId id="1744"/>
            <p14:sldId id="1745"/>
            <p14:sldId id="1746"/>
            <p14:sldId id="1747"/>
            <p14:sldId id="1748"/>
            <p14:sldId id="1749"/>
            <p14:sldId id="1750"/>
            <p14:sldId id="1751"/>
            <p14:sldId id="1752"/>
            <p14:sldId id="1753"/>
            <p14:sldId id="1754"/>
            <p14:sldId id="1755"/>
            <p14:sldId id="1756"/>
            <p14:sldId id="1757"/>
            <p14:sldId id="1758"/>
            <p14:sldId id="1759"/>
            <p14:sldId id="1760"/>
            <p14:sldId id="1761"/>
            <p14:sldId id="1762"/>
            <p14:sldId id="1763"/>
            <p14:sldId id="1764"/>
            <p14:sldId id="1765"/>
            <p14:sldId id="1766"/>
            <p14:sldId id="1767"/>
            <p14:sldId id="1768"/>
            <p14:sldId id="1770"/>
            <p14:sldId id="1771"/>
            <p14:sldId id="1772"/>
            <p14:sldId id="1737"/>
            <p14:sldId id="1773"/>
            <p14:sldId id="1774"/>
            <p14:sldId id="1775"/>
            <p14:sldId id="1776"/>
            <p14:sldId id="1777"/>
            <p14:sldId id="1778"/>
            <p14:sldId id="1780"/>
            <p14:sldId id="1783"/>
            <p14:sldId id="1784"/>
            <p14:sldId id="1785"/>
            <p14:sldId id="1786"/>
            <p14:sldId id="1787"/>
            <p14:sldId id="1788"/>
            <p14:sldId id="1789"/>
            <p14:sldId id="1790"/>
            <p14:sldId id="1791"/>
            <p14:sldId id="1792"/>
            <p14:sldId id="1793"/>
            <p14:sldId id="1794"/>
            <p14:sldId id="1795"/>
            <p14:sldId id="1796"/>
            <p14:sldId id="1797"/>
            <p14:sldId id="1798"/>
            <p14:sldId id="1799"/>
            <p14:sldId id="1800"/>
            <p14:sldId id="1801"/>
            <p14:sldId id="1802"/>
            <p14:sldId id="1803"/>
            <p14:sldId id="1804"/>
            <p14:sldId id="1805"/>
            <p14:sldId id="1806"/>
            <p14:sldId id="1807"/>
            <p14:sldId id="1808"/>
            <p14:sldId id="1809"/>
            <p14:sldId id="1810"/>
            <p14:sldId id="1811"/>
            <p14:sldId id="1812"/>
            <p14:sldId id="1813"/>
            <p14:sldId id="1814"/>
            <p14:sldId id="1815"/>
            <p14:sldId id="1816"/>
          </p14:sldIdLst>
        </p14:section>
        <p14:section name="Power Plant" id="{8D54ECF6-7ECA-4800-9476-9E633FAAFFF3}">
          <p14:sldIdLst>
            <p14:sldId id="1830"/>
            <p14:sldId id="1831"/>
            <p14:sldId id="1832"/>
            <p14:sldId id="1833"/>
            <p14:sldId id="1835"/>
            <p14:sldId id="1836"/>
            <p14:sldId id="1837"/>
            <p14:sldId id="1838"/>
            <p14:sldId id="1839"/>
            <p14:sldId id="1840"/>
            <p14:sldId id="1841"/>
            <p14:sldId id="1842"/>
            <p14:sldId id="1843"/>
            <p14:sldId id="1844"/>
            <p14:sldId id="1845"/>
            <p14:sldId id="1846"/>
            <p14:sldId id="1847"/>
            <p14:sldId id="1848"/>
            <p14:sldId id="1986"/>
            <p14:sldId id="1250"/>
          </p14:sldIdLst>
        </p14:section>
        <p14:section name="Horseplay" id="{3E57E003-B397-B54D-909A-AFC1EF47C94C}">
          <p14:sldIdLst>
            <p14:sldId id="1993"/>
            <p14:sldId id="1994"/>
            <p14:sldId id="1995"/>
            <p14:sldId id="1996"/>
            <p14:sldId id="491"/>
            <p14:sldId id="1158"/>
            <p14:sldId id="1159"/>
            <p14:sldId id="1160"/>
            <p14:sldId id="1161"/>
            <p14:sldId id="1162"/>
            <p14:sldId id="1163"/>
            <p14:sldId id="1164"/>
            <p14:sldId id="1165"/>
            <p14:sldId id="1166"/>
            <p14:sldId id="1168"/>
            <p14:sldId id="1167"/>
            <p14:sldId id="1169"/>
            <p14:sldId id="1170"/>
            <p14:sldId id="1171"/>
            <p14:sldId id="1172"/>
            <p14:sldId id="1173"/>
            <p14:sldId id="1174"/>
            <p14:sldId id="1997"/>
            <p14:sldId id="1175"/>
            <p14:sldId id="1176"/>
            <p14:sldId id="1177"/>
            <p14:sldId id="1178"/>
            <p14:sldId id="1179"/>
            <p14:sldId id="1180"/>
            <p14:sldId id="1181"/>
            <p14:sldId id="1182"/>
            <p14:sldId id="1184"/>
            <p14:sldId id="1183"/>
          </p14:sldIdLst>
        </p14:section>
        <p14:section name="Divide-and-Conquer MST" id="{7C70AF6C-9C8D-46EC-88C7-79BC175E81E3}">
          <p14:sldIdLst>
            <p14:sldId id="1817"/>
            <p14:sldId id="1818"/>
            <p14:sldId id="1819"/>
            <p14:sldId id="1820"/>
            <p14:sldId id="1823"/>
            <p14:sldId id="1822"/>
            <p14:sldId id="1824"/>
            <p14:sldId id="1825"/>
            <p14:sldId id="1826"/>
            <p14:sldId id="1827"/>
            <p14:sldId id="1828"/>
            <p14:sldId id="1950"/>
            <p14:sldId id="1951"/>
            <p14:sldId id="1952"/>
            <p14:sldId id="1953"/>
          </p14:sldIdLst>
        </p14:section>
        <p14:section name="Let's play a game" id="{6924066F-9C84-4D43-8C21-2C58CF2AC5D6}">
          <p14:sldIdLst>
            <p14:sldId id="1862"/>
            <p14:sldId id="1863"/>
            <p14:sldId id="1864"/>
            <p14:sldId id="1865"/>
            <p14:sldId id="1866"/>
            <p14:sldId id="1867"/>
            <p14:sldId id="1868"/>
            <p14:sldId id="1869"/>
            <p14:sldId id="1870"/>
            <p14:sldId id="1871"/>
            <p14:sldId id="1872"/>
            <p14:sldId id="1873"/>
            <p14:sldId id="1874"/>
            <p14:sldId id="1875"/>
            <p14:sldId id="1876"/>
            <p14:sldId id="1877"/>
            <p14:sldId id="1878"/>
          </p14:sldIdLst>
        </p14:section>
        <p14:section name="Espionage" id="{73AEB469-8CAA-48C4-9FE5-BCD471315803}">
          <p14:sldIdLst>
            <p14:sldId id="1958"/>
            <p14:sldId id="1959"/>
            <p14:sldId id="1960"/>
            <p14:sldId id="1966"/>
            <p14:sldId id="1964"/>
            <p14:sldId id="1973"/>
            <p14:sldId id="1974"/>
            <p14:sldId id="1976"/>
            <p14:sldId id="1977"/>
            <p14:sldId id="1987"/>
            <p14:sldId id="1978"/>
            <p14:sldId id="1979"/>
            <p14:sldId id="1970"/>
            <p14:sldId id="1980"/>
            <p14:sldId id="1981"/>
            <p14:sldId id="1983"/>
            <p14:sldId id="1982"/>
            <p14:sldId id="1984"/>
            <p14:sldId id="1963"/>
            <p14:sldId id="1985"/>
          </p14:sldIdLst>
        </p14:section>
        <p14:section name="End" id="{480902E4-F3FA-4632-9659-5AE25B89368B}">
          <p14:sldIdLst>
            <p14:sldId id="1213"/>
            <p14:sldId id="11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6637"/>
    <a:srgbClr val="1E1E1E"/>
    <a:srgbClr val="FF9225"/>
    <a:srgbClr val="FF0505"/>
    <a:srgbClr val="FFFFFF"/>
    <a:srgbClr val="8F1111"/>
    <a:srgbClr val="00AD4F"/>
    <a:srgbClr val="444654"/>
    <a:srgbClr val="343541"/>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5E6CE4-1E57-481F-BD9C-CC11F544BC5D}">
  <a:tblStyle styleId="{A85E6CE4-1E57-481F-BD9C-CC11F544BC5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5300" autoAdjust="0"/>
  </p:normalViewPr>
  <p:slideViewPr>
    <p:cSldViewPr snapToGrid="0">
      <p:cViewPr varScale="1">
        <p:scale>
          <a:sx n="167" d="100"/>
          <a:sy n="167" d="100"/>
        </p:scale>
        <p:origin x="3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font" Target="fonts/font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font" Target="fonts/font14.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font" Target="fonts/font4.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font" Target="fonts/font15.fntdata"/><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font" Target="fonts/font5.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font" Target="fonts/font16.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font" Target="fonts/font6.fntdata"/><Relationship Id="rId240" Type="http://schemas.openxmlformats.org/officeDocument/2006/relationships/font" Target="fonts/font17.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font" Target="fonts/font7.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font" Target="fonts/font1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font" Target="fonts/font13.fntdata"/><Relationship Id="rId26" Type="http://schemas.openxmlformats.org/officeDocument/2006/relationships/slide" Target="slides/slide25.xml"/><Relationship Id="rId231" Type="http://schemas.openxmlformats.org/officeDocument/2006/relationships/font" Target="fonts/font8.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font" Target="fonts/font9.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font" Target="fonts/font10.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notesMaster" Target="notesMasters/notesMaster1.xml"/><Relationship Id="rId244"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font" Target="fonts/font1.fntdata"/><Relationship Id="rId245"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font" Target="fonts/font12.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font" Target="fonts/font2.fntdata"/><Relationship Id="rId106" Type="http://schemas.openxmlformats.org/officeDocument/2006/relationships/slide" Target="slides/slide105.xml"/><Relationship Id="rId127" Type="http://schemas.openxmlformats.org/officeDocument/2006/relationships/slide" Target="slides/slide12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19.106"/>
    </inkml:context>
    <inkml:brush xml:id="br0">
      <inkml:brushProperty name="width" value="0.1" units="cm"/>
      <inkml:brushProperty name="height" value="0.1" units="cm"/>
      <inkml:brushProperty name="color" value="#FFFFFF"/>
    </inkml:brush>
  </inkml:definitions>
  <inkml:trace contextRef="#ctx0" brushRef="#br0">2415 240 6817,'-46'-31'295,"-1"3"0,-1 2 0,-2 1 1,0 3-1,-1 2 0,-2 3 0,-55-12 1,34 14 439,-1 3-1,-1 3 1,1 4 0,-119 7 0,130 3-377,1 4 0,0 2 0,1 3 0,0 3 0,1 2 0,1 3 0,1 3 0,2 2 0,0 2 0,2 3 0,1 3 0,-78 65 0,76-51 10,3 2 0,1 3-1,3 2 1,3 2 0,2 3-1,3 1 1,2 1 0,3 3 0,4 0-1,-37 107 1,44-96-305,4 2 1,3 0-1,3 0 0,4 2 1,4 0-1,3 0 1,4 0-1,10 87 0,-2-106-72,3 0 0,2-1 0,3 0 0,3-1-1,2-1 1,3-1 0,2-1 0,3-1 0,2-2 0,76 101-1,-55-96-145,2-3-1,3-2 0,1-2 0,4-3 0,1-3 1,2-3-1,2-2 0,129 57 0,-78-50-537,2-5-1,1-6 1,2-5-1,211 28 1,-231-49 440,0-4 1,1-4-1,-1-6 1,0-3-1,178-35 1,-208 24 311,-2-3-1,0-2 1,-2-4 0,-1-3 0,-1-3 0,-1-3 0,-2-2 0,104-82 0,-108 68 459,-2-3 0,-3-2 1,-2-2-1,-3-3 0,-2-2 0,-3-1 1,-3-3-1,-3-2 0,-4-1 0,48-129 0,-64 140-382,-2-1-1,-2 0 0,-4-1 0,-2-1 1,-2 1-1,-4-1 0,-2 0 0,-2 0 0,-4 0 1,-2 0-1,-3 1 0,-2 0 0,-4 1 0,-24-65 1,14 64-356,-2 2 1,-3 1-1,-3 1 1,-1 2-1,-4 1 1,-1 2-1,-3 2 1,-2 2-1,-2 2 1,-88-67-1,59 59-1558,-3 3-1,-1 4 0,-3 4 0,-1 3 1,-3 3-1,-175-47 0,26 29-2479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37.619"/>
    </inkml:context>
    <inkml:brush xml:id="br0">
      <inkml:brushProperty name="width" value="0.1" units="cm"/>
      <inkml:brushProperty name="height" value="0.1" units="cm"/>
      <inkml:brushProperty name="color" value="#FFFFFF"/>
    </inkml:brush>
  </inkml:definitions>
  <inkml:trace contextRef="#ctx0" brushRef="#br0">17 0 8817,'-7'39'1153,"2"0"1,2 1-1,1-1 1,2 1-1,6 43 0,45 243 2544,-18-142-2982,139 1260-15,-51-346-1993,37-72-2823,-77-529-576,-42-218-247,-24-162 2358</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096"/>
    </inkml:context>
    <inkml:brush xml:id="br0">
      <inkml:brushProperty name="width" value="0.1" units="cm"/>
      <inkml:brushProperty name="height" value="0.1" units="cm"/>
      <inkml:brushProperty name="color" value="#FFFFFF"/>
    </inkml:brush>
  </inkml:definitions>
  <inkml:trace contextRef="#ctx0" brushRef="#br0">82 108 4612,'58'-108'4983,"-58"121"-3942,0 20 197,1 29-136,-12 98-1,-109 1197-2246,119-1297 503,2-39-213,-1 1 0,-2 0 0,-5 36-1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423"/>
    </inkml:context>
    <inkml:brush xml:id="br0">
      <inkml:brushProperty name="width" value="0.1" units="cm"/>
      <inkml:brushProperty name="height" value="0.1" units="cm"/>
      <inkml:brushProperty name="color" value="#FFFFFF"/>
    </inkml:brush>
  </inkml:definitions>
  <inkml:trace contextRef="#ctx0" brushRef="#br0">0 17 2648,'9'5'688,"0"-1"-1,0 0 1,0-1-1,1 0 1,-1-1-1,14 2 1,-2 0 248,1 1-283,-1-2 1,2-1-1,-1-1 1,33-2-1,87-16-357,-100 12-214,-30 5-218,-1-1 1,0 0-1,1-1 1,-1-1-1,20-6 1,-31 9 8,1-1 0,-1 1 1,0 0-1,1 0 0,-1 0 0,0 0 0,1 0 0,-1-1 1,0 1-1,3-4-1522,-3 4 1522,0 0 0,0-1 0,0 1 0,0-1 1,0 1-1,0 0 0,0-1 0,0 1 0,0 0 0,0-1 1,0 0-1,0 1-145,0-6-2206</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891"/>
    </inkml:context>
    <inkml:brush xml:id="br0">
      <inkml:brushProperty name="width" value="0.1" units="cm"/>
      <inkml:brushProperty name="height" value="0.1" units="cm"/>
      <inkml:brushProperty name="color" value="#FFFFFF"/>
    </inkml:brush>
  </inkml:definitions>
  <inkml:trace contextRef="#ctx0" brushRef="#br0">203 109 3736,'6'-13'417,"-1"1"0,-1-2 0,-1 1 0,0 0 0,0-1 0,0-14 0,-3 27 17,-5 28 1270,-3 36-1,2-12-822,-118 842 917,48-191-2028,76-695 155,-8 145-1405,6-53-4327</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2.498"/>
    </inkml:context>
    <inkml:brush xml:id="br0">
      <inkml:brushProperty name="width" value="0.1" units="cm"/>
      <inkml:brushProperty name="height" value="0.1" units="cm"/>
      <inkml:brushProperty name="color" value="#FFFFFF"/>
    </inkml:brush>
  </inkml:definitions>
  <inkml:trace contextRef="#ctx0" brushRef="#br0">0 732 4280,'2'-8'86,"55"-60"1299,71-139 1548,22-50-1866,-56 90-2355,-88 151-209,-6 8-1932</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2.839"/>
    </inkml:context>
    <inkml:brush xml:id="br0">
      <inkml:brushProperty name="width" value="0.1" units="cm"/>
      <inkml:brushProperty name="height" value="0.1" units="cm"/>
      <inkml:brushProperty name="color" value="#FFFFFF"/>
    </inkml:brush>
  </inkml:definitions>
  <inkml:trace contextRef="#ctx0" brushRef="#br0">0 0 4920,'1'2'125,"0"0"-1,-1 0 0,1 0 0,0 0 0,0 0 0,0 0 0,0 0 0,1 0 0,-1 0 1,0 0-1,1-1 0,-1 1 0,1-1 0,0 1 0,-1-1 0,1 1 0,0-1 0,2 1 1,15 15 1094,3 11-532,-1 0 0,-1 2 0,26 54 0,-21-29-699,-3-5-74,1-2 0,3 0 0,35 48 0,-36-57-1120,-13-12-2722</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3.165"/>
    </inkml:context>
    <inkml:brush xml:id="br0">
      <inkml:brushProperty name="width" value="0.1" units="cm"/>
      <inkml:brushProperty name="height" value="0.1" units="cm"/>
      <inkml:brushProperty name="color" value="#FFFFFF"/>
    </inkml:brush>
  </inkml:definitions>
  <inkml:trace contextRef="#ctx0" brushRef="#br0">1 143 4856,'0'1'70,"1"0"0,0-1 0,-1 1-1,1 0 1,-1-1 0,1 1 0,0-1-1,0 0 1,-1 1 0,1-1 0,0 1-1,0-1 1,-1 0 0,1 0 0,0 1-1,0-1 1,0 0 0,0 0-1,-1 0 1,1 0 0,0 0 0,0 0-1,0 0 1,1-1 0,26-1 749,111-21 1155,-91 17-1612,50-13-1,-28 1-303,164-46-2979,-206 56 897,-8-1-77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26.410"/>
    </inkml:context>
    <inkml:brush xml:id="br0">
      <inkml:brushProperty name="width" value="0.1" units="cm"/>
      <inkml:brushProperty name="height" value="0.1" units="cm"/>
      <inkml:brushProperty name="color" value="#FFC114"/>
    </inkml:brush>
  </inkml:definitions>
  <inkml:trace contextRef="#ctx0" brushRef="#br0">144 59 1428,'11'17'450,"-11"-18"-404,0 1 0,0 0 0,-1 0 0,1-1 0,0 1 0,0 0 0,0 0 0,0-1 0,0 1 0,0 0 0,0 0 0,0-1 0,0 1 0,0 0 0,0 0 0,1-1 0,-1 1 0,0 0 0,0 0 0,0-1 0,0 1 0,0 0-1,0 0 1,1-1 0,-1 1 0,0 0 0,0 0 0,0 0 0,0-1 0,1 1 0,-1 0 0,0 0 0,0 0 0,1 0 0,-1 0 0,0-1 0,0 1 0,1 0 0,-1 0 0,0 0 0,0 0 0,1 0 0,-1 0 0,0 0 0,0 0 0,1 0 0,-1 0 0,0 0-1,0 0 1,1 0 0,-1 0 0,0 0 0,0 0 0,1 0 0,-1 1 0,2 1 1030,-2-37 71,1 33-1136,-1 1 1,1-1-1,-1 0 0,1 0 1,0 0-1,0 1 1,0-1-1,-1 0 1,2 1-1,-1-1 1,0 1-1,0-1 1,0 1-1,1 0 1,-1 0-1,1-1 1,-1 1-1,1 0 1,-1 0-1,1 0 0,0 0 1,-1 1-1,1-1 1,2 0-1,-4 34 571,-1-29-555,-1 0-1,0 0 1,0 0 0,0 0-1,0 0 1,-1-1-1,0 1 1,1-1-1,-1 1 1,-5 3 0,-10 14 37,0 7-4,-30 63 0,48-89-95,0-2 20,0-1 2,-1 0 7,1 0 1,0 0-1,0 0 1,0-1-1,0 1 1,1 0-1,-1 0 1,0 0-1,0 0 1,0 0-1,1 0 1,-1 0-1,1 0 1,-1 0-1,1 0 1,-1 0 0,1 0-1,0 0 1,1-1-1,19-23 27,-11 15-26,-3 0-92,1 0 0,0 1 0,1 0-1,0 1 1,0-1 0,17-9 0,-74 74 4,10-17 39,2 2 1,-38 57-1,81-110-764,32-50 351,-35 56 433,1 0 0,0 0 0,0 0-1,1 0 1,0 1 0,0 0 0,0 0 0,10-5-1,-10 7-58,-1 0-6,0 1 1,0-1-1,0 1 0,0 0 1,0 1-1,0 0 0,1-1 1,9 1-1,-15 1 167,-15 1-47,8 27 15,7-27-38,0 0 0,0 0 0,0 0 0,0-1 1,0 1-1,0 0 0,0 0 0,0 0 0,0-1 1,0 1-1,0 0 0,1 0 0,-1 0 0,0-1 0,0 1 1,1 0-1,-1 0 0,1-1 0,-1 1 0,1 0 1,-1-1-1,1 1 0,-1-1 0,1 1 0,-1 0 1,1-1-1,0 1 0,-1-1 0,1 0 0,0 1 1,1 0-1,4 0 20,-2 0-19,0 0-1,0 0 1,0 0-1,0 0 1,0-1-1,0 1 1,0-1-1,0 0 1,0-1 0,0 1-1,0-1 1,0 1-1,0-1 1,0 0-1,-1-1 1,1 1-1,0-1 1,6-3-1,-10 5 3,0 0 0,0 0 0,1-1 0,-1 1 0,0 0 0,0 0-1,1-1 1,-1 1 0,0 0 0,0 0 0,0-1 0,1 1 0,-1 0-1,0-1 1,0 1 0,0 0 0,0-1 0,0 1 0,0 0 0,0-1-1,0 1 1,0 0 0,0-1 0,0 1 0,0 0 0,0-1 0,0 1-1,0-1 1,0 1 0,0 0 0,0-1 0,0 1 0,0 0 0,-1 0-1,1-1 1,0 1 0,0 0 0,0-1 0,-1 1 0,1 0-1,0 0 1,0-1 0,-1 1 0,1 0 0,0 0 0,0 0 0,-1-1-1,1 1 1,0 0 0,-1 0 0,1 0 0,0 0 0,-1 0 0,1 0-1,0-1 1,-1 1 0,1 0 0,-1 0 0,-26-7-100,20 6 89,-2-4-430,13 1-1102,-4 4 1482,1 0-1,-1 0 1,1 0-1,0-1 1,-1 1-1,1 0 1,-1-1 0,1 1-1,-1 0 1,0-1-1,1 1 1,-1-1-1,1 1 1,-1 0-1,0-1 1,1 1-1,-1-1 1,0 1-1,1-1 1,-1 0-1,0 1 1,0-1-1,0 1 1,1-1 0,-1 0-1,0-4-303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26.918"/>
    </inkml:context>
    <inkml:brush xml:id="br0">
      <inkml:brushProperty name="width" value="0.1" units="cm"/>
      <inkml:brushProperty name="height" value="0.1" units="cm"/>
      <inkml:brushProperty name="color" value="#FFC114"/>
    </inkml:brush>
  </inkml:definitions>
  <inkml:trace contextRef="#ctx0" brushRef="#br0">1 100 1036,'0'0'96,"0"1"-47,0 0 0,0 0-1,0 0 1,0 0 0,0 0-1,0 1 1,0-1 0,0 0 0,0 0-1,1 0 1,-1 0 0,0 0-1,1 2 1,2 0 21,0-1 0,0 0-1,-1 0 1,1 0 0,1 0-1,-1 0 1,0 0 0,0-1-1,1 0 1,-1 1 0,1-1-1,-1-1 1,8 2 0,52 0-98,-18-1-60,-44 0 70,-1-1 1,1 0-1,-1 0 1,1 0 0,-1 1-1,1-1 1,-1 0 0,1 0-1,-1 0 1,1 0-1,0 0 1,-1 0 0,1 0-1,-1 0 1,1 0-1,-1 0 1,1 0 0,-1 0-1,1 0 1,-1 0 0,1-1-1,-1 1 1,1 0-1,-1 0 1,1-1 0,-1 1-1,1 0 1,-1-1-1,1 1 1,-1 0 0,0-1-1,1 1 1,-1-1 0,0 1-1,1-1 1,-1 0-1,-9-16-552,0 2 669,5 5-94,0 1 0,-1 0 0,0 0 0,0 1 0,-1-1 0,0 1 0,-1 1 0,1-1-1,-2 1 1,1 0 0,-12-8 0,19 15 2,0 0-1,0 0 1,0 0-1,0 0 1,-1 0-1,1-1 1,0 1-1,0 0 1,0 0-1,0 0 0,0 0 1,0 0-1,-1 0 1,1 0-1,0 0 1,0 0-1,0 0 1,0 0-1,0 0 1,-1 0-1,1 0 1,0 0-1,0 0 1,0 0-1,0 0 1,0 0-1,-1 1 1,1-1-1,0 0 1,0 0-1,0 0 1,0 0-1,0 0 1,0 0-1,0 0 1,-1 0-1,1 0 1,0 1-1,0-1 1,0 0-1,0 0 1,0 0-1,0 0 0,0 0 1,0 0-1,0 1 1,0-1-1,0 0 1,0 0-1,0 0 1,0 0-1,0 0 1,0 1-1,0-1 1,0 0-1,0 0 1,1 15 333,6 9 96,-2 33 53,-5-57-489,0 0 0,0 0 1,-1 1-1,1-1 0,0 0 0,0 1 1,-1-1-1,1 0 0,0 0 0,-1 0 1,1 1-1,0-1 0,-1 0 0,1 0 1,0 0-1,-1 0 0,1 1 0,0-1 0,-1 0 1,1 0-1,0 0 0,-1 0 0,1 0 1,-1 0-1,1 0 0,0 0 0,-1 0 1,1 0-1,0 0 0,-1 0 0,1-1 1,-1 1-1,1 0 0,0 0 0,-1 0 1,1 0-1,0-1 0,0 1 0,-1 0 0,1 0 1,0-1-1,-1 1 0,1 0 0,0 0 1,0-1-1,-1 1 0,1 0 0,0-1 1,0 1-1,0 0 0,0-1 0,0 1 1,-1 0-1,1-1 0,0 1 0,0-5-2,0 1 0,0-1 0,0 1 1,1-1-1,0 1 0,0 0 0,0-1 0,0 1 0,1 0 0,-1 0 0,1 0 0,4-6 0,3-5 29,-4 13 82,-1 25 121,-3-10-215,3 32 3,10 66-792,-14-105-48</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1.596"/>
    </inkml:context>
    <inkml:brush xml:id="br0">
      <inkml:brushProperty name="width" value="0.1" units="cm"/>
      <inkml:brushProperty name="height" value="0.1" units="cm"/>
      <inkml:brushProperty name="color" value="#FFC114"/>
    </inkml:brush>
  </inkml:definitions>
  <inkml:trace contextRef="#ctx0" brushRef="#br0">607 116 8817,'0'-4'162,"0"0"1,-1 0-1,1 0 1,-1 0-1,0 0 0,0 0 1,0 0-1,-1 0 1,1 1-1,-1-1 1,0 0-1,0 1 1,0-1-1,-1 1 1,-4-6-1,2 5 93,1-1 0,-1 1 0,-1 0 0,1 1 0,-1-1 0,1 1-1,-1 0 1,0 1 0,-9-3 0,5 1-26,-1 2-1,0 0 1,0 0-1,0 1 1,0 0-1,0 0 1,0 2-1,0-1 1,-1 2-1,1-1 1,-17 6 0,7 1 159,1 0 1,-1 2-1,1 1 1,1 0-1,0 2 1,1 0-1,0 1 1,1 0-1,0 2 1,-18 22-1,18-17-117,0 2 0,1 0 0,2 0 0,0 2 0,2 0 0,0 0 0,-15 54 0,23-64-230,0 1-1,1 0 0,1 0 0,1 0 0,0 0 0,1 0 0,1 0 0,0 0 0,1 0 1,9 30-1,-8-37-29,0 1 1,1-1-1,0 0 0,1 0 1,0-1-1,0 1 1,1-1-1,0 0 1,0 0-1,1-1 1,0 0-1,0 0 0,1-1 1,0 0-1,0 0 1,1 0-1,-1-1 1,16 6-1,-7-5-7,1-1 0,-1-1 0,1 0-1,0-1 1,0-1 0,0-1 0,0 0-1,0-2 1,1 0 0,-1-1 0,0 0 0,-1-2-1,32-9 1,-23 4-384,0-1 0,-1-1 0,32-19 0,-34 16-912,-1-1 0,0-1 0,23-23 0,-36 30-55,0 0 0,-1 0-1,0-1 1,13-21 0,-5-3-2645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2.109"/>
    </inkml:context>
    <inkml:brush xml:id="br0">
      <inkml:brushProperty name="width" value="0.1" units="cm"/>
      <inkml:brushProperty name="height" value="0.1" units="cm"/>
      <inkml:brushProperty name="color" value="#FFC114"/>
    </inkml:brush>
  </inkml:definitions>
  <inkml:trace contextRef="#ctx0" brushRef="#br0">942 0 4828,'-48'13'563,"0"3"-1,2 1 0,0 2 0,1 3 0,1 1 1,-50 36-1,34-16 910,2 2 0,2 3 0,-77 86 1,101-98-905,2 1 0,1 2 1,2 1-1,-36 73 0,48-80-425,2 1-1,1 0 1,1 1 0,2 0-1,2 1 1,-6 68-1,11-56-6,2 1 0,2 0 0,2 0-1,2 0 1,3-1 0,1 0 0,30 81-1,-30-103-111,2 1-1,1-1 0,1-1 1,1-1-1,1 0 0,1 0 0,1-2 1,1 0-1,1-2 0,1 0 1,1-1-1,0-1 0,1-1 1,39 21-1,-30-23-14,1-1 0,1-1 1,1-2-1,-1-1 0,1-2 1,1-2-1,0-1 0,44 0 1,-27-4-1,-1-3 1,1-2-1,-1-3 1,0-1 0,52-17-1,-61 11 119,-1-1-1,-1-3 0,-1-1 1,0-2-1,-1-1 0,-2-2 1,0-2-1,-2-2 0,-1-1 1,-1-1-1,45-55 0,-40 38 110,-2-2 0,-3-1 0,-2-2-1,-2 0 1,-2-2 0,-3-2 0,-2 0-1,15-65 1,-28 86-222,-1 0 0,-2 0 0,-2 0 0,-1-1 0,-2 1 0,-2-1 0,-4-35 0,1 45-157,-1 0 0,-1 0 0,-2 1 0,0 0 0,-2 0 0,0 1 0,-2 0 0,-1 1 0,0 0-1,-20-23 1,11 20-817,0 0 0,-3 1 0,0 1-1,-48-34 1,36 33-1083,-2 1-1,-1 2 0,-47-19 1,-4 6-1720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6.733"/>
    </inkml:context>
    <inkml:brush xml:id="br0">
      <inkml:brushProperty name="width" value="0.1" units="cm"/>
      <inkml:brushProperty name="height" value="0.1" units="cm"/>
      <inkml:brushProperty name="color" value="#FFFFFF"/>
    </inkml:brush>
  </inkml:definitions>
  <inkml:trace contextRef="#ctx0" brushRef="#br0">1 40 4520,'2'-7'216,"-2"5"-76,1 0 0,-1-1-1,1 1 1,0 0 0,0 0-1,0 0 1,0 0 0,0 0 0,0 0-1,0 0 1,1 0 0,-1 0 0,1 0-1,1-1 1,-2 4 137,1 1 1,-1-1-1,0 0 0,0 1 1,0-1-1,0 1 0,0-1 0,0 1 1,-1 0-1,1-1 0,0 1 1,-1 0-1,1 2 0,0 1 209,18 57 1363,-4 1 1,8 71-1,-14-78-1224,94 660 1436,45 254-2896,-64-575-2026,23 129-7617,-95-455 8318</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2.882"/>
    </inkml:context>
    <inkml:brush xml:id="br0">
      <inkml:brushProperty name="width" value="0.1" units="cm"/>
      <inkml:brushProperty name="height" value="0.1" units="cm"/>
      <inkml:brushProperty name="color" value="#FFC114"/>
    </inkml:brush>
  </inkml:definitions>
  <inkml:trace contextRef="#ctx0" brushRef="#br0">42 22 8509,'0'-1'60,"-1"0"1,1-1-1,-1 1 1,1 0 0,-1 0-1,1 0 1,-1 0-1,0 0 1,0 0-1,1 0 1,-1 0 0,0 0-1,0 0 1,0 0-1,0 1 1,0-1-1,0 0 1,0 1 0,-1-1-1,1 1 1,0-1-1,0 1 1,0-1-1,-3 1 1,3 0 69,0 1 0,0 0 0,0-1 1,0 1-1,0 0 0,0 0 0,0 0 0,0 0 1,0 0-1,1 0 0,-1 0 0,0 0 0,1 0 1,-1 1-1,1-1 0,-1 0 0,1 0 0,-1 0 1,1 1-1,0-1 0,0 0 0,0 1 0,0-1 1,0 0-1,0 3 0,-2 53 227,2 1 0,3 0 0,14 74 0,-10-77-256,-6-50-140,37 248-129,-27-202-2626,22 60 1,-26-100-1742,-7-17 2379</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3.223"/>
    </inkml:context>
    <inkml:brush xml:id="br0">
      <inkml:brushProperty name="width" value="0.1" units="cm"/>
      <inkml:brushProperty name="height" value="0.1" units="cm"/>
      <inkml:brushProperty name="color" value="#FFC114"/>
    </inkml:brush>
  </inkml:definitions>
  <inkml:trace contextRef="#ctx0" brushRef="#br0">1 39 8645,'2'-3'29,"-1"0"0,1 0 0,0 1 1,1 0-1,-1-1 0,0 1 0,1 0 0,-1 0 1,1 0-1,0 0 0,-1 1 0,1-1 0,0 1 1,0-1-1,0 1 0,0 0 0,0 0 0,6 0 0,1 0 332,0 0 0,0 1 0,-1 0 0,1 1 0,11 2 0,4 3 62,-1 0 1,0 2-1,0 1 1,0 1-1,-2 1 0,1 1 1,-1 0-1,-1 2 0,20 17 1,-27-20-222,0 0 0,-1 1-1,-1 0 1,0 1 0,-1 1 0,0 0 0,-1 0 0,0 1 0,-1 0 0,-1 1 0,-1 0 0,0 0 0,-1 1-1,-1-1 1,0 1 0,-1 1 0,-1-1 0,-1 0 0,0 1 0,-2-1 0,0 1 0,0 0 0,-2-1 0,0 1-1,-1-1 1,-1 0 0,-1 0 0,0 0 0,-13 28 0,3-16-119,-1 0 1,-1-1-1,-1-1 1,-2-1-1,-22 24 1,27-34-559,0-2 1,-1 0 0,0 0-1,-1-2 1,0 0 0,-1-1-1,0 0 1,-37 14 0,48-23-541,1 0 0,-1-1 1,0 1-1,0-2 0,-12 1 1,-1-1-3161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3.595"/>
    </inkml:context>
    <inkml:brush xml:id="br0">
      <inkml:brushProperty name="width" value="0.1" units="cm"/>
      <inkml:brushProperty name="height" value="0.1" units="cm"/>
      <inkml:brushProperty name="color" value="#FFC114"/>
    </inkml:brush>
  </inkml:definitions>
  <inkml:trace contextRef="#ctx0" brushRef="#br0">1246 29 8309,'-41'-9'506,"-1"2"-1,0 1 1,0 2 0,0 2 0,0 2 0,0 2 0,-82 13-1,73-4 155,1 1 0,0 3 0,0 2 0,2 2 0,0 2 1,-47 30-1,62-30-441,0 3 1,1 0 0,2 2 0,1 1 0,0 2 0,3 0 0,0 2 0,2 1 0,1 1 0,2 1 0,1 1 0,2 0 0,1 1 0,2 1-1,2 1 1,1 0 0,2 1 0,1 0 0,2 1 0,2-1 0,1 60 0,4-39-149,4 0 0,2 0-1,26 111 1,-20-127-3,2-2 1,2 1-1,2-2 0,1 0 0,47 70 1,-39-73-62,2-1 0,1-2 0,2-1 0,2-1 0,0-2 0,2-2 0,2-1 0,0-2 0,2-1 0,62 28 0,-62-35-101,0-3 0,2-1-1,-1-2 1,2-2 0,-1-1-1,1-3 1,1-1 0,-1-3 0,0-1-1,1-2 1,58-9 0,-42 0-117,0-3 1,0-3-1,-1-2 1,-1-3-1,-1-2 1,-1-3-1,-1-2 1,62-43-1,-85 48 247,-1-2 0,-1-1-1,0-1 1,-3-2 0,44-56-1,-53 58 86,-1 0-1,-2-1 1,0 0-1,-2-1 1,-1-1 0,-1 0-1,12-58 1,-17 45-42,-1-1 1,-2 1 0,-2-1-1,-2 1 1,-2-1 0,-1 1-1,-3 0 1,-1 0 0,-3 1-1,-1 0 1,-2 1 0,-27-55-1,18 48-331,-3 1 0,-2 1-1,-64-79 1,58 85-1039,-2 2-1,-2 2 1,-82-62-1,88 76-2478,-59-29-1,34 25-9</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6.358"/>
    </inkml:context>
    <inkml:brush xml:id="br0">
      <inkml:brushProperty name="width" value="0.1" units="cm"/>
      <inkml:brushProperty name="height" value="0.1" units="cm"/>
      <inkml:brushProperty name="color" value="#FFC114"/>
    </inkml:brush>
  </inkml:definitions>
  <inkml:trace contextRef="#ctx0" brushRef="#br0">265 50 6721,'4'-9'-291,"1"-9"2106,-13 27 673,2 2-2220,1 0 0,0 0-1,0 0 1,1 0 0,-4 23 0,-3 7-158,-61 191-72,-64 196 229,126-409-262,7-29-13,5-33 81,16-79 707,5 1-1,51-153 0,-66 248-751,37-100 334,-40 114-328,1 1 0,0 0 0,0 0 0,1 1 0,0 0 0,1 0 0,0 1 0,12-11 0,-17 18-18,-1 0-1,1 1 0,0-1 0,-1 1 0,1 0 0,0 0 0,0 0 0,0 0 0,0 0 0,0 1 0,0-1 0,0 1 0,0 0 0,1 0 1,-1 0-1,0 0 0,0 1 0,0-1 0,0 1 0,0-1 0,0 1 0,0 0 0,0 1 0,-1-1 0,1 0 0,0 1 0,0-1 0,2 3 1,7 5 2,0 0 0,0 0 0,-1 1 0,14 17 0,-8-6-4,-1 0 0,-1 1 0,-1 0 1,-1 1-1,-1 1 0,-1 0 0,-1 0 0,-1 1 0,-1 0 1,-1 1-1,3 31 0,0 29-1076,-4 0-1,-5 94 1,-2-91-1692,0-108-4615,-4 6 5874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6.699"/>
    </inkml:context>
    <inkml:brush xml:id="br0">
      <inkml:brushProperty name="width" value="0.1" units="cm"/>
      <inkml:brushProperty name="height" value="0.1" units="cm"/>
      <inkml:brushProperty name="color" value="#FFC114"/>
    </inkml:brush>
  </inkml:definitions>
  <inkml:trace contextRef="#ctx0" brushRef="#br0">1 60 11365,'0'-3'78,"1"1"0,-1 0 0,1 0 0,-1 0 0,1 0 0,0 0-1,0 0 1,0 0 0,0 0 0,1 0 0,-1 0 0,0 0 0,1 1 0,-1-1 0,1 0 0,0 1 0,-1 0 0,1-1-1,0 1 1,0 0 0,0 0 0,0 0 0,4-2 0,1 0 235,0 1 1,0-1-1,0 1 0,0 0 0,15-1 1,34 2-887,83 8 1,1 0-7689,-114-7 5892</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7.118"/>
    </inkml:context>
    <inkml:brush xml:id="br0">
      <inkml:brushProperty name="width" value="0.1" units="cm"/>
      <inkml:brushProperty name="height" value="0.1" units="cm"/>
      <inkml:brushProperty name="color" value="#FFC114"/>
    </inkml:brush>
  </inkml:definitions>
  <inkml:trace contextRef="#ctx0" brushRef="#br0">963 53 5889,'-20'-10'429,"0"2"1,0 0-1,-1 2 1,0 0 0,0 1-1,-1 2 1,1 0-1,-1 1 1,0 1-1,0 1 1,-27 3 0,24 1-154,-1 1 1,1 0 0,0 3 0,0 0-1,1 1 1,0 1 0,0 1 0,1 2 0,-23 16-1,8-3 172,1 2-1,1 2 0,1 2 1,2 1-1,-40 50 1,54-57-182,0 1 0,2 1 0,1 1 1,2 0-1,0 1 0,2 1 0,2 0 0,-11 48 1,14-42 32,1 0 0,2 1 0,1 0 0,2 0 0,2 0 0,10 65 0,-7-84-285,0 0-1,1 0 1,1-1-1,1 1 1,0-2-1,1 1 1,1-1-1,1 0 1,1-1-1,0 0 1,1-1-1,0 0 1,2-1-1,28 25 1,-9-15 7,2-2 1,-1-2-1,2 0 0,1-3 0,62 21 1,-35-18-16,1-4 0,108 14 0,-141-26-7,1-2-1,1-2 1,-1-1-1,0-1 1,0-2 0,-1-1-1,1-2 1,-1-1 0,-1-1-1,1-2 1,-1-1-1,-1-1 1,53-33 0,-48 24 22,0-1 1,-2-2-1,-1-1 1,0-2 0,36-43-1,-48 47 252,-1-1 0,-1-1 1,-2-1-1,0 0 0,-2-1 0,-1 0 0,16-54 0,-17 36-344,-2 0-1,-2-1 0,-3 0 1,-1-1-1,-3 1 0,-1-1 1,-3 1-1,-1 0 0,-18-73 1,18 100-654,-2 1 0,-1 0 1,0 1-1,-2-1 0,0 1 1,-1 1-1,-22-31 0,19 33-420,0 1 0,-1 0 0,0 1 0,-1 1-1,0 0 1,-1 1 0,0 0 0,-23-10 0,-14-3-1908</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7.890"/>
    </inkml:context>
    <inkml:brush xml:id="br0">
      <inkml:brushProperty name="width" value="0.1" units="cm"/>
      <inkml:brushProperty name="height" value="0.1" units="cm"/>
      <inkml:brushProperty name="color" value="#FFC114"/>
    </inkml:brush>
  </inkml:definitions>
  <inkml:trace contextRef="#ctx0" brushRef="#br0">20 0 9613,'2'1'23,"-1"-1"1,1 1-1,-1 0 0,1 0 1,-1 0-1,1 0 0,-1 0 1,0 0-1,1 0 0,-1 0 1,0 1-1,0-1 0,0 0 1,0 1-1,0-1 0,0 1 0,0-1 1,-1 1-1,1-1 0,0 1 1,-1 0-1,0-1 0,1 3 1,10 41 1373,-4 4-1132,-3 1-1,-1-1 1,-3 0 0,-6 51 0,-38 196-5217,27-202 1262,13-69 2038</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8.295"/>
    </inkml:context>
    <inkml:brush xml:id="br0">
      <inkml:brushProperty name="width" value="0.1" units="cm"/>
      <inkml:brushProperty name="height" value="0.1" units="cm"/>
      <inkml:brushProperty name="color" value="#FFC114"/>
    </inkml:brush>
  </inkml:definitions>
  <inkml:trace contextRef="#ctx0" brushRef="#br0">0 80 7473,'1'-4'5,"1"0"1,-1 0 0,1 0 0,-1 0 0,1 0 0,1 1-1,-1-1 1,0 0 0,1 1 0,0 0 0,0-1-1,0 1 1,0 0 0,5-3 0,-2 2 119,-1 2 0,1-1 1,-1 1-1,1-1 0,0 2 1,0-1-1,0 1 0,0-1 1,12 1-1,3-1-41,1 2 1,-1 1-1,0 0 1,0 1-1,0 2 1,0 0-1,0 1 1,29 12-1,-43-14-79,1 0 0,-1 1-1,-1 0 1,1 0 0,-1 1 0,1 0-1,-1 0 1,0 0 0,-1 1 0,0 0-1,6 8 1,-8-9 15,0 1 0,0 0 0,0 0-1,-1 0 1,0 0 0,0 0 0,-1 0 0,0 1-1,0-1 1,0 1 0,-1-1 0,0 0 0,0 1-1,0-1 1,-3 11 0,0-7 127,0 0 0,0-1 0,-1 0 0,0 0 0,0 0 0,-1 0 0,-1 0 0,1-1 0,-1 0 0,-1 0-1,0-1 1,0 0 0,0 0 0,-1 0 0,-12 8 0,2-3 377,-1 0 0,-1-1 0,0-1-1,0-1 1,-42 13 0,68-23-453,0 0-1,1 1 1,-1-1 0,0 1 0,8 2 0,8-1-51,-4 0-15,0 0 0,0 2 0,-1 0 1,1 1-1,-1 1 0,0 0 0,0 2 0,-1 0 0,1 0 0,-2 2 1,1 0-1,-1 0 0,0 2 0,-1 0 0,13 13 0,-22-19 151,-1 0 0,0 0 0,-1 0 0,1 0 0,-1 0 1,0 1-1,0 0 0,-1-1 0,1 1 0,-1 0 0,-1 0 0,1 1 0,-1-1 0,0 0 0,-1 0 0,1 0 0,-1 1 0,0-1 0,-1 0 0,1 1 0,-1-1 0,-1 0 1,1 0-1,-1 0 0,0 0 0,0 0 0,-1 0 0,0-1 0,0 1 0,0-1 0,-1 0 0,0 0 0,0 0 0,0 0 0,0 0 0,-1-1 0,1 0 0,-1 0 1,0 0-1,-1-1 0,-6 4 0,-1 0 166,-1 0 0,0-1 0,0-1-1,-1 0 1,0-1 0,0-1 0,0 0 0,0-1 0,0 0 0,-28-2 0,25 0-402,1-2 0,-1 0 0,1-1 0,0-1 0,0 0 0,0-2 0,0 0 0,1 0 0,-17-11 0,28 15-289,0-1-1,1 0 0,-1 0 0,1-1 1,0 1-1,0-1 0,0 0 1,0 0-1,1 0 0,-4-7 1,5 7-403,0 0 0,0 0 0,0-1 0,1 1 0,0 0 0,0-1 0,0 1 0,1-1 0,-1 0 0,1 1 0,0-1 0,1-7 0,4-14-3717</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8.857"/>
    </inkml:context>
    <inkml:brush xml:id="br0">
      <inkml:brushProperty name="width" value="0.1" units="cm"/>
      <inkml:brushProperty name="height" value="0.1" units="cm"/>
      <inkml:brushProperty name="color" value="#FFC114"/>
    </inkml:brush>
  </inkml:definitions>
  <inkml:trace contextRef="#ctx0" brushRef="#br0">738 6 7241,'-44'-3'928,"-1"1"0,1 2 0,-1 2 0,-57 10 0,70-6-226,0 2 0,0 0 0,1 2 0,0 2 0,1 0 0,-44 27 1,60-30-582,0 1 1,1 1 0,0 0 0,0 1 0,2 0 0,-1 1 0,2 1 0,-1-1-1,2 2 1,0-1 0,1 1 0,0 1 0,1-1 0,1 1 0,1 0 0,-5 23-1,1 4-37,3 1 0,1 1 0,3-1-1,1 0 1,6 51 0,13 51 520,56 216 0,-71-349-542,2 13-5,3 0 1,0-1-1,1 1 0,1-2 1,2 0-1,15 25 0,-19-37-53,1-1-1,0 1 0,0-1 0,1-1 0,1 0 0,0 0 1,0-1-1,1-1 0,0 0 0,1 0 0,-1-1 0,25 9 1,-10-7 7,0-2 0,0-1 1,1 0-1,0-2 1,51 0-1,-12-5 8,86-12 0,-91 4-4,0-3 1,-1-2 0,0-3 0,109-48-1,-138 51 33,-1-2 0,0-1 0,-2-2-1,0-1 1,-1-1 0,-1-1 0,-1-1-1,-1-2 1,-1 0 0,27-39 0,-33 35 171,-1-1 1,-1-1-1,-2-1 1,-1 0-1,-2 0 1,14-65 0,-17 49-175,-1 1 0,-3-1 1,-1 0-1,-6-67 0,1 95-82,-1 0 0,0 1 0,-2-1 0,0 1 0,-1 0 0,0 1 0,-2 0 0,0 0 0,-2 0 0,1 1 0,-24-30 0,21 33-449,-2-1-1,1 2 1,-2 0 0,0 1-1,0 0 1,-1 1-1,-28-14 1,11 9-1763,0 2-1,-2 1 0,-60-14 1,21 12-1685</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4.551"/>
    </inkml:context>
    <inkml:brush xml:id="br0">
      <inkml:brushProperty name="width" value="0.1" units="cm"/>
      <inkml:brushProperty name="height" value="0.1" units="cm"/>
      <inkml:brushProperty name="color" value="#FFC114"/>
    </inkml:brush>
  </inkml:definitions>
  <inkml:trace contextRef="#ctx0" brushRef="#br0">162 20 2448,'-23'0'-16,"2"-4"-4,-1 4-116,5-3-84,0 1 8,2 0-104,2-1 8,1 1 24,0 0-72,2 0 80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7.259"/>
    </inkml:context>
    <inkml:brush xml:id="br0">
      <inkml:brushProperty name="width" value="0.1" units="cm"/>
      <inkml:brushProperty name="height" value="0.1" units="cm"/>
      <inkml:brushProperty name="color" value="#FFFFFF"/>
    </inkml:brush>
  </inkml:definitions>
  <inkml:trace contextRef="#ctx0" brushRef="#br0">1 481 8005,'33'-19'662,"2"0"0,0 3 1,0 1-1,2 1 0,38-9 1,196-33 1574,-230 49-2226,883-113 168,6 51-234,-714 57 55,351-35-100,-557 46-220,-1-1 1,1 0 0,0-1-1,10-4 1,-17 5-281,1 1 0,-1-1-1,0 0 1,0 0 0,0-1-1,0 1 1,0-1 0,0 1-1,-1-1 1,1 0 0,-1 0-1,0 0 1,4-6 0,-2 1-1146</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4.895"/>
    </inkml:context>
    <inkml:brush xml:id="br0">
      <inkml:brushProperty name="width" value="0.1" units="cm"/>
      <inkml:brushProperty name="height" value="0.1" units="cm"/>
      <inkml:brushProperty name="color" value="#FFC114"/>
    </inkml:brush>
  </inkml:definitions>
  <inkml:trace contextRef="#ctx0" brushRef="#br0">230 0 7473,'-54'9'2487,"1"-2"1,-70-2 667,141-5-1455,228-8 779,-59 1-2414,1208 27 13,-1083 0 169,-40-2-1181,-92-11-3591,-173-6 3736,12-1-1094</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5.714"/>
    </inkml:context>
    <inkml:brush xml:id="br0">
      <inkml:brushProperty name="width" value="0.1" units="cm"/>
      <inkml:brushProperty name="height" value="0.1" units="cm"/>
      <inkml:brushProperty name="color" value="#FFC114"/>
    </inkml:brush>
  </inkml:definitions>
  <inkml:trace contextRef="#ctx0" brushRef="#br0">2772 0 13849,'-720'557'5789,"278"-220"-4860,21-15-671,-397 315-2686,615-461-1114,78-54-2314,82-77 2305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7.220"/>
    </inkml:context>
    <inkml:brush xml:id="br0">
      <inkml:brushProperty name="width" value="0.1" units="cm"/>
      <inkml:brushProperty name="height" value="0.1" units="cm"/>
      <inkml:brushProperty name="color" value="#FFC114"/>
    </inkml:brush>
  </inkml:definitions>
  <inkml:trace contextRef="#ctx0" brushRef="#br0">11 0 16626,'-10'2'0,"10"1"317,20 2 422,270 1 884,102 22-1873,330 25 683,-241-7-5202,-454-43 1710,-5-2-860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8.081"/>
    </inkml:context>
    <inkml:brush xml:id="br0">
      <inkml:brushProperty name="width" value="0.1" units="cm"/>
      <inkml:brushProperty name="height" value="0.1" units="cm"/>
      <inkml:brushProperty name="color" value="#FFC114"/>
    </inkml:brush>
  </inkml:definitions>
  <inkml:trace contextRef="#ctx0" brushRef="#br0">0 46 10713,'50'-13'2,"1"2"0,0 2 0,0 3 1,85-1-1,-89 13-842,-44-6 462,-1 1 1,1-1-1,0 1 1,-1 0-1,1 0 1,-1 0-1,1 0 1,-1 0-1,1 1 1,-1-1-1,0 1 1,0 0-1,0-1 1,4 5-1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50.194"/>
    </inkml:context>
    <inkml:brush xml:id="br0">
      <inkml:brushProperty name="width" value="0.1" units="cm"/>
      <inkml:brushProperty name="height" value="0.1" units="cm"/>
      <inkml:brushProperty name="color" value="#FFC114"/>
    </inkml:brush>
  </inkml:definitions>
  <inkml:trace contextRef="#ctx0" brushRef="#br0">110 26 6301,'3'-19'1628,"-6"13"718,-5 11-53,5-1-2024,1 1 0,-1 1 1,1-1-1,1 0 0,-1 0 0,1 1 1,0-1-1,0 1 0,-1 10 0,0 1 78,-11 94 982,3 207 1,10-268-801,13-77-237,-9 10-282,1 0 0,0 1-1,2-1 1,0 1 0,18-29 0,-21 40-8,-1 0 0,1 0 1,0 1-1,0 0 0,1 0 1,-1 0-1,1 0 0,0 0 0,0 1 1,0 0-1,0 0 0,1 1 1,-1-1-1,1 1 0,0 0 1,-1 1-1,1 0 0,0-1 1,0 2-1,0-1 0,6 1 0,1 0 0,0 0 0,0 2-1,0-1 1,0 2 0,0 0-1,0 0 1,-1 1 0,19 9-1,-26-11 1,-1 0 1,1 1-1,-1 0 0,0 0 0,0 0 0,0 0 0,0 1 0,0-1 1,-1 1-1,0 0 0,0 0 0,0 0 0,0 1 0,0-1 1,-1 1-1,0 0 0,0-1 0,0 1 0,-1 0 0,1 0 0,-1 0 1,0 0-1,-1 0 0,1 8 0,-1-5 82,-1 1-1,0-1 1,0 0-1,-1 0 1,0 0 0,0 0-1,-1 0 1,0 0-1,0-1 1,-1 1 0,0-1-1,-6 8 1,3-5 72,-2 0 1,1 0-1,-1-1 1,-1 0-1,1-1 1,-2 0-1,-14 9 1,7-7-243,0-1 0,0-1 0,-1 0 0,0-1 0,0-1 0,-1-1 0,1-1 0,-1-1 0,-38 2 0,43-4-580,10-1-128,-1 0-1,1 0 0,-1 0 1,1 0-1,-1-1 1,1 0-1,-1 0 1,1-1-1,-10-3 0,1-4-3760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51.212"/>
    </inkml:context>
    <inkml:brush xml:id="br0">
      <inkml:brushProperty name="width" value="0.1" units="cm"/>
      <inkml:brushProperty name="height" value="0.1" units="cm"/>
      <inkml:brushProperty name="color" value="#FFC114"/>
    </inkml:brush>
  </inkml:definitions>
  <inkml:trace contextRef="#ctx0" brushRef="#br0">389 28 7045,'-2'-2'106,"0"0"1,0-1 0,0 1 0,0 0-1,0 0 1,0 1 0,0-1 0,-1 0-1,1 1 1,-1-1 0,0 1 0,1 0-1,-1 0 1,0 0 0,1 0-1,-1 1 1,0-1 0,0 1 0,0-1-1,0 1 1,0 0 0,1 0 0,-1 1-1,0-1 1,-4 1 0,-3 1 353,1-1 0,-1 2 0,1-1 0,0 1 0,-1 1 0,-11 5 0,2 3-101,1 0 1,0 1-1,0 0 1,2 2-1,-1 0 1,2 0-1,0 2 1,1 0 0,1 0-1,1 2 1,0-1-1,-17 39 1,24-45-318,1 1 0,0-1 1,1 1-1,0-1 1,1 1-1,0 0 0,1 0 1,1 0-1,0 0 1,2 14-1,-1-17-39,2 1 0,-1-1 0,1 0 1,1 1-1,0-1 0,1-1 0,-1 1 0,2-1 0,-1 0 0,2 0 0,-1 0 0,1-1 1,11 11-1,-8-11-4,0 1-1,1-1 1,1-1 0,-1 0 0,1 0 0,0-1 0,1-1 0,-1 0 0,1-1 0,0 0 0,0-1 0,1 0-1,19 1 1,-24-4 7,0 0 0,0 0 0,0-1 0,0 0-1,0 0 1,0-1 0,0 0 0,0-1 0,10-4 0,-13 4-1,0 0 1,-1 0-1,1-1 1,-1 0 0,0 0-1,0 0 1,0-1-1,-1 1 1,1-1 0,-1 0-1,0 0 1,0-1-1,5-10 1,-7 11 34,0-1 0,0 1 1,-1 0-1,0-1 0,0 1 0,0-1 0,0 1 1,-1-1-1,0 1 0,0-1 0,-1 1 0,1-1 1,-1 1-1,0-1 0,-1 1 0,1 0 0,-1 0 1,0-1-1,-1 1 0,1 0 0,-1 1 0,0-1 1,0 0-1,0 1 0,-7-7 0,5 5-219,-1 0-1,0 0 1,0 1-1,-1 0 1,1 0-1,-1 0 1,0 1 0,0 0-1,0 0 1,-1 1-1,0 0 1,1 0-1,-1 1 1,0 0-1,0 0 1,-15 0 0,-41 4-5609,32 8 1889</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51.997"/>
    </inkml:context>
    <inkml:brush xml:id="br0">
      <inkml:brushProperty name="width" value="0.1" units="cm"/>
      <inkml:brushProperty name="height" value="0.1" units="cm"/>
      <inkml:brushProperty name="color" value="#FFC114"/>
    </inkml:brush>
  </inkml:definitions>
  <inkml:trace contextRef="#ctx0" brushRef="#br0">22 123 6365,'-2'-1'181,"0"0"0,1-1 0,-1 1 0,1 0 1,-1-1-1,1 0 0,0 1 0,0-1 0,0 0 1,0 0-1,0 1 0,0-1 0,0 0 0,0 0 1,1 0-1,-1 0 0,1 0 0,-1 0 0,1 0 1,0 0-1,0-1 0,0 1 0,0 0 0,1-2 1,0 1-94,0 0 1,1 1-1,-1-1 0,1 1 1,-1-1-1,1 1 1,0 0-1,0 0 1,0 0-1,1 0 1,-1 0-1,0 0 0,1 0 1,4-2-1,6-3-611,0 1 0,1 1-1,-1 0 1,1 1 0,27-5-1,-21 7-1667,-3 0-455</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52.699"/>
    </inkml:context>
    <inkml:brush xml:id="br0">
      <inkml:brushProperty name="width" value="0.1" units="cm"/>
      <inkml:brushProperty name="height" value="0.1" units="cm"/>
      <inkml:brushProperty name="color" value="#FFC114"/>
    </inkml:brush>
  </inkml:definitions>
  <inkml:trace contextRef="#ctx0" brushRef="#br0">9 27 10857,'0'0'13,"-1"0"0,1 1-1,0-1 1,0 0 0,-1 0 0,1 0 0,0 0-1,0 0 1,-1 0 0,1 0 0,0 0-1,0 0 1,-1 0 0,1 0 0,0 0 0,0-1-1,-1 1 1,1 0 0,0 0 0,0 0 0,-1 0-1,1 0 1,0 0 0,0-1 0,0 1 0,-1 0-1,1 0 1,0 0 0,0 0 0,0-1 0,0 1-1,0 0 1,-1 0 0,1-1 0,0 1-1,0 0 1,0 0 0,0 0 0,0-1 0,0 1-1,0 0 1,0 0 0,0-1 0,0 1 0,0-1-1,0 1 45,0-1 0,1 1 0,-1 0-1,0-1 1,1 1 0,-1-1 0,1 1-1,-1-1 1,0 1 0,1 0 0,-1-1-1,1 1 1,-1 0 0,1 0 0,-1-1-1,1 1 1,0 0 0,-1 0 0,1 0-1,-1 0 1,1-1 0,0 1 0,14-2 96,12-2 79,1 0 1,-1 2 0,1 1 0,38 3 0,-64-1-117,0-1-1,-1 0 1,1 1 0,0 0-1,0-1 1,-1 1 0,1 0-1,0 0 1,-1 0 0,1 0-1,-1 0 1,1 0 0,-1 0-1,0 1 1,1-1 0,-1 0-1,0 1 1,0-1 0,0 1 0,0 0-1,0-1 1,0 1 0,-1 0-1,1-1 1,0 1 0,-1 0-1,1 0 1,-1 0 0,0-1-1,0 1 1,1 0 0,-1 0-1,-1 0 1,1 0 0,0-1-1,0 1 1,-1 0 0,0 2-1,-2 10 378,0 0-1,-1 0 0,-12 26 0,10-24-407,-6 16 47,-46 139 401,53-153-671,2 1 0,0 1 0,0-1 0,2 0 0,0 0-1,2 1 1,2 23 0,8-7-1551,-1-7-1921,-8-10-2892</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53.026"/>
    </inkml:context>
    <inkml:brush xml:id="br0">
      <inkml:brushProperty name="width" value="0.1" units="cm"/>
      <inkml:brushProperty name="height" value="0.1" units="cm"/>
      <inkml:brushProperty name="color" value="#FFC114"/>
    </inkml:brush>
  </inkml:definitions>
  <inkml:trace contextRef="#ctx0" brushRef="#br0">0 24 9405,'8'-3'-12,"0"0"56,3 1 308,0-1 240,6 1 288,-1-1 104,5 0-228,5 1-224,4 1-292,6 0-176,3 0-44,5 1-68,1 0-144,1 0-472,-2 0-700,-3 4-612,-2 0-696,-6-1-105</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0.257"/>
    </inkml:context>
    <inkml:brush xml:id="br0">
      <inkml:brushProperty name="width" value="0.1" units="cm"/>
      <inkml:brushProperty name="height" value="0.1" units="cm"/>
      <inkml:brushProperty name="color" value="#FFFFFF"/>
    </inkml:brush>
  </inkml:definitions>
  <inkml:trace contextRef="#ctx0" brushRef="#br0">157 77 5985,'-156'-77'2604,"211"97"-1398,62 13 0,98 17-1332,262 52-952,-167-37-3160,-229-48 2323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7.584"/>
    </inkml:context>
    <inkml:brush xml:id="br0">
      <inkml:brushProperty name="width" value="0.1" units="cm"/>
      <inkml:brushProperty name="height" value="0.1" units="cm"/>
      <inkml:brushProperty name="color" value="#FFFFFF"/>
    </inkml:brush>
  </inkml:definitions>
  <inkml:trace contextRef="#ctx0" brushRef="#br0">5 1 4096,'-2'7'723,"1"1"0,0 0 0,1 0 1,-1 0-1,2 0 0,-1 0 0,1 0 0,0 0 0,1 0 0,3 12 0,3 25 947,-1 1 1,0 80-1,-6-80-1222,9 467 1244,-1-41-1769,57 334-666,26-275-3909,-48-325-1612,-34-149 3427</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0.676"/>
    </inkml:context>
    <inkml:brush xml:id="br0">
      <inkml:brushProperty name="width" value="0.1" units="cm"/>
      <inkml:brushProperty name="height" value="0.1" units="cm"/>
      <inkml:brushProperty name="color" value="#FFFFFF"/>
    </inkml:brush>
  </inkml:definitions>
  <inkml:trace contextRef="#ctx0" brushRef="#br0">1 0 8713,'0'0'128,"11"0"72,5 0 236,2 0 108,12 0 64,7 0 60,8 0-252,11 11-64,16-1-140,11 2-148,13 0 4,5-1-152,14 1-120,-3 0-484,0 1-464,-3-1-472,-2 5-744,-3-2-57</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1.402"/>
    </inkml:context>
    <inkml:brush xml:id="br0">
      <inkml:brushProperty name="width" value="0.1" units="cm"/>
      <inkml:brushProperty name="height" value="0.1" units="cm"/>
      <inkml:brushProperty name="color" value="#FFFFFF"/>
    </inkml:brush>
  </inkml:definitions>
  <inkml:trace contextRef="#ctx0" brushRef="#br0">355 63 5825,'3'-13'65,"5"-30"307,-4 36 612,-3 24 996,-1-7-1759,-1-1 0,0 0 1,-1 0-1,0 0 1,-1 0-1,-4 10 1,-5 19 129,-265 1168-710,217-851-6965,55-328 5960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1.883"/>
    </inkml:context>
    <inkml:brush xml:id="br0">
      <inkml:brushProperty name="width" value="0.1" units="cm"/>
      <inkml:brushProperty name="height" value="0.1" units="cm"/>
      <inkml:brushProperty name="color" value="#FFFFFF"/>
    </inkml:brush>
  </inkml:definitions>
  <inkml:trace contextRef="#ctx0" brushRef="#br0">198 128 3620,'42'-128'2963,"-38"138"-2113,-2 8-534,-2-13-235,-1 0 0,0-1 0,0 1-1,0 0 1,-1 0 0,0 0 0,1-1-1,-2 1 1,-4 7 0,-8 20 265,-37 126 255,-58 313 1,69-192-785,35-213-263,3 1 1,8 82-1,-4-138-18,1 1-1,0-1 1,1 0-1,0 1 1,0-1-1,2 0 1,-1-1 0,1 1-1,10 15 1,-14-26 390,-1 1 0,0-1 1,0 1-1,1-1 0,-1 0 0,0 1 1,1-1-1,-1 1 0,1-1 0,-1 0 1,0 1-1,1-1 0,-1 0 1,1 0-1,-1 1 0,1-1 0,-1 0 1,1 0-1,-1 0 0,1 1 0,-1-1 1,1 0-1,-1 0 0,1 0 1,0 0-1,7 0-795</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2.225"/>
    </inkml:context>
    <inkml:brush xml:id="br0">
      <inkml:brushProperty name="width" value="0.1" units="cm"/>
      <inkml:brushProperty name="height" value="0.1" units="cm"/>
      <inkml:brushProperty name="color" value="#FFFFFF"/>
    </inkml:brush>
  </inkml:definitions>
  <inkml:trace contextRef="#ctx0" brushRef="#br0">1 0 2708,'32'24'1407,"-19"-14"-816,1 1 1,-1-2-1,2 0 1,-1-1-1,1 0 1,0-1-1,1-1 1,0 0-1,27 5 1,35-2-81,107-2-1,-31-2-669,-101-3-39,-4 0-1538,-17 1-2652,-24-3 2298</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2.738"/>
    </inkml:context>
    <inkml:brush xml:id="br0">
      <inkml:brushProperty name="width" value="0.1" units="cm"/>
      <inkml:brushProperty name="height" value="0.1" units="cm"/>
      <inkml:brushProperty name="color" value="#FFFFFF"/>
    </inkml:brush>
  </inkml:definitions>
  <inkml:trace contextRef="#ctx0" brushRef="#br0">0 447 4128,'26'-50'1280,"2"1"-1,3 1 1,70-86-1,-65 97-1338,80-65 0,-106 94-210,-9 6 58,1 0 0,0 1-1,0-1 1,-1 1 0,1-1 0,0 1-1,0 0 1,0 0 0,1 0-1,-1 0 1,0 0 0,0 0-1,1 1 1,-1-1 0,4 0 0,-16 14-1882,-21 3-72,30-13 1696</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3.059"/>
    </inkml:context>
    <inkml:brush xml:id="br0">
      <inkml:brushProperty name="width" value="0.1" units="cm"/>
      <inkml:brushProperty name="height" value="0.1" units="cm"/>
      <inkml:brushProperty name="color" value="#FFFFFF"/>
    </inkml:brush>
  </inkml:definitions>
  <inkml:trace contextRef="#ctx0" brushRef="#br0">1 1 2708,'14'9'5210,"6"20"-4537,-16-23 60,97 167 173,4 5-286,-68-126-1995,-23-34 144,-1 1 0,0 0 0,-1 1 0,13 32 0,-21-44-277</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3.381"/>
    </inkml:context>
    <inkml:brush xml:id="br0">
      <inkml:brushProperty name="width" value="0.1" units="cm"/>
      <inkml:brushProperty name="height" value="0.1" units="cm"/>
      <inkml:brushProperty name="color" value="#FFFFFF"/>
    </inkml:brush>
  </inkml:definitions>
  <inkml:trace contextRef="#ctx0" brushRef="#br0">0 0 4640,'0'0'648,"12"0"898,320 14 2628,-2 22-10466,-289-30 4516</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3.738"/>
    </inkml:context>
    <inkml:brush xml:id="br0">
      <inkml:brushProperty name="width" value="0.1" units="cm"/>
      <inkml:brushProperty name="height" value="0.1" units="cm"/>
      <inkml:brushProperty name="color" value="#FFFFFF"/>
    </inkml:brush>
  </inkml:definitions>
  <inkml:trace contextRef="#ctx0" brushRef="#br0">4 18 5384,'0'0'33,"-1"-1"-1,1 1 0,0 0 0,-1-1 0,1 1 0,0-1 0,0 1 0,0 0 0,-1-1 0,1 1 0,0-1 0,0 1 0,0-1 0,0 1 0,0 0 0,0-1 1,0 1-1,0-1 0,0 1 0,0-1 0,0 1 0,0-1 0,0 1 0,0 0 0,0-1 0,0 1 0,0-1 0,1 1 0,-1 0 0,0-1 0,0 1 0,1-1 1,-1 1-1,1-1 0,16-2 1236,23 12-16,116 43-1267,-49-24-2970,-67-18 882</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7.476"/>
    </inkml:context>
    <inkml:brush xml:id="br0">
      <inkml:brushProperty name="width" value="0.1" units="cm"/>
      <inkml:brushProperty name="height" value="0.1" units="cm"/>
      <inkml:brushProperty name="color" value="#33CCFF"/>
    </inkml:brush>
  </inkml:definitions>
  <inkml:trace contextRef="#ctx0" brushRef="#br0">243 22 3380,'25'-21'1684,"-40"35"-1524,7-5-107,1 1 1,0-1-1,0 2 0,1-1 1,1 1-1,-1-1 1,2 1-1,0 1 0,0-1 1,1 1-1,-3 16 1,-8 1 10,12-26-61,0 0 0,0 0 0,1-1 0,-1 1 0,1 0 0,0 0 0,0 0 0,0 1 0,-1 3 0,3-7-2,1-1 0,-1 1 0,0 0 0,0 0 0,1-1 0,-1 1-1,0-1 1,0 1 0,0-1 0,0 1 0,1-1 0,-1 0 0,0 0 0,1-1 0,4-3 23,-2 3 30,-1-1 0,1 0 0,-1 0 0,0 0 0,0 0 0,0 0 0,0-1 0,0 1 0,-1-1 0,0 0 0,0 1 0,0-1 0,0 0 0,0-1 0,-1 1 0,2-5 192,-19 11-236,10 53 10,6-54-11,0 0-1,-1 0 1,1 0 0,-1-1 0,1 1 0,-1 0 0,1 0 0,-1-1 0,0 1 0,1 0 0,-1-1-1,0 1 1,1-1 0,-1 1 0,0-1 0,0 1 0,0-1 0,1 1 0,-1-1 0,0 0 0,0 1-1,0-1 1,-1 0 0,-23 5 334,25-5-361,2 0-1,0-1 14,0 1-1,0-1 1,0 0 0,0 0-1,0 0 1,0 0 0,0 0-1,2-2 1,-2 2-12,5-3-108,-5 3 87,-1 1 0,1-1 0,-1 1 0,1-1 0,-1 0 0,1 0-1,-1 1 1,0-1 0,0 0 0,1 0 0,-1 0 0,0-1-1,0 1 1,0 0 0,0 0 0,0-1 0,0 1 0,-1 0 0,1-1-1,0 1 1,-1-1 0,1 1 0,-1-1 0,1-1 0,-29-2-28,24 5 73,-42-3 335,31 3-202,1 0 0,-1-1 0,1-1 0,-1 0 1,1-1-1,0-1 0,-28-10 0,45 22-168,10 11 13,-8-12-26,-2-3 40,0 0-1,0 0 1,0 0-1,0-1 1,1 1-1,0-1 1,0 0-1,0 0 1,0 0-1,9 4 1,-10-6-1,0 0 1,0 0 0,0 0 0,0 0 0,1-1 0,-1 1 0,0-1 0,0 0 0,0 0-1,1 0 1,-1-1 0,0 1 0,0-1 0,0 0 0,0 1 0,0-1 0,0-1-1,5-1 1,4-2 12,15-8 17,-26 13-22,0 0 0,0-1 1,0 1-1,-1-1 0,1 1 0,0-1 0,0 0 0,0 1 0,-1-1 0,1 0 0,0 0 0,0 1 0,-1-1 1,1 0-1,-1 0 0,1 0 0,-1 0 0,1 0 0,0-1 0,-44 3-19,36 2 17,-1-1 0,1 0 0,-1 0 0,0 0 0,0-1 0,0 0 0,-10-1 0,18 0-5,-1 0 0,1 0 0,0 0 0,0 0-1,0 0 1,-1 0 0,1-1 0,0 1-1,0 0 1,0 0 0,-1 0 0,1 0 0,0-1-1,0 1 1,0 0 0,0 0 0,0 0 0,0-1-1,-1 1 1,1 0 0,0 0 0,0-1-1,0 1 1,0 0 0,0 0 0,0-1 0,0 1-1,0 0 1,0 0 0,0-1 0,0 1-1,0 0 1,0 0 0,0-1 0,1 1 0,-1 0-1,0 0 1,0-1 0,0-5 3,0 5 38,1 3-51,-1 0 0,1 0 0,0 0-1,-1 0 1,1-1 0,0 1 0,0 0 0,0-1-1,1 1 1,-1-1 0,0 1 0,2 1 0,-2-2 27,0 0 0,0 0 0,0 0 0,0 0 0,1-1-1,-1 1 1,0 0 0,0-1 0,0 1 0,0-1 0,1 1 0,-1-1 0,0 1 0,1-1 0,-1 0 0,0 0 0,1 0 0,-1 0 0,0 0 0,1 0 0,-1 0 0,0 0 0,1 0 0,-1 0 0,0-1 0,1 1 0,-1-1 0,0 1 0,0-1 0,2-1 0,-1 1 56,-1-1 0,1 0 1,-1-1-1,0 1 0,0 0 1,0 0-1,0 0 0,0-1 1,-1 1-1,1-1 0,-1 1 1,1 0-1,-1-1 0,0 1 1,0-1-1,0-2 1,-1 3-59,0 0 1,0-1 0,0 1 0,0 0 0,0 0 0,0 0 0,0 0 0,-1 0 0,1 0 0,-1 0 0,0 0 0,1 1 0,-4-3 0,3 2 29,-1 0-1,1-1 1,-1 0 0,1 1 0,0-1 0,0 0 0,0 0 0,-2-5 0,3 5-3,0 0 1,0 0 0,1-1 0,-1 1 0,1 0 0,0 0 0,0-6-1,0 8-37,0 0 0,1 1 0,-1-1 0,0 0 0,1 1-1,-1-1 1,1 0 0,-1 1 0,1-1 0,0 1 0,-1-1-1,1 0 1,0 1 0,-1 0 0,1-1 0,0 1 0,0-1-1,-1 1 1,1 0 0,0 0 0,0-1 0,0 1 0,-1 0-1,1 0 1,0 0 0,0 0 0,0 0 0,-1 0-1,1 0 1,0 0 0,1 0 0,2 2-26,-1-1 0,0 1 0,0 0 0,0 0 0,-1 0 0,1 0 0,0 0 0,-1 0 0,1 1 0,-1-1 0,0 1 1,3 3-1,11 11-721,-15-16 697,-1 0 1,1 0-1,0 0 0,0-1 1,0 1-1,0 0 0,0-1 1,0 1-1,0-1 0,0 1 1,1-1-1,-1 1 0,0-1 1,0 0-1,0 1 0,1-1 1,-1 0-1,0 0 0,0 0 1,0 0-1,1 0 0,-1 0 1,0-1-1,0 1 0,0 0 1,0 0-1,1-1 0,-1 1 1,0-1-1,0 1 0,0-1 1,0 0-1,0 1 0,0-1 1,0 0-1,0 0 0,0 1 1,0-1-1,-1 0 0,2-2 1,0 0-276,0 0-1,0-1 1,-1 1 0,1-1 0,-1 1 0,0-1 0,0 0 0,0 0-1,0 1 1,-1-1 0,1-6 0,-1 1-1152</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3:23.150"/>
    </inkml:context>
    <inkml:brush xml:id="br0">
      <inkml:brushProperty name="width" value="0.1" units="cm"/>
      <inkml:brushProperty name="height" value="0.1" units="cm"/>
      <inkml:brushProperty name="color" value="#33CCFF"/>
    </inkml:brush>
  </inkml:definitions>
  <inkml:trace contextRef="#ctx0" brushRef="#br0">15 38 10641,'-9'-38'5299,"4"51"-4397,9 71 789,20 117 0,2 11-970,70 620-647,-94-820-111,4 20-18,-2 0 0,-1 0 1,-1 1-1,-5 60 0,-8-55-799,1-18-1773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9.057"/>
    </inkml:context>
    <inkml:brush xml:id="br0">
      <inkml:brushProperty name="width" value="0.1" units="cm"/>
      <inkml:brushProperty name="height" value="0.1" units="cm"/>
      <inkml:brushProperty name="color" value="#FFFFFF"/>
    </inkml:brush>
  </inkml:definitions>
  <inkml:trace contextRef="#ctx0" brushRef="#br0">26 584 3000,'0'2'58,"-1"0"1,1 0-1,-1 0 0,1 0 0,-1 0 0,0 0 1,1 0-1,-1 0 0,0 0 0,-1 0 0,1 0 1,0-1-1,-2 3 0,1-2 95,1-1-1,0 1 1,0-1 0,0 1-1,0 0 1,0 0 0,0-1-1,0 1 1,1 0 0,-1 0 0,0 0-1,1 0 1,-1 2 743,26-21 409,-12 3-682,-1 0 0,0-1 0,-1-1 0,0 0 1,13-28-1,-3 7-190,53-95 562,55-87-138,-128 216-818,1 0 0,0 0 0,0 0 0,0 0 0,1 1 0,-1-1 0,1 1 0,-1 0 1,1 0-1,0 0 0,0 0 0,0 0 0,0 0 0,0 1 0,0-1 0,0 1 0,5-1 1,-4 2 44,-1 0 0,1 1 0,0-1 0,-1 1 0,1-1 1,-1 1-1,0 1 0,1-1 0,-1 0 0,0 1 0,1-1 1,-1 1-1,0 0 0,0 0 0,0 0 0,4 5 0,66 48 466,3-3-1,97 49 0,-171-100-552,45 28 9,-1 2 0,-1 1 0,66 65 0,-96-83 11,-9-8-29,0 0 1,0 0-1,1 0 1,-1-1-1,13 7 1,-19-12 14,0 0 0,1 0 0,-1 1 0,1-1 1,-1 0-1,1 0 0,-1 0 0,0 0 1,1 0-1,-1 0 0,1 0 0,-1 0 0,1 0 1,-1 0-1,1 0 0,-1 0 0,0 0 0,1 0 1,-1-1-1,1 1 0,-1 0 0,0 0 1,1 0-1,-1-1 0,1 1 0,-1 0 0,0 0 1,1-1-1,-1 1 0,0 0 0,1-1 0,-1 1 1,0-1-1,7-19-25,-5-29-65,-2 43 109,-1-58 42,0-48-90,2 97 28,0 1 0,1 0 0,1 0 0,0 0 0,7-20 0,-9 32-1,0 0-1,0 0 0,0 0 1,-1 0-1,2 0 0,-1 1 1,0-1-1,0 0 1,1 0-1,-1 1 0,0-1 1,1 1-1,0 0 0,-1-1 1,1 1-1,0 0 1,0 0-1,0 0 0,-1 0 1,1 0-1,3 0 0,-3 0 2,1 1-1,0 0 1,0 0 0,0 0-1,0 1 1,0-1-1,0 1 1,0-1-1,0 1 1,0 0-1,-1 0 1,1 0 0,3 2-1,9 6-7,-1 1-1,-1 0 1,0 0-1,15 16 1,-20-18-18,59 59 18,-42-41 3,0 0 0,2-2 0,0-1 0,2-1 0,36 21 0,-61-41 2,-1 0 1,0 0 0,1 0-1,-1-1 1,1 0 0,0 0-1,-1 0 1,1 0 0,0-1-1,0 1 1,0-1 0,-1 0-1,1 0 1,0 0 0,0-1-1,0 1 1,-1-1 0,1 0-1,0 0 1,-1 0 0,7-3-1,-6 0 1,1 1-1,-1 0 0,0-1 0,0 0 0,0 0 1,0-1-1,-1 1 0,0 0 0,1-1 0,-2 0 1,1 0-1,-1 0 0,1 0 0,1-7 0,31-121-18,-2 8 33,-27 108 7,0 0-1,1 1 1,1-1-1,20-29 1,-27 44-25,1-1-1,0 1 1,0-1 0,0 1 0,0 0 0,0 0 0,1 0 0,-1 0 0,1 0-1,-1 0 1,1 1 0,0-1 0,0 1 0,0 0 0,-1 0 0,1 0 0,0 0 0,0 0-1,1 1 1,-1-1 0,4 1 0,-3 1 5,1-1-1,-1 1 1,1 0-1,-1 1 1,0-1-1,0 1 1,0 0-1,0 0 1,0 0-1,0 0 1,0 1-1,-1-1 1,1 1-1,4 5 1,15 17 10,-2 0 0,0 2 0,29 48 0,-36-49-1,2-2 0,1 0 0,1-1 1,1-1-1,33 30 0,-50-50-13,1 1 1,0-1 0,-1-1-1,1 1 1,0 0-1,0-1 1,1 1 0,-1-1-1,0 0 1,0 0 0,1 0-1,-1-1 1,0 1-1,1-1 1,-1 1 0,1-1-1,-1 0 1,0-1 0,7 0-1,-6-1 1,1 1 0,-1-1-1,0 0 1,0 0 0,0 0-1,0-1 1,0 0 0,-1 0-1,1 1 1,-1-2 0,0 1 0,0 0-1,0-1 1,4-5 0,63-102 29,-47 70-23,2 2 1,42-51-1,-64 86-7,0 1 0,0 0 0,0 0 0,0 0 0,0 0 0,1 1 0,-1-1 0,1 1 1,-1 0-1,1 0 0,0 0 0,0 1 0,0-1 0,0 1 0,0 0 0,0 0 0,0 1 0,1-1 1,-1 1-1,0 0 0,0 0 0,6 0 0,-5 2 4,1 0-1,-1 0 1,0 0 0,1 0-1,-1 1 1,0 0 0,-1 0-1,1 0 1,0 0 0,-1 1-1,0 0 1,0 0 0,0 0-1,0 0 1,6 10 0,12 24-254,-15-26 339,-1 0-1,2 0 0,0-1 0,0 0 0,19 18 0,-25-27-125,0 0-1,0-1 1,0 1 0,1-1 0,-1 0 0,0 0 0,1 0 0,-1 0-1,0 0 1,1 0 0,0-1 0,-1 1 0,1-1 0,-1 0 0,4 0-1,-3 0-107,1-1-1,-1 0 0,0 1 0,0-2 0,1 1 0,-1 0 1,0-1-1,0 1 0,0-1 0,-1 0 0,1 0 0,0 0 0,-1 0 1,4-4-1,0 0-994,-1 0 0,1 0 0,-1 0 1,-1-1-1,1 1 0,4-12 0,1-6-1996</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3:28.251"/>
    </inkml:context>
    <inkml:brush xml:id="br0">
      <inkml:brushProperty name="width" value="0.1" units="cm"/>
      <inkml:brushProperty name="height" value="0.1" units="cm"/>
      <inkml:brushProperty name="color" value="#33CCFF"/>
    </inkml:brush>
  </inkml:definitions>
  <inkml:trace contextRef="#ctx0" brushRef="#br0">158 116 4828,'17'-29'646,"-6"13"1371,-1-1 1,16-36-1,-64 158 46,-82 167-1,104-246-1621,10-16-279,-1 0 0,2 0 1,-1 0-1,2 0 0,-1 1 0,1 0 0,1 0 0,-4 21 0,7-31-148,0 0 0,1 0 0,-1 0 0,1 0 0,-1-1-1,1 1 1,0 0 0,-1 0 0,1 0 0,0 0 0,-1-1 0,1 1 0,0 0 0,0-1 0,0 1 0,0-1 0,-1 1-1,1-1 1,0 1 0,0-1 0,0 0 0,0 1 0,0-1 0,0 0 0,0 0 0,0 0 0,0 1 0,0-1 0,1 0-1,-1 0 1,1-1 0,39 0 339,-38 1-320,132-21 429,31-1-1392,-102 20-2028,-22 2-2762,-36-1 3264</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3:28.594"/>
    </inkml:context>
    <inkml:brush xml:id="br0">
      <inkml:brushProperty name="width" value="0.1" units="cm"/>
      <inkml:brushProperty name="height" value="0.1" units="cm"/>
      <inkml:brushProperty name="color" value="#33CCFF"/>
    </inkml:brush>
  </inkml:definitions>
  <inkml:trace contextRef="#ctx0" brushRef="#br0">0 19 8817,'0'-1'61,"0"0"1,0 1-1,0-1 1,0 0-1,1 0 1,-1 0-1,0 0 1,0 1-1,0-1 1,1 0-1,-1 0 1,0 0-1,1 1 1,-1-1-1,1 0 1,-1 1-1,1-1 1,-1 0-1,1 1 1,-1-1-1,1 0 1,0 1-1,0-2 0,0 2 48,0 0-1,-1 0 1,1 0-1,-1 0 1,1 0-1,-1 1 1,1-1-1,0 0 0,-1 0 1,1 0-1,-1 0 1,1 0-1,-1 1 1,1-1-1,-1 0 0,1 1 1,-1-1-1,1 0 1,-1 1-1,0-1 1,1 0-1,-1 1 1,1-1-1,-1 1 0,0-1 1,1 1-1,-1-1 1,0 1-1,0-1 1,1 1-1,-1-1 0,0 1 1,0-1-1,0 1 1,0 0-1,0 0 1,22 78 647,-3 0 1,-4 1-1,6 94 1,1 9-3519,16-3-5996,-35-168 6391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3:39.887"/>
    </inkml:context>
    <inkml:brush xml:id="br0">
      <inkml:brushProperty name="width" value="0.1" units="cm"/>
      <inkml:brushProperty name="height" value="0.1" units="cm"/>
      <inkml:brushProperty name="color" value="#33CCFF"/>
    </inkml:brush>
  </inkml:definitions>
  <inkml:trace contextRef="#ctx0" brushRef="#br0">1 11 3000,'9'-11'9584,"47"47"-8809,-33-23-658,-2 0 0,0 2 0,0 0 0,33 34 0,-23-19-111,0-1 0,2-2 0,2-2 1,68 40-1,-95-60-14,6 4-15,-1 1 1,-1 1 0,13 12 0,-16-13 24,1-1 0,0-1 0,0 1 0,1-2 0,22 13 1,-8-9-10,-1 1 1,0 1 0,-1 2-1,0 0 1,-1 1 0,26 25 0,-36-31-1,-1 0 1,1-1 0,1-1 0,-1 0-1,19 8 1,70 27-50,-42-21 165,74 33-63,-117-47-43,0 1 1,-1 1-1,0 0 0,-1 1 0,0 0 0,14 16 1,-8-9-5,0 0 1,1-2-1,1 0 1,1-2 0,31 16-1,-24-14 26,0 2-1,40 31 0,-22-12-111,1-2-1,64 34 1,48 30-423,-18-24 37,-105-58 265,-2 2 1,0 1 0,60 46-1,-29-18 136,-46-34 52,0 0 1,20 20-1,-21-16-57,2-1 0,39 23-1,-39-27 49,0 2-1,-2 0 1,26 24-1,-42-36 54,1 1-1,-1 0 1,1-1-1,-1 0 1,1 0 0,0-1-1,0 1 1,1-1-1,-1 0 1,0-1-1,10 3 1,-2-1-29,-9-1 56,0 1 0,0-1 1,0 1-1,0-1 0,-1 1 0,1 0 0,-1 0 0,0 1 0,3 3 1,16 15 183,-9-11-177,0 0 0,14 17 0,-27-28-101,0 0 1,0 0-1,1 1 1,-1-1-1,0 0 1,1 1-1,-1-1 1,0 0-1,0 1 1,0-1-1,1 0 1,-1 1 0,0-1-1,0 0 1,0 1-1,0-1 1,0 1-1,0-1 1,0 0-1,0 1 1,0-1-1,0 1 1,0-1-1,0 0 1,0 1-1,0-1 1,0 0-1,0 1 1,0-1-1,0 1 1,0-1-1,-1 0 1,1 1-1,0-1 1,0 0-1,-1 1 1,1-1-1,0 0 1,0 1-1,-1-1 1,1 0-1,0 0 1,0 1-1,-1-1 1,1 0 0,-1 0-1,1 0 1,-1 1-1,-18 5-6251,14-5 4314</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3:47.485"/>
    </inkml:context>
    <inkml:brush xml:id="br0">
      <inkml:brushProperty name="width" value="0.1" units="cm"/>
      <inkml:brushProperty name="height" value="0.1" units="cm"/>
      <inkml:brushProperty name="color" value="#33CCFF"/>
    </inkml:brush>
  </inkml:definitions>
  <inkml:trace contextRef="#ctx0" brushRef="#br0">1 9 6817,'1'10'883,"5"-9"-620,-1 0 0,1-1 0,0 1 0,-1-1 0,1 0 0,0-1 0,0 0 0,-1 0 0,1 0 0,-1 0 0,6-3 0,15-2-248,-7 3 66,0 1 1,33 1-1,-44 1-564,0 1-1,1 0 0,-1 0 0,0 1 0,0 0 0,0 1 0,-1-1 0,14 8 1,-21-10 436,0 0-1,0 0 1,0 0-188,0 1 188,1-1-1,-1 0 1,0 0 0,0 0 0,0 0 0,0 0 0,0 1 0,0-1 0,0 0 0,0 0-1,0 0 1,0 0 0,0 0 0,0 1 0,0-1 0,0 0 0,0 0 0,0 0-1,0 0 1,0 0 0,0 1 0,0-1 0,0 0 0,0 0 0,0 0 0,-1 0 0,1 0-1,0 0 1,0 1 0,0-1 0,0 0-189,-1 0 189,1 0 0,0 0 0,0 0 0,0 0 0,0 0 0,0 1 0,-1-1 0,1 0-1,0 0 1,0 0 0,0 0 0,0 0 0,0 0 0,-1 0 0,1 0 0,0 0 0,0 0-1,0 0 1,0 0 0,0 0 0,-1-1 0,1 1 0,0 0 0,0 0 0,-11 2-1340,3-2 440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3:47.891"/>
    </inkml:context>
    <inkml:brush xml:id="br0">
      <inkml:brushProperty name="width" value="0.1" units="cm"/>
      <inkml:brushProperty name="height" value="0.1" units="cm"/>
      <inkml:brushProperty name="color" value="#33CCFF"/>
    </inkml:brush>
  </inkml:definitions>
  <inkml:trace contextRef="#ctx0" brushRef="#br0">145 1 3620,'-1'0'61,"0"0"-1,1 0 1,-1 0-1,0 0 0,1 0 1,-1 0-1,1 0 1,-1 0-1,0 0 0,1 0 1,-1 0-1,1 1 1,-1-1-1,0 0 0,1 1 1,-1-1-1,1 0 1,-1 1-1,1-1 0,-1 0 1,1 1-1,-1-1 1,1 1-1,0-1 0,-1 1 1,1-1-1,-1 1 0,1 0 1,0-1-1,0 1 1,-1-1-1,1 1 0,0 0 1,0-1-1,0 1 1,0-1-1,0 1 0,0 0 1,0-1-1,0 1 1,0 0-1,8 36 1595,1-1-1046,-9-34-582,0 11 290,1 0 0,-2 0 0,0 1 1,-1-1-1,0 0 0,0 0 0,-2 0 0,-5 14 0,6-18-121,-3 6 882,4-15-665,1-9-392,1 8-2,1-1 1,-1 1-1,1 0 1,-1 0-1,1 0 1,0 0-1,-1 0 1,1 1-1,0-1 1,0 0-1,0 0 0,0 0 1,0 1-1,0-1 1,0 0-1,0 1 1,0-1-1,0 1 1,0-1-1,0 1 1,0 0-1,0-1 1,0 1-1,2 0 1,29-6 264,-20 4-282,0 2-1,0 0 1,1 0-1,-1 1 0,0 0 1,0 1-1,0 1 1,17 5-1,-24-6 26,-1 0 0,0 0 0,0 0 0,0 0 0,0 1 0,0 0 0,-1-1 0,1 1 0,-1 1 0,0-1 0,0 0 0,0 1-1,0 0 1,-1-1 0,1 1 0,-1 0 0,0 1 0,0-1 0,0 0 0,-1 0 0,1 1 0,-1-1 0,0 1 0,-1-1 0,1 8 0,0-2 174,-1-1 1,0 1 0,-1 0-1,0 0 1,0-1-1,-1 1 1,0-1 0,-1 1-1,-7 17 1,7-22-48,0 0 0,0 0 0,0 0 0,0-1 0,-1 1 0,0-1 1,0 0-1,0 0 0,0 0 0,-1-1 0,1 0 0,-1 1 0,0-1 0,0-1 0,0 1 0,0-1 0,-1 0 0,-7 2 0,2-2-135,0 0-1,0 0 1,0-1-1,0 0 1,0-1-1,0-1 1,-1 1-1,1-2 1,0 0-1,1 0 1,-1-1-1,-11-4 1,-25-16-3758,4-9-4874,31 20 5218</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3:50.714"/>
    </inkml:context>
    <inkml:brush xml:id="br0">
      <inkml:brushProperty name="width" value="0.1" units="cm"/>
      <inkml:brushProperty name="height" value="0.1" units="cm"/>
      <inkml:brushProperty name="color" value="#33CCFF"/>
    </inkml:brush>
  </inkml:definitions>
  <inkml:trace contextRef="#ctx0" brushRef="#br0">62 27 6017,'0'-1'129,"1"1"1,-1-1-1,0 0 1,0 0 0,0 0-1,0 0 1,0 0 0,0 0-1,0 0 1,0 0 0,-1 1-1,1-1 1,0 0-1,0 0 1,-1 0 0,1 0-1,-1 1 1,1-1 0,-1 0-1,1 0 1,-1 1-1,1-1 1,-1 0 0,0 1-1,1-1 1,-1 0 0,0 1-1,1-1 1,-1 1 0,0-1-1,0 1 1,0 0-1,1-1 1,-1 1 0,0 0-1,0-1 1,0 1 0,0 0-1,0 0 1,0 0 0,1 0-1,-1 0 1,-2 0-1,0 42 1638,-4 60-463,-13 350 188,12-56-1434,11-121-96,5-171-88,-8 93-93,-7-108-61,6-80 283,1 11-121,0-20 52,0 1 1,0-1 0,0 1-1,0-1 1,0 1 0,0-1 0,1 0-1,-1 1 1,0-1 0,0 1-1,0-1 1,0 0 0,1 1-1,-1-1 1,0 0 0,0 1 0,1-1-1,-1 0 1,0 1 0,1-1-1,-1 0 1,0 1 0,1-1 0,-1 0-1,0 0 1,1 0 0,-1 1-1,0-1 1,1 0 0,-1 0-1,1 0 1,-1 0 0,1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3:52.829"/>
    </inkml:context>
    <inkml:brush xml:id="br0">
      <inkml:brushProperty name="width" value="0.1" units="cm"/>
      <inkml:brushProperty name="height" value="0.1" units="cm"/>
      <inkml:brushProperty name="color" value="#33CCFF"/>
    </inkml:brush>
  </inkml:definitions>
  <inkml:trace contextRef="#ctx0" brushRef="#br0">193 0 6237,'-4'2'4824,"-10"17"-3195,-20 29-762,-10 23-76,20-34-397,1 1 0,-21 48-1,43-84-354,1-1 0,-1 1-1,0 0 1,1 0 0,-1 0-1,1 0 1,-1 0-1,1 0 1,0 1 0,0-1-1,0 0 1,0 0 0,0 0-1,1 0 1,0 3-1,-1-4 13,1 0-1,0 0 0,-1 0 1,1 1-1,0-1 0,0 0 0,0 0 1,0 0-1,0 0 0,0-1 0,0 1 1,0 0-1,0 0 0,0-1 0,1 1 1,-1 0-1,2 0 0,6 1 163,0 0-1,-1-1 1,1 0 0,0-1 0,16-1-1,-7 1-276,54-4-563,0-2 0,136-32 1,-200 36 17,29-7-1547,-36 9 1771,0-1 1,0 1 0,0 0 0,0-1-1,0 1 1,0-1 0,0 0 0,0 1-1,0-1 1,0 0 0,6-7-3458,-7 7 3457,1-1 1,-1 1 0,1 0 0,-1-1-1,0-3-1395</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3:53.169"/>
    </inkml:context>
    <inkml:brush xml:id="br0">
      <inkml:brushProperty name="width" value="0.1" units="cm"/>
      <inkml:brushProperty name="height" value="0.1" units="cm"/>
      <inkml:brushProperty name="color" value="#33CCFF"/>
    </inkml:brush>
  </inkml:definitions>
  <inkml:trace contextRef="#ctx0" brushRef="#br0">72 26 7673,'5'-26'5897,"-6"39"-4037,1-12-1829,-1 192 4065,-23 93-3577,8-168-658,2-13-1567,2-37-2332,3-38-1604</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19.106"/>
    </inkml:context>
    <inkml:brush xml:id="br0">
      <inkml:brushProperty name="width" value="0.1" units="cm"/>
      <inkml:brushProperty name="height" value="0.1" units="cm"/>
      <inkml:brushProperty name="color" value="#FFFFFF"/>
    </inkml:brush>
  </inkml:definitions>
  <inkml:trace contextRef="#ctx0" brushRef="#br0">2415 240 6817,'-46'-31'295,"-1"3"0,-1 2 0,-2 1 1,0 3-1,-1 2 0,-2 3 0,-55-12 1,34 14 439,-1 3-1,-1 3 1,1 4 0,-119 7 0,130 3-377,1 4 0,0 2 0,1 3 0,0 3 0,1 2 0,1 3 0,1 3 0,2 2 0,0 2 0,2 3 0,1 3 0,-78 65 0,76-51 10,3 2 0,1 3-1,3 2 1,3 2 0,2 3-1,3 1 1,2 1 0,3 3 0,4 0-1,-37 107 1,44-96-305,4 2 1,3 0-1,3 0 0,4 2 1,4 0-1,3 0 1,4 0-1,10 87 0,-2-106-72,3 0 0,2-1 0,3 0 0,3-1-1,2-1 1,3-1 0,2-1 0,3-1 0,2-2 0,76 101-1,-55-96-145,2-3-1,3-2 0,1-2 0,4-3 0,1-3 1,2-3-1,2-2 0,129 57 0,-78-50-537,2-5-1,1-6 1,2-5-1,211 28 1,-231-49 440,0-4 1,1-4-1,-1-6 1,0-3-1,178-35 1,-208 24 311,-2-3-1,0-2 1,-2-4 0,-1-3 0,-1-3 0,-1-3 0,-2-2 0,104-82 0,-108 68 459,-2-3 0,-3-2 1,-2-2-1,-3-3 0,-2-2 0,-3-1 1,-3-3-1,-3-2 0,-4-1 0,48-129 0,-64 140-382,-2-1-1,-2 0 0,-4-1 0,-2-1 1,-2 1-1,-4-1 0,-2 0 0,-2 0 0,-4 0 1,-2 0-1,-3 1 0,-2 0 0,-4 1 0,-24-65 1,14 64-356,-2 2 1,-3 1-1,-3 1 1,-1 2-1,-4 1 1,-1 2-1,-3 2 1,-2 2-1,-2 2 1,-88-67-1,59 59-1558,-3 3-1,-1 4 0,-3 4 0,-1 3 1,-3 3-1,-175-47 0,26 29-2479</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5.570"/>
    </inkml:context>
    <inkml:brush xml:id="br0">
      <inkml:brushProperty name="width" value="0.1" units="cm"/>
      <inkml:brushProperty name="height" value="0.1" units="cm"/>
      <inkml:brushProperty name="color" value="#FFFFFF"/>
    </inkml:brush>
  </inkml:definitions>
  <inkml:trace contextRef="#ctx0" brushRef="#br0">146 1 6017,'-4'0'143,"1"1"1,-1 0 0,0 0-1,1 1 1,-1-1 0,1 1 0,-1-1-1,1 1 1,0 0 0,-1 1-1,1-1 1,0 0 0,1 1 0,-1 0-1,0-1 1,1 1 0,-1 0-1,-1 4 1,-6 7 927,0 1-1,-11 24 1,13-21-885,1-1 0,1 2 1,0-1-1,1 1 0,1 0 0,1 0 0,1 0 0,0 0 1,3 38-1,0-48-177,0-1 1,0 0-1,1 0 1,0 0-1,1 0 1,0-1-1,0 1 0,1-1 1,-1 1-1,2-1 1,5 8-1,-5-10-30,-1 0 0,1-1 1,0 0-1,0 0 0,0 0 0,1 0 0,-1-1 0,1 0 0,0 0 0,0 0 0,0-1 0,0 0 0,0 0 0,1-1 0,-1 0 1,7 1-1,-4-1-38,-1-1 1,0 0 0,0-1-1,1 1 1,-1-2 0,0 1 0,0-1-1,0 0 1,0-1 0,-1 1 0,1-2-1,-1 1 1,14-9 0,-11 5 198,1-1 0,-2 0 0,1-1 1,-1 0-1,0 0 0,-1-1 0,0 0 0,11-19 1,-12 17 90,-1-1 1,0 1-1,-1-1 1,0 0-1,-1-1 1,-1 1-1,0-1 1,1-13-1,-3 18-104,0-1 0,-1 1 0,-1 0 0,0 0 0,0 0 0,0 0 0,-1 0 0,0 1 0,-1-1 0,0 0-1,-1 1 1,-5-11 0,5 13-393,1 1-1,-1 0 1,0 0 0,0 1-1,0-1 1,-1 1-1,0 0 1,-10-7-1,10 8-466,-1 0-1,1 0 1,-1 1 0,0 0-1,0 0 1,0 0-1,0 0 1,-12 0-1,-14 1-2729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2.077"/>
    </inkml:context>
    <inkml:brush xml:id="br0">
      <inkml:brushProperty name="width" value="0.1" units="cm"/>
      <inkml:brushProperty name="height" value="0.1" units="cm"/>
      <inkml:brushProperty name="color" value="#FFFFFF"/>
    </inkml:brush>
  </inkml:definitions>
  <inkml:trace contextRef="#ctx0" brushRef="#br0">191 73 5509,'-4'-3'149,"-1"2"0,1-1 0,-1 1 1,0-1-1,0 1 0,1 0 1,-1 1-1,0-1 0,0 1 1,0 0-1,0 1 0,0-1 1,0 1-1,1 0 0,-1 0 1,0 0-1,0 0 0,1 1 0,-1 0 1,1 0-1,0 0 0,-1 1 1,-3 2-1,2 1 116,0-1 0,1 1 0,-1 0 0,1 0 0,1 0 0,-1 0 0,1 1 0,0 0 0,1 0 0,-1 0 0,2 1 0,-1-1 0,-3 15 0,2 1-24,0 0 0,2 1-1,1-1 1,0 0 0,2 1 0,1-1 0,0 0 0,10 36-1,-9-46-218,0-1-1,1 0 0,0 0 0,1-1 1,0 1-1,1-1 0,1 0 0,0-1 1,0 0-1,1 0 0,0 0 1,0-1-1,1 0 0,1 0 0,-1-1 1,1-1-1,16 10 0,-21-15 29,1 1-1,-1-1 1,0 0-1,1-1 1,-1 1 0,1-1-1,0 0 1,-1-1-1,1 1 1,0-1 0,0-1-1,-1 1 1,11-2-1,-8 0 26,1-1 0,-1 0 0,0 0 0,0-1 0,0 0 0,-1 0-1,1 0 1,9-9 0,-5 3 132,-1 0-1,0-1 0,-1 0 1,0-1-1,0 0 1,-2-1-1,1 1 1,-2-2-1,13-27 0,-15 29-28,-1 0 0,-1-1-1,1 1 1,-2-1 0,0 1-1,0-1 1,-1 0 0,-1 0-1,0 0 1,-1 0 0,0 1-1,-1-1 1,0 0 0,-1 1-1,-1-1 1,0 1 0,0 0-1,-1 0 1,-1 0-1,0 1 1,-1 0 0,0 0-1,-13-15 1,4 7-127,-1 1 0,-1 1 0,-26-21 0,32 30-590,0 0-1,0 1 1,-1 0 0,-13-6 0,21 12-400,0-1 0,-1 0 1,1 1-1,0 0 0,-1 0 1,1 1-1,-1 0 0,1 0 1,-1 0-1,-9 2 0,-4 5-3326</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6.531"/>
    </inkml:context>
    <inkml:brush xml:id="br0">
      <inkml:brushProperty name="width" value="0.1" units="cm"/>
      <inkml:brushProperty name="height" value="0.1" units="cm"/>
      <inkml:brushProperty name="color" value="#FFFFFF"/>
    </inkml:brush>
  </inkml:definitions>
  <inkml:trace contextRef="#ctx0" brushRef="#br0">198 13 8713,'-14'8'654,"1"0"-1,-1 1 1,2 1 0,0 0 0,0 1 0,1 0 0,0 1 0,1 0-1,0 0 1,1 1 0,-14 28 0,15-26-533,1 1 0,0-1-1,2 1 1,0 1 0,0-1 0,2 1 0,0 0 0,1-1-1,1 1 1,0 0 0,2 18 0,-1-30-129,1 0 0,0 0 0,-1 0 0,2 0 0,-1 1 0,0-1 0,1-1 0,0 1 0,0 0 0,1 0 0,-1-1 0,1 1 0,0-1-1,0 0 1,1 0 0,-1 0 0,1 0 0,0-1 0,0 1 0,0-1 0,0 0 0,1 0 0,-1-1 0,1 1 0,0-1 0,-1 0 0,1 0 0,0-1 0,0 1 0,1-1 0,-1 0 0,0-1 0,0 1 0,6-1 0,1 0 12,-1 0 1,1-2-1,-1 1 1,1-1-1,-1-1 0,1 0 1,-1 0-1,0-1 1,-1-1-1,1 0 1,-1 0-1,0-1 0,0 0 1,13-11-1,-14 8 234,0-1 0,-1 0 0,0 0-1,0 0 1,-1-1 0,-1 0 0,0-1-1,0 1 1,-1-1 0,-1 0 0,0-1-1,0 1 1,-1-1 0,-1 1 0,0-1-1,-1 0 1,0 0 0,-2-15 0,1 18-278,-1 0 0,-1-1 1,0 1-1,0 0 0,-1 0 1,-1 1-1,1-1 0,-2 1 0,1-1 1,-8-10-1,7 13-593,0 0 0,-1 1 0,0 0 0,0 0 0,0 0 0,-1 1 0,0-1 1,0 2-1,0-1 0,0 1 0,-1 0 0,0 0 0,-11-3 0,-13-1-4100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7.823"/>
    </inkml:context>
    <inkml:brush xml:id="br0">
      <inkml:brushProperty name="width" value="0.1" units="cm"/>
      <inkml:brushProperty name="height" value="0.1" units="cm"/>
      <inkml:brushProperty name="color" value="#FFFFFF"/>
    </inkml:brush>
  </inkml:definitions>
  <inkml:trace contextRef="#ctx0" brushRef="#br0">12 108 2852,'-11'7'1609,"12"-17"-134,13-18 218,-9 20-1165,1-1 0,0 1 1,0 0-1,1 1 1,0 0-1,11-9 0,-15 14-425,0 0 0,-1 1 0,1-1 0,0 1 0,0 0-1,0 0 1,1 0 0,-1 0 0,0 1 0,0-1 0,0 1 0,0 0-1,1 0 1,-1 0 0,0 0 0,0 1 0,1-1 0,-1 1-1,0 0 1,0 0 0,0 0 0,0 0 0,0 0 0,3 3 0,8 4 49,0 1 0,-1 1 0,0 0 0,0 1 1,-1 0-1,13 16 0,-13-13-94,1-1 1,0 0-1,1-1 0,22 14 0,-31-23-27,0-1 0,0 0-1,0-1 1,0 1 0,1-1-1,-1 0 1,0 0 0,1-1 0,-1 1-1,0-1 1,1 0 0,-1-1-1,0 0 1,1 1 0,-1-2-1,0 1 1,0 0 0,0-1-1,0 0 1,0 0 0,5-4-1,14-6-254,-2-2-1,1-1 0,19-18 1,-18 15-615,43-34-6068,-51 39 3789</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8.943"/>
    </inkml:context>
    <inkml:brush xml:id="br0">
      <inkml:brushProperty name="width" value="0.1" units="cm"/>
      <inkml:brushProperty name="height" value="0.1" units="cm"/>
      <inkml:brushProperty name="color" value="#FFFFFF"/>
    </inkml:brush>
  </inkml:definitions>
  <inkml:trace contextRef="#ctx0" brushRef="#br0">0 76 5889,'2'-2'213,"8"-8"762,-1 0-1,2 1 1,-1 0 0,1 0-1,13-7 1,-20 15-924,0-1 0,0 0-1,0 1 1,0 0 0,0 0 0,0 0-1,0 0 1,0 0 0,0 1 0,1 0-1,-1 0 1,0 0 0,0 1 0,0-1-1,1 1 1,-1 0 0,0 0 0,0 0-1,0 1 1,0 0 0,4 2 0,2 1-160,0 2 1,0-1-1,0 1 1,-1 1 0,0 0-1,9 9 1,22 33-5361,-32-40 2990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9.581"/>
    </inkml:context>
    <inkml:brush xml:id="br0">
      <inkml:brushProperty name="width" value="0.1" units="cm"/>
      <inkml:brushProperty name="height" value="0.1" units="cm"/>
      <inkml:brushProperty name="color" value="#FFFFFF"/>
    </inkml:brush>
  </inkml:definitions>
  <inkml:trace contextRef="#ctx0" brushRef="#br0">76 59 2620,'-6'2'425,"0"0"-1,0-1 1,0 1 0,-1-1-1,1-1 1,0 1-1,-1-1 1,1 0-1,0-1 1,-8 0 0,17-2-180,1 0 1,-1 1 0,0-1 0,1 1-1,-1 0 1,1 0 0,0 0-1,6-2 1,25-6-2274,61-11 0,-70 16 568,9-2-326</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9.955"/>
    </inkml:context>
    <inkml:brush xml:id="br0">
      <inkml:brushProperty name="width" value="0.1" units="cm"/>
      <inkml:brushProperty name="height" value="0.1" units="cm"/>
      <inkml:brushProperty name="color" value="#FFFFFF"/>
    </inkml:brush>
  </inkml:definitions>
  <inkml:trace contextRef="#ctx0" brushRef="#br0">0 0 5921,'14'7'100,"0"0"184,2 2 44,0 2 120,1 2-72,2 1-136,1 1-24,1 1-92,1 1-24,1-1-56,-1 0-20,0 0-56,-1-2-260,0 0-568,-3-1-765,-2-2-391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36.965"/>
    </inkml:context>
    <inkml:brush xml:id="br0">
      <inkml:brushProperty name="width" value="0.1" units="cm"/>
      <inkml:brushProperty name="height" value="0.1" units="cm"/>
      <inkml:brushProperty name="color" value="#FFFFFF"/>
    </inkml:brush>
  </inkml:definitions>
  <inkml:trace contextRef="#ctx0" brushRef="#br0">751 29 7373,'2'-7'122,"3"-12"-146,-5 16 545,-4 12 808,-26 71 1836,-16 47-708,-54 323 545,30 10-2279,58-372-605,-92 671 89,-144 947-318,213-1501 47,-67 507-467,96-589-1126,11-99 401,-5-24 1210,1 1 0,-1-1 0,0 0 1,1 1-1,-1-1 0,0 0 0,1 0 1,-1 0-1,0 0 0,1 1 0,-1-1 1,1 0-1,-1 0 0,0 0 0,1 0 1,-1 0-1,1 0 0,-1 0 0,0 0 1,1 0-1,-1 0 0,1 0 0,-1 0 1,1 0-1,-1 0 0,0 0 0,1-1 0,-1 1 1,0 0-1,1 0 0,0-1 0,2-1-229,0-1 0,1 0-1,-1 0 1,0 0-1,0 0 1,-1 0-1,1-1 1,3-5-1,15-29-2231,26-62 1,-6-2-131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37.291"/>
    </inkml:context>
    <inkml:brush xml:id="br0">
      <inkml:brushProperty name="width" value="0.1" units="cm"/>
      <inkml:brushProperty name="height" value="0.1" units="cm"/>
      <inkml:brushProperty name="color" value="#FFFFFF"/>
    </inkml:brush>
  </inkml:definitions>
  <inkml:trace contextRef="#ctx0" brushRef="#br0">1 265 8273,'270'-54'474,"637"-99"2775,-417 112-3236,566 24-1,-523 58-544,-182 7-5358,-327-45 4335,-10-3-45</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37.619"/>
    </inkml:context>
    <inkml:brush xml:id="br0">
      <inkml:brushProperty name="width" value="0.1" units="cm"/>
      <inkml:brushProperty name="height" value="0.1" units="cm"/>
      <inkml:brushProperty name="color" value="#FFFFFF"/>
    </inkml:brush>
  </inkml:definitions>
  <inkml:trace contextRef="#ctx0" brushRef="#br0">17 0 8817,'-7'39'1153,"2"0"1,2 1-1,1-1 1,2 1-1,6 43 0,45 243 2544,-18-142-2982,139 1260-15,-51-346-1993,37-72-2823,-77-529-576,-42-218-247,-24-162 2358</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6.733"/>
    </inkml:context>
    <inkml:brush xml:id="br0">
      <inkml:brushProperty name="width" value="0.1" units="cm"/>
      <inkml:brushProperty name="height" value="0.1" units="cm"/>
      <inkml:brushProperty name="color" value="#FFFFFF"/>
    </inkml:brush>
  </inkml:definitions>
  <inkml:trace contextRef="#ctx0" brushRef="#br0">1 40 4520,'2'-7'216,"-2"5"-76,1 0 0,-1-1-1,1 1 1,0 0 0,0 0-1,0 0 1,0 0 0,0 0 0,0 0-1,0 0 1,1 0 0,-1 0 0,1 0-1,1-1 1,-2 4 137,1 1 1,-1-1-1,0 0 0,0 1 1,0-1-1,0 1 0,0-1 0,0 1 1,-1 0-1,1-1 0,0 1 1,-1 0-1,1 2 0,0 1 209,18 57 1363,-4 1 1,8 71-1,-14-78-1224,94 660 1436,45 254-2896,-64-575-2026,23 129-7617,-95-455 8318</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7.259"/>
    </inkml:context>
    <inkml:brush xml:id="br0">
      <inkml:brushProperty name="width" value="0.1" units="cm"/>
      <inkml:brushProperty name="height" value="0.1" units="cm"/>
      <inkml:brushProperty name="color" value="#FFFFFF"/>
    </inkml:brush>
  </inkml:definitions>
  <inkml:trace contextRef="#ctx0" brushRef="#br0">1 481 8005,'33'-19'662,"2"0"0,0 3 1,0 1-1,2 1 0,38-9 1,196-33 1574,-230 49-2226,883-113 168,6 51-234,-714 57 55,351-35-100,-557 46-220,-1-1 1,1 0 0,0-1-1,10-4 1,-17 5-281,1 1 0,-1-1-1,0 0 1,0 0 0,0-1-1,0 1 1,0-1 0,0 1-1,-1-1 1,1 0 0,-1 0-1,0 0 1,4-6 0,-2 1-1146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2.700"/>
    </inkml:context>
    <inkml:brush xml:id="br0">
      <inkml:brushProperty name="width" value="0.1" units="cm"/>
      <inkml:brushProperty name="height" value="0.1" units="cm"/>
      <inkml:brushProperty name="color" value="#FFFFFF"/>
    </inkml:brush>
  </inkml:definitions>
  <inkml:trace contextRef="#ctx0" brushRef="#br0">178 24 5228,'-92'-7'4244,"90"8"-4157,-1-1 1,1 0 0,0 1-1,0 0 1,0-1 0,0 1 0,0 0-1,0 0 1,0 0 0,0 0-1,1 1 1,-1-1 0,0 0 0,1 1-1,-1-1 1,1 1 0,-1 0 0,1-1-1,0 1 1,-1 0 0,1 0-1,0 0 1,0 0 0,1 0 0,-2 3-1,-2 7 282,0 0 0,1 0 0,-2 14 1,4-23-299,-4 24 372,-2 10-169,1-1 1,1 1-1,2 0 0,3 54 1,1-85-270,0 0 0,0 1-1,1-1 1,-1 0 0,1 0 0,1-1 0,-1 1 0,1 0 0,0-1 0,0 1 0,0-1 0,1 0 0,0 0-1,0-1 1,8 8 0,-8-9 2,0 0-1,0-1 1,0 1 0,0-1-1,0 0 1,1 0-1,-1-1 1,1 1 0,-1-1-1,1 0 1,-1 0-1,1-1 1,0 1-1,0-1 1,-1 0 0,1 0-1,0-1 1,-1 1-1,1-1 1,0 0-1,5-2 1,3-2 14,1-1-1,-1 0 0,0 0 1,-1-2-1,0 1 1,0-2-1,0 0 1,-1 0-1,0-1 0,-1 0 1,0 0-1,16-25 1,-19 25 221,0-1 1,0-1-1,-1 1 1,-1-1-1,0 0 1,0 0-1,-1-1 1,-1 1-1,0-1 1,-1 0-1,0 0 1,-1 0-1,0 0 1,-2-19-1,0 24-161,-1 1-1,0-1 1,0 0-1,0 1 1,-1 0 0,0 0-1,0 0 1,-1 0-1,0 0 1,0 1 0,-1-1-1,0 1 1,0 0-1,0 1 1,-1-1-1,0 1 1,0 0 0,-8-5-1,5 5-426,1 0 0,-1 1 0,0 0 0,0 0 1,0 1-1,-10-3 0,9 4-1091,0 1 1,0 0-1,0 0 1,-1 1-1,-18 1 1,0 5-2904</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7.584"/>
    </inkml:context>
    <inkml:brush xml:id="br0">
      <inkml:brushProperty name="width" value="0.1" units="cm"/>
      <inkml:brushProperty name="height" value="0.1" units="cm"/>
      <inkml:brushProperty name="color" value="#FFFFFF"/>
    </inkml:brush>
  </inkml:definitions>
  <inkml:trace contextRef="#ctx0" brushRef="#br0">5 1 4096,'-2'7'723,"1"1"0,0 0 0,1 0 1,-1 0-1,2 0 0,-1 0 0,1 0 0,0 0 0,1 0 0,3 12 0,3 25 947,-1 1 1,0 80-1,-6-80-1222,9 467 1244,-1-41-1769,57 334-666,26-275-3909,-48-325-1612,-34-149 3427</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9.057"/>
    </inkml:context>
    <inkml:brush xml:id="br0">
      <inkml:brushProperty name="width" value="0.1" units="cm"/>
      <inkml:brushProperty name="height" value="0.1" units="cm"/>
      <inkml:brushProperty name="color" value="#FFFFFF"/>
    </inkml:brush>
  </inkml:definitions>
  <inkml:trace contextRef="#ctx0" brushRef="#br0">26 584 3000,'0'2'58,"-1"0"1,1 0-1,-1 0 0,1 0 0,-1 0 0,0 0 1,1 0-1,-1 0 0,0 0 0,-1 0 0,1 0 1,0-1-1,-2 3 0,1-2 95,1-1-1,0 1 1,0-1 0,0 1-1,0 0 1,0 0 0,0-1-1,0 1 1,1 0 0,-1 0 0,0 0-1,1 0 1,-1 2 743,26-21 409,-12 3-682,-1 0 0,0-1 0,-1-1 0,0 0 1,13-28-1,-3 7-190,53-95 562,55-87-138,-128 216-818,1 0 0,0 0 0,0 0 0,0 0 0,1 1 0,-1-1 0,1 1 0,-1 0 1,1 0-1,0 0 0,0 0 0,0 0 0,0 0 0,0 1 0,0-1 0,0 1 0,5-1 1,-4 2 44,-1 0 0,1 1 0,0-1 0,-1 1 0,1-1 1,-1 1-1,0 1 0,1-1 0,-1 0 0,0 1 0,1-1 1,-1 1-1,0 0 0,0 0 0,0 0 0,4 5 0,66 48 466,3-3-1,97 49 0,-171-100-552,45 28 9,-1 2 0,-1 1 0,66 65 0,-96-83 11,-9-8-29,0 0 1,0 0-1,1 0 1,-1-1-1,13 7 1,-19-12 14,0 0 0,1 0 0,-1 1 0,1-1 1,-1 0-1,1 0 0,-1 0 0,0 0 1,1 0-1,-1 0 0,1 0 0,-1 0 0,1 0 1,-1 0-1,1 0 0,-1 0 0,0 0 0,1 0 1,-1-1-1,1 1 0,-1 0 0,0 0 1,1 0-1,-1-1 0,1 1 0,-1 0 0,0 0 1,1-1-1,-1 1 0,0 0 0,1-1 0,-1 1 1,0-1-1,7-19-25,-5-29-65,-2 43 109,-1-58 42,0-48-90,2 97 28,0 1 0,1 0 0,1 0 0,0 0 0,7-20 0,-9 32-1,0 0-1,0 0 0,0 0 1,-1 0-1,2 0 0,-1 1 1,0-1-1,0 0 1,1 0-1,-1 1 0,0-1 1,1 1-1,0 0 0,-1-1 1,1 1-1,0 0 1,0 0-1,0 0 0,-1 0 1,1 0-1,3 0 0,-3 0 2,1 1-1,0 0 1,0 0 0,0 0-1,0 1 1,0-1-1,0 1 1,0-1-1,0 1 1,0 0-1,-1 0 1,1 0 0,3 2-1,9 6-7,-1 1-1,-1 0 1,0 0-1,15 16 1,-20-18-18,59 59 18,-42-41 3,0 0 0,2-2 0,0-1 0,2-1 0,36 21 0,-61-41 2,-1 0 1,0 0 0,1 0-1,-1-1 1,1 0 0,0 0-1,-1 0 1,1 0 0,0-1-1,0 1 1,0-1 0,-1 0-1,1 0 1,0 0 0,0-1-1,0 1 1,-1-1 0,1 0-1,0 0 1,-1 0 0,7-3-1,-6 0 1,1 1-1,-1 0 0,0-1 0,0 0 0,0 0 1,0-1-1,-1 1 0,0 0 0,1-1 0,-2 0 1,1 0-1,-1 0 0,1 0 0,1-7 0,31-121-18,-2 8 33,-27 108 7,0 0-1,1 1 1,1-1-1,20-29 1,-27 44-25,1-1-1,0 1 1,0-1 0,0 1 0,0 0 0,0 0 0,1 0 0,-1 0 0,1 0-1,-1 0 1,1 1 0,0-1 0,0 1 0,0 0 0,-1 0 0,1 0 0,0 0 0,0 0-1,1 1 1,-1-1 0,4 1 0,-3 1 5,1-1-1,-1 1 1,1 0-1,-1 1 1,0-1-1,0 1 1,0 0-1,0 0 1,0 0-1,0 0 1,0 1-1,-1-1 1,1 1-1,4 5 1,15 17 10,-2 0 0,0 2 0,29 48 0,-36-49-1,2-2 0,1 0 0,1-1 1,1-1-1,33 30 0,-50-50-13,1 1 1,0-1 0,-1-1-1,1 1 1,0 0-1,0-1 1,1 1 0,-1-1-1,0 0 1,0 0 0,1 0-1,-1-1 1,0 1-1,1-1 1,-1 1 0,1-1-1,-1 0 1,0-1 0,7 0-1,-6-1 1,1 1 0,-1-1-1,0 0 1,0 0 0,0 0-1,0-1 1,0 0 0,-1 0-1,1 1 1,-1-2 0,0 1 0,0 0-1,0-1 1,4-5 0,63-102 29,-47 70-23,2 2 1,42-51-1,-64 86-7,0 1 0,0 0 0,0 0 0,0 0 0,0 0 0,1 1 0,-1-1 0,1 1 1,-1 0-1,1 0 0,0 0 0,0 1 0,0-1 0,0 1 0,0 0 0,0 0 0,0 1 0,1-1 1,-1 1-1,0 0 0,0 0 0,6 0 0,-5 2 4,1 0-1,-1 0 1,0 0 0,1 0-1,-1 1 1,0 0 0,-1 0-1,1 0 1,0 0 0,-1 1-1,0 0 1,0 0 0,0 0-1,0 0 1,6 10 0,12 24-254,-15-26 339,-1 0-1,2 0 0,0-1 0,0 0 0,19 18 0,-25-27-125,0 0-1,0-1 1,0 1 0,1-1 0,-1 0 0,0 0 0,1 0 0,-1 0-1,0 0 1,1 0 0,0-1 0,-1 1 0,1-1 0,-1 0 0,4 0-1,-3 0-107,1-1-1,-1 0 0,0 1 0,0-2 0,1 1 0,-1 0 1,0-1-1,0 1 0,0-1 0,-1 0 0,1 0 0,0 0 0,-1 0 1,4-4-1,0 0-994,-1 0 0,1 0 0,-1 0 1,-1-1-1,1 1 0,4-12 0,1-6-1996</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2.077"/>
    </inkml:context>
    <inkml:brush xml:id="br0">
      <inkml:brushProperty name="width" value="0.1" units="cm"/>
      <inkml:brushProperty name="height" value="0.1" units="cm"/>
      <inkml:brushProperty name="color" value="#FFFFFF"/>
    </inkml:brush>
  </inkml:definitions>
  <inkml:trace contextRef="#ctx0" brushRef="#br0">191 73 5509,'-4'-3'149,"-1"2"0,1-1 0,-1 1 1,0-1-1,0 1 0,1 0 1,-1 1-1,0-1 0,0 1 1,0 0-1,0 1 0,0-1 1,0 1-1,1 0 0,-1 0 1,0 0-1,0 0 0,1 1 0,-1 0 1,1 0-1,0 0 0,-1 1 1,-3 2-1,2 1 116,0-1 0,1 1 0,-1 0 0,1 0 0,1 0 0,-1 0 0,1 1 0,0 0 0,1 0 0,-1 0 0,2 1 0,-1-1 0,-3 15 0,2 1-24,0 0 0,2 1-1,1-1 1,0 0 0,2 1 0,1-1 0,0 0 0,10 36-1,-9-46-218,0-1-1,1 0 0,0 0 0,1-1 1,0 1-1,1-1 0,1 0 0,0-1 1,0 0-1,1 0 0,0 0 1,0-1-1,1 0 0,1 0 0,-1-1 1,1-1-1,16 10 0,-21-15 29,1 1-1,-1-1 1,0 0-1,1-1 1,-1 1 0,1-1-1,0 0 1,-1-1-1,1 1 1,0-1 0,0-1-1,-1 1 1,11-2-1,-8 0 26,1-1 0,-1 0 0,0 0 0,0-1 0,0 0 0,-1 0-1,1 0 1,9-9 0,-5 3 132,-1 0-1,0-1 0,-1 0 1,0-1-1,0 0 1,-2-1-1,1 1 1,-2-2-1,13-27 0,-15 29-28,-1 0 0,-1-1-1,1 1 1,-2-1 0,0 1-1,0-1 1,-1 0 0,-1 0-1,0 0 1,-1 0 0,0 1-1,-1-1 1,0 0 0,-1 1-1,-1-1 1,0 1 0,0 0-1,-1 0 1,-1 0-1,0 1 1,-1 0 0,0 0-1,-13-15 1,4 7-127,-1 1 0,-1 1 0,-26-21 0,32 30-590,0 0-1,0 1 1,-1 0 0,-13-6 0,21 12-400,0-1 0,-1 0 1,1 1-1,0 0 0,-1 0 1,1 1-1,-1 0 0,1 0 1,-1 0-1,-9 2 0,-4 5-3326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2.700"/>
    </inkml:context>
    <inkml:brush xml:id="br0">
      <inkml:brushProperty name="width" value="0.1" units="cm"/>
      <inkml:brushProperty name="height" value="0.1" units="cm"/>
      <inkml:brushProperty name="color" value="#FFFFFF"/>
    </inkml:brush>
  </inkml:definitions>
  <inkml:trace contextRef="#ctx0" brushRef="#br0">178 24 5228,'-92'-7'4244,"90"8"-4157,-1-1 1,1 0 0,0 1-1,0 0 1,0-1 0,0 1 0,0 0-1,0 0 1,0 0 0,0 0-1,1 1 1,-1-1 0,0 0 0,1 1-1,-1-1 1,1 1 0,-1 0 0,1-1-1,0 1 1,-1 0 0,1 0-1,0 0 1,0 0 0,1 0 0,-2 3-1,-2 7 282,0 0 0,1 0 0,-2 14 1,4-23-299,-4 24 372,-2 10-169,1-1 1,1 1-1,2 0 0,3 54 1,1-85-270,0 0 0,0 1-1,1-1 1,-1 0 0,1 0 0,1-1 0,-1 1 0,1 0 0,0-1 0,0 1 0,0-1 0,1 0 0,0 0-1,0-1 1,8 8 0,-8-9 2,0 0-1,0-1 1,0 1 0,0-1-1,0 0 1,1 0-1,-1-1 1,1 1 0,-1-1-1,1 0 1,-1 0-1,1-1 1,0 1-1,0-1 1,-1 0 0,1 0-1,0-1 1,-1 1-1,1-1 1,0 0-1,5-2 1,3-2 14,1-1-1,-1 0 0,0 0 1,-1-2-1,0 1 1,0-2-1,0 0 1,-1 0-1,0-1 0,-1 0 1,0 0-1,16-25 1,-19 25 221,0-1 1,0-1-1,-1 1 1,-1-1-1,0 0 1,0 0-1,-1-1 1,-1 1-1,0-1 1,-1 0-1,0 0 1,-1 0-1,0 0 1,-2-19-1,0 24-161,-1 1-1,0-1 1,0 0-1,0 1 1,-1 0 0,0 0-1,0 0 1,-1 0-1,0 0 1,0 1 0,-1-1-1,0 1 1,0 0-1,0 1 1,-1-1-1,0 1 1,0 0 0,-8-5-1,5 5-426,1 0 0,-1 1 0,0 0 0,0 0 1,0 1-1,-10-3 0,9 4-1091,0 1 1,0 0-1,0 0 1,-1 1-1,-18 1 1,0 5-2904</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5.108"/>
    </inkml:context>
    <inkml:brush xml:id="br0">
      <inkml:brushProperty name="width" value="0.1" units="cm"/>
      <inkml:brushProperty name="height" value="0.1" units="cm"/>
      <inkml:brushProperty name="color" value="#FFFFFF"/>
    </inkml:brush>
  </inkml:definitions>
  <inkml:trace contextRef="#ctx0" brushRef="#br0">223 1 8509,'-8'15'720,"1"0"1,1 1-1,0-1 1,1 1-1,1 1 1,-5 31-1,-1 108 1091,8-96-1388,-32 638 315,-49 858-1366,73-1411-9,-16 265-2206,15-138-3234,10-200 3434</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7.813"/>
    </inkml:context>
    <inkml:brush xml:id="br0">
      <inkml:brushProperty name="width" value="0.1" units="cm"/>
      <inkml:brushProperty name="height" value="0.1" units="cm"/>
      <inkml:brushProperty name="color" value="#FFFFFF"/>
    </inkml:brush>
  </inkml:definitions>
  <inkml:trace contextRef="#ctx0" brushRef="#br0">24 112 5637,'-4'-26'153,"3"11"615,-2 1 1,0-1-1,-9-26 0,17 72 2893,-2-4-3084,116 700 1236,-104-611-1933,65 612-1389,62 419-3846,-70-676 855,-62-416 3206</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8.417"/>
    </inkml:context>
    <inkml:brush xml:id="br0">
      <inkml:brushProperty name="width" value="0.1" units="cm"/>
      <inkml:brushProperty name="height" value="0.1" units="cm"/>
      <inkml:brushProperty name="color" value="#FFFFFF"/>
    </inkml:brush>
  </inkml:definitions>
  <inkml:trace contextRef="#ctx0" brushRef="#br0">0 1 2824,'6'9'536,"-2"1"0,1-1 0,-1 1 0,-1 0 0,0 0 0,0 1 0,1 17 0,1-2-292,51 213 209,61 319-899,-106-398-343,-11-119 527,3-1 0,1 1 1,1-1-1,14 47 1,-19-86 256,0 0 1,0 0-1,0 0 1,0 0-1,0 0 1,1-1 0,-1 1-1,0 0 1,1 0-1,-1 0 1,0 0-1,1-1 1,-1 1-1,1 0 1,-1-1-1,1 1 1,0 0-1,-1-1 1,1 1-1,0 0 1,-1-1 0,1 1-1,1 0 1,4-18-258,-3-34-369,-3 49 501,0 0-1,0 0 0,0 0 1,-1 0-1,1 0 1,-1 0-1,0 0 0,1 1 1,-1-1-1,0 0 0,0 0 1,0 1-1,0-1 0,0 0 1,-3-1-1,-3-6-721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6.331"/>
    </inkml:context>
    <inkml:brush xml:id="br0">
      <inkml:brushProperty name="width" value="0.1" units="cm"/>
      <inkml:brushProperty name="height" value="0.1" units="cm"/>
      <inkml:brushProperty name="color" value="#FFFFFF"/>
    </inkml:brush>
  </inkml:definitions>
  <inkml:trace contextRef="#ctx0" brushRef="#br0">12 1 4156,'-1'1'63,"0"1"-1,-1-1 1,1 1-1,0-1 1,0 1-1,1 0 1,-1-1-1,0 1 1,0 0-1,1 0 1,-1-1-1,1 1 1,0 0-1,-1 3 1,2-3-16,0-1 1,0 0-1,0 0 1,0 1 0,0-1-1,0 0 1,0 0-1,1 0 1,-1-1 0,0 1-1,1 0 1,-1 0-1,1-1 1,-1 1 0,0-1-1,1 1 1,2 0 0,0 0 11,0 0-1,-1 1 1,1 0 0,0 0 0,-1 0 0,1 0 0,-1 0 0,0 1 0,0-1 0,0 1 0,0 0 0,0 0 0,0 0 0,-1 1 0,1-1 0,-1 1 0,0-1 0,0 1 0,1 5 0,0 2-39,0 1-1,-2-1 1,1 1 0,-1-1-1,-2 19 1,1-27-25,1 18-114,-3 27-289,1-46 58,1 1 0,-1-1 1,0 1-1,0-1 0,0 0 0,0 0 0,-1 1 0,1-1 0,-3 3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6.718"/>
    </inkml:context>
    <inkml:brush xml:id="br0">
      <inkml:brushProperty name="width" value="0.1" units="cm"/>
      <inkml:brushProperty name="height" value="0.1" units="cm"/>
      <inkml:brushProperty name="color" value="#FFFFFF"/>
    </inkml:brush>
  </inkml:definitions>
  <inkml:trace contextRef="#ctx0" brushRef="#br0">0 0 4036,'0'0'120,"0"8"8,0 0 84,0 1 48,0 5-72,0 0 4,0 3-108,0 3 32,0 0-132,8 3 64,-2 1-32,-3-2-56,5 2 24,1-2-252,-3 0-188,0-2-292,-1-2-464,5-1 108</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8.457"/>
    </inkml:context>
    <inkml:brush xml:id="br0">
      <inkml:brushProperty name="width" value="0.1" units="cm"/>
      <inkml:brushProperty name="height" value="0.1" units="cm"/>
      <inkml:brushProperty name="color" value="#FFFFFF"/>
    </inkml:brush>
  </inkml:definitions>
  <inkml:trace contextRef="#ctx0" brushRef="#br0">23 77 7505,'1'-3'-35,"7"-39"1690,-8 41-1528,0 0 0,0-1 0,0 1 0,0 0 0,0 0 0,0 0 0,0-1 0,0 1 0,-1 0 0,1 0 0,0 0 0,-1 0 0,1 0 0,-1 0 0,1 0 0,-1 0 0,0 0 0,1 0 0,-1 0 0,0 0 0,0 0 0,0 0 0,1 0 0,-1 1 0,0-1 0,0 0 0,0 1 0,0-1 0,0 1 0,0-1 0,-3 0 0,4 1-83,-1 0 0,1 0 0,-1 0 0,0 1 0,1-1 0,-1 0 1,1 0-1,-1 1 0,1-1 0,-1 0 0,1 1 0,-1-1 0,1 0 1,0 1-1,-1-1 0,1 1 0,-1-1 0,1 0 0,0 1 0,-1-1 1,1 1-1,0-1 0,0 1 0,-1 0 0,1-1 0,0 1 0,0-1 1,0 1-1,0-1 0,0 1 0,0-1 0,0 1 0,0 0 0,0-1 1,0 1-1,0 0 0,-1 30 335,2-25-235,1 34 1,3 0 0,1 0 0,17 59 0,5 29-134,6 200-448,-28-108-3862,-6-209 3395,-1 0 0,0 0 1,0 0-1,-4 13 0,-3 1-1757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5.108"/>
    </inkml:context>
    <inkml:brush xml:id="br0">
      <inkml:brushProperty name="width" value="0.1" units="cm"/>
      <inkml:brushProperty name="height" value="0.1" units="cm"/>
      <inkml:brushProperty name="color" value="#FFFFFF"/>
    </inkml:brush>
  </inkml:definitions>
  <inkml:trace contextRef="#ctx0" brushRef="#br0">223 1 8509,'-8'15'720,"1"0"1,1 1-1,0-1 1,1 1-1,1 1 1,-5 31-1,-1 108 1091,8-96-1388,-32 638 315,-49 858-1366,73-1411-9,-16 265-2206,15-138-3234,10-200 3434</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08.996"/>
    </inkml:context>
    <inkml:brush xml:id="br0">
      <inkml:brushProperty name="width" value="0.1" units="cm"/>
      <inkml:brushProperty name="height" value="0.1" units="cm"/>
      <inkml:brushProperty name="color" value="#FFFFFF"/>
    </inkml:brush>
  </inkml:definitions>
  <inkml:trace contextRef="#ctx0" brushRef="#br0">33 955 5509,'-30'9'472,"28"-9"-170,2-2-133,0 0-1,0 0 1,0 0 0,0-1 0,0 1 0,0 0 0,0 0 0,1 0 0,-1 0 0,2-3 0,7-5 360,0 0-1,1 0 1,0 1 0,0 0 0,13-8-1,0-1-51,284-232 2346,303-237-2355,-575 460-846,43-31-1182,-25 28-2490,-40 28 1236</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09.366"/>
    </inkml:context>
    <inkml:brush xml:id="br0">
      <inkml:brushProperty name="width" value="0.1" units="cm"/>
      <inkml:brushProperty name="height" value="0.1" units="cm"/>
      <inkml:brushProperty name="color" value="#FFFFFF"/>
    </inkml:brush>
  </inkml:definitions>
  <inkml:trace contextRef="#ctx0" brushRef="#br0">1 918 5605,'1'1'82,"0"-1"0,0 0 1,0 0-1,-1 0 1,1 0-1,0 0 1,0 0-1,0 0 1,0 0-1,0-1 1,0 1-1,0 0 1,0 0-1,0-1 1,-1 1-1,2-1 1,69-91 3304,38-14-2398,196-148 0,-209 179-925,22-19-249,82-64-1466,-71 49-2840,-98 81 2278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096"/>
    </inkml:context>
    <inkml:brush xml:id="br0">
      <inkml:brushProperty name="width" value="0.1" units="cm"/>
      <inkml:brushProperty name="height" value="0.1" units="cm"/>
      <inkml:brushProperty name="color" value="#FFFFFF"/>
    </inkml:brush>
  </inkml:definitions>
  <inkml:trace contextRef="#ctx0" brushRef="#br0">82 108 4612,'58'-108'4983,"-58"121"-3942,0 20 197,1 29-136,-12 98-1,-109 1197-2246,119-1297 503,2-39-213,-1 1 0,-2 0 0,-5 36-1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423"/>
    </inkml:context>
    <inkml:brush xml:id="br0">
      <inkml:brushProperty name="width" value="0.1" units="cm"/>
      <inkml:brushProperty name="height" value="0.1" units="cm"/>
      <inkml:brushProperty name="color" value="#FFFFFF"/>
    </inkml:brush>
  </inkml:definitions>
  <inkml:trace contextRef="#ctx0" brushRef="#br0">0 17 2648,'9'5'688,"0"-1"-1,0 0 1,0-1-1,1 0 1,-1-1-1,14 2 1,-2 0 248,1 1-283,-1-2 1,2-1-1,-1-1 1,33-2-1,87-16-357,-100 12-214,-30 5-218,-1-1 1,0 0-1,1-1 1,-1-1-1,20-6 1,-31 9 8,1-1 0,-1 1 1,0 0-1,1 0 0,-1 0 0,0 0 0,1 0 0,-1-1 1,0 1-1,3-4-1522,-3 4 1522,0 0 0,0-1 0,0 1 0,0-1 1,0 1-1,0 0 0,0-1 0,0 1 0,0 0 0,0-1 1,0 0-1,0 1-145,0-6-2206</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891"/>
    </inkml:context>
    <inkml:brush xml:id="br0">
      <inkml:brushProperty name="width" value="0.1" units="cm"/>
      <inkml:brushProperty name="height" value="0.1" units="cm"/>
      <inkml:brushProperty name="color" value="#FFFFFF"/>
    </inkml:brush>
  </inkml:definitions>
  <inkml:trace contextRef="#ctx0" brushRef="#br0">203 109 3736,'6'-13'417,"-1"1"0,-1-2 0,-1 1 0,0 0 0,0-1 0,0-14 0,-3 27 17,-5 28 1270,-3 36-1,2-12-822,-118 842 917,48-191-2028,76-695 155,-8 145-1405,6-53-4327</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2.498"/>
    </inkml:context>
    <inkml:brush xml:id="br0">
      <inkml:brushProperty name="width" value="0.1" units="cm"/>
      <inkml:brushProperty name="height" value="0.1" units="cm"/>
      <inkml:brushProperty name="color" value="#FFFFFF"/>
    </inkml:brush>
  </inkml:definitions>
  <inkml:trace contextRef="#ctx0" brushRef="#br0">0 732 4280,'2'-8'86,"55"-60"1299,71-139 1548,22-50-1866,-56 90-2355,-88 151-209,-6 8-1932</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2.839"/>
    </inkml:context>
    <inkml:brush xml:id="br0">
      <inkml:brushProperty name="width" value="0.1" units="cm"/>
      <inkml:brushProperty name="height" value="0.1" units="cm"/>
      <inkml:brushProperty name="color" value="#FFFFFF"/>
    </inkml:brush>
  </inkml:definitions>
  <inkml:trace contextRef="#ctx0" brushRef="#br0">0 0 4920,'1'2'125,"0"0"-1,-1 0 0,1 0 0,0 0 0,0 0 0,0 0 0,0 0 0,1 0 0,-1 0 1,0 0-1,1-1 0,-1 1 0,1-1 0,0 1 0,-1-1 0,1 1 0,0-1 0,2 1 1,15 15 1094,3 11-532,-1 0 0,-1 2 0,26 54 0,-21-29-699,-3-5-74,1-2 0,3 0 0,35 48 0,-36-57-1120,-13-12-2722</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3.165"/>
    </inkml:context>
    <inkml:brush xml:id="br0">
      <inkml:brushProperty name="width" value="0.1" units="cm"/>
      <inkml:brushProperty name="height" value="0.1" units="cm"/>
      <inkml:brushProperty name="color" value="#FFFFFF"/>
    </inkml:brush>
  </inkml:definitions>
  <inkml:trace contextRef="#ctx0" brushRef="#br0">1 143 4856,'0'1'70,"1"0"0,0-1 0,-1 1-1,1 0 1,-1-1 0,1 1 0,0-1-1,0 0 1,-1 1 0,1-1 0,0 1-1,0-1 1,-1 0 0,1 0 0,0 1-1,0-1 1,0 0 0,0 0-1,-1 0 1,1 0 0,0 0 0,0 0-1,0 0 1,1-1 0,26-1 749,111-21 1155,-91 17-1612,50-13-1,-28 1-303,164-46-2979,-206 56 897,-8-1-77</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26.410"/>
    </inkml:context>
    <inkml:brush xml:id="br0">
      <inkml:brushProperty name="width" value="0.1" units="cm"/>
      <inkml:brushProperty name="height" value="0.1" units="cm"/>
      <inkml:brushProperty name="color" value="#FFC114"/>
    </inkml:brush>
  </inkml:definitions>
  <inkml:trace contextRef="#ctx0" brushRef="#br0">144 59 1428,'11'17'450,"-11"-18"-404,0 1 0,0 0 0,-1 0 0,1-1 0,0 1 0,0 0 0,0 0 0,0-1 0,0 1 0,0 0 0,0 0 0,0-1 0,0 1 0,0 0 0,0 0 0,1-1 0,-1 1 0,0 0 0,0 0 0,0-1 0,0 1 0,0 0-1,0 0 1,1-1 0,-1 1 0,0 0 0,0 0 0,0 0 0,0-1 0,1 1 0,-1 0 0,0 0 0,0 0 0,1 0 0,-1 0 0,0-1 0,0 1 0,1 0 0,-1 0 0,0 0 0,0 0 0,1 0 0,-1 0 0,0 0 0,0 0 0,1 0 0,-1 0 0,0 0-1,0 0 1,1 0 0,-1 0 0,0 0 0,0 0 0,1 0 0,-1 1 0,2 1 1030,-2-37 71,1 33-1136,-1 1 1,1-1-1,-1 0 0,1 0 1,0 0-1,0 1 1,0-1-1,-1 0 1,2 1-1,-1-1 1,0 1-1,0-1 1,0 1-1,1 0 1,-1 0-1,1-1 1,-1 1-1,1 0 1,-1 0-1,1 0 0,0 0 1,-1 1-1,1-1 1,2 0-1,-4 34 571,-1-29-555,-1 0-1,0 0 1,0 0 0,0 0-1,0 0 1,-1-1-1,0 1 1,1-1-1,-1 1 1,-5 3 0,-10 14 37,0 7-4,-30 63 0,48-89-95,0-2 20,0-1 2,-1 0 7,1 0 1,0 0-1,0 0 1,0-1-1,0 1 1,1 0-1,-1 0 1,0 0-1,0 0 1,0 0-1,1 0 1,-1 0-1,1 0 1,-1 0-1,1 0 1,-1 0 0,1 0-1,0 0 1,1-1-1,19-23 27,-11 15-26,-3 0-92,1 0 0,0 1 0,1 0-1,0 1 1,0-1 0,17-9 0,-74 74 4,10-17 39,2 2 1,-38 57-1,81-110-764,32-50 351,-35 56 433,1 0 0,0 0 0,0 0-1,1 0 1,0 1 0,0 0 0,0 0 0,10-5-1,-10 7-58,-1 0-6,0 1 1,0-1-1,0 1 0,0 0 1,0 1-1,0 0 0,1-1 1,9 1-1,-15 1 167,-15 1-47,8 27 15,7-27-38,0 0 0,0 0 0,0 0 0,0-1 1,0 1-1,0 0 0,0 0 0,0 0 0,0-1 1,0 1-1,0 0 0,1 0 0,-1 0 0,0-1 0,0 1 1,1 0-1,-1 0 0,1-1 0,-1 1 0,1 0 1,-1-1-1,1 1 0,-1-1 0,1 1 0,-1 0 1,1-1-1,0 1 0,-1-1 0,1 0 0,0 1 1,1 0-1,4 0 20,-2 0-19,0 0-1,0 0 1,0 0-1,0 0 1,0-1-1,0 1 1,0-1-1,0 0 1,0-1 0,0 1-1,0-1 1,0 1-1,0-1 1,0 0-1,-1-1 1,1 1-1,0-1 1,6-3-1,-10 5 3,0 0 0,0 0 0,1-1 0,-1 1 0,0 0 0,0 0-1,1-1 1,-1 1 0,0 0 0,0 0 0,0-1 0,1 1 0,-1 0-1,0-1 1,0 1 0,0 0 0,0-1 0,0 1 0,0 0 0,0-1-1,0 1 1,0 0 0,0-1 0,0 1 0,0 0 0,0-1 0,0 1-1,0-1 1,0 1 0,0 0 0,0-1 0,0 1 0,0 0 0,-1 0-1,1-1 1,0 1 0,0 0 0,0-1 0,-1 1 0,1 0-1,0 0 1,0-1 0,-1 1 0,1 0 0,0 0 0,0 0 0,-1-1-1,1 1 1,0 0 0,-1 0 0,1 0 0,0 0 0,-1 0 0,1 0-1,0-1 1,-1 1 0,1 0 0,-1 0 0,-26-7-100,20 6 89,-2-4-430,13 1-1102,-4 4 1482,1 0-1,-1 0 1,1 0-1,0-1 1,-1 1-1,1 0 1,-1-1 0,1 1-1,-1 0 1,0-1-1,1 1 1,-1-1-1,1 1 1,-1 0-1,0-1 1,1 1-1,-1-1 1,0 1-1,1-1 1,-1 0-1,0 1 1,0-1-1,0 1 1,1-1 0,-1 0-1,0-4-303</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26.918"/>
    </inkml:context>
    <inkml:brush xml:id="br0">
      <inkml:brushProperty name="width" value="0.1" units="cm"/>
      <inkml:brushProperty name="height" value="0.1" units="cm"/>
      <inkml:brushProperty name="color" value="#FFC114"/>
    </inkml:brush>
  </inkml:definitions>
  <inkml:trace contextRef="#ctx0" brushRef="#br0">1 100 1036,'0'0'96,"0"1"-47,0 0 0,0 0-1,0 0 1,0 0 0,0 0-1,0 1 1,0-1 0,0 0 0,0 0-1,1 0 1,-1 0 0,0 0-1,1 2 1,2 0 21,0-1 0,0 0-1,-1 0 1,1 0 0,1 0-1,-1 0 1,0 0 0,0-1-1,1 0 1,-1 1 0,1-1-1,-1-1 1,8 2 0,52 0-98,-18-1-60,-44 0 70,-1-1 1,1 0-1,-1 0 1,1 0 0,-1 1-1,1-1 1,-1 0 0,1 0-1,-1 0 1,1 0-1,0 0 1,-1 0 0,1 0-1,-1 0 1,1 0-1,-1 0 1,1 0 0,-1 0-1,1 0 1,-1 0 0,1-1-1,-1 1 1,1 0-1,-1 0 1,1-1 0,-1 1-1,1 0 1,-1-1-1,1 1 1,-1 0 0,0-1-1,1 1 1,-1-1 0,0 1-1,1-1 1,-1 0-1,-9-16-552,0 2 669,5 5-94,0 1 0,-1 0 0,0 0 0,0 1 0,-1-1 0,0 1 0,-1 1 0,1-1-1,-2 1 1,1 0 0,-12-8 0,19 15 2,0 0-1,0 0 1,0 0-1,0 0 1,-1 0-1,1-1 1,0 1-1,0 0 1,0 0-1,0 0 0,0 0 1,0 0-1,-1 0 1,1 0-1,0 0 1,0 0-1,0 0 1,0 0-1,0 0 1,-1 0-1,1 0 1,0 0-1,0 0 1,0 0-1,0 0 1,0 0-1,-1 1 1,1-1-1,0 0 1,0 0-1,0 0 1,0 0-1,0 0 1,0 0-1,0 0 1,-1 0-1,1 0 1,0 1-1,0-1 1,0 0-1,0 0 1,0 0-1,0 0 0,0 0 1,0 0-1,0 1 1,0-1-1,0 0 1,0 0-1,0 0 1,0 0-1,0 0 1,0 1-1,0-1 1,0 0-1,0 0 1,1 15 333,6 9 96,-2 33 53,-5-57-489,0 0 0,0 0 1,-1 1-1,1-1 0,0 0 0,0 1 1,-1-1-1,1 0 0,0 0 0,-1 0 1,1 1-1,0-1 0,-1 0 0,1 0 1,0 0-1,-1 0 0,1 1 0,0-1 0,-1 0 1,1 0-1,0 0 0,-1 0 0,1 0 1,-1 0-1,1 0 0,0 0 0,-1 0 1,1 0-1,0 0 0,-1 0 0,1-1 1,-1 1-1,1 0 0,0 0 0,-1 0 1,1 0-1,0-1 0,0 1 0,-1 0 0,1 0 1,0-1-1,-1 1 0,1 0 0,0 0 1,0-1-1,-1 1 0,1 0 0,0-1 1,0 1-1,0 0 0,0-1 0,0 1 1,-1 0-1,1-1 0,0 1 0,0-5-2,0 1 0,0-1 0,0 1 1,1-1-1,0 1 0,0 0 0,0-1 0,0 1 0,1 0 0,-1 0 0,1 0 0,4-6 0,3-5 29,-4 13 82,-1 25 121,-3-10-215,3 32 3,10 66-792,-14-105-48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7.813"/>
    </inkml:context>
    <inkml:brush xml:id="br0">
      <inkml:brushProperty name="width" value="0.1" units="cm"/>
      <inkml:brushProperty name="height" value="0.1" units="cm"/>
      <inkml:brushProperty name="color" value="#FFFFFF"/>
    </inkml:brush>
  </inkml:definitions>
  <inkml:trace contextRef="#ctx0" brushRef="#br0">24 112 5637,'-4'-26'153,"3"11"615,-2 1 1,0-1-1,-9-26 0,17 72 2893,-2-4-3084,116 700 1236,-104-611-1933,65 612-1389,62 419-3846,-70-676 855,-62-416 3206</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1.596"/>
    </inkml:context>
    <inkml:brush xml:id="br0">
      <inkml:brushProperty name="width" value="0.1" units="cm"/>
      <inkml:brushProperty name="height" value="0.1" units="cm"/>
      <inkml:brushProperty name="color" value="#FFC114"/>
    </inkml:brush>
  </inkml:definitions>
  <inkml:trace contextRef="#ctx0" brushRef="#br0">607 116 8817,'0'-4'162,"0"0"1,-1 0-1,1 0 1,-1 0-1,0 0 0,0 0 1,0 0-1,-1 0 1,1 1-1,-1-1 1,0 0-1,0 1 1,0-1-1,-1 1 1,-4-6-1,2 5 93,1-1 0,-1 1 0,-1 0 0,1 1 0,-1-1 0,1 1-1,-1 0 1,0 1 0,-9-3 0,5 1-26,-1 2-1,0 0 1,0 0-1,0 1 1,0 0-1,0 0 1,0 2-1,0-1 1,-1 2-1,1-1 1,-17 6 0,7 1 159,1 0 1,-1 2-1,1 1 1,1 0-1,0 2 1,1 0-1,0 1 1,1 0-1,0 2 1,-18 22-1,18-17-117,0 2 0,1 0 0,2 0 0,0 2 0,2 0 0,0 0 0,-15 54 0,23-64-230,0 1-1,1 0 0,1 0 0,1 0 0,0 0 0,1 0 0,1 0 0,0 0 0,1 0 1,9 30-1,-8-37-29,0 1 1,1-1-1,0 0 0,1 0 1,0-1-1,0 1 1,1-1-1,0 0 1,0 0-1,1-1 1,0 0-1,0 0 0,1-1 1,0 0-1,0 0 1,1 0-1,-1-1 1,16 6-1,-7-5-7,1-1 0,-1-1 0,1 0-1,0-1 1,0-1 0,0-1 0,0 0-1,0-2 1,1 0 0,-1-1 0,0 0 0,-1-2-1,32-9 1,-23 4-384,0-1 0,-1-1 0,32-19 0,-34 16-912,-1-1 0,0-1 0,23-23 0,-36 30-55,0 0 0,-1 0-1,0-1 1,13-21 0,-5-3-2645</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2.109"/>
    </inkml:context>
    <inkml:brush xml:id="br0">
      <inkml:brushProperty name="width" value="0.1" units="cm"/>
      <inkml:brushProperty name="height" value="0.1" units="cm"/>
      <inkml:brushProperty name="color" value="#FFC114"/>
    </inkml:brush>
  </inkml:definitions>
  <inkml:trace contextRef="#ctx0" brushRef="#br0">942 0 4828,'-48'13'563,"0"3"-1,2 1 0,0 2 0,1 3 0,1 1 1,-50 36-1,34-16 910,2 2 0,2 3 0,-77 86 1,101-98-905,2 1 0,1 2 1,2 1-1,-36 73 0,48-80-425,2 1-1,1 0 1,1 1 0,2 0-1,2 1 1,-6 68-1,11-56-6,2 1 0,2 0 0,2 0-1,2 0 1,3-1 0,1 0 0,30 81-1,-30-103-111,2 1-1,1-1 0,1-1 1,1-1-1,1 0 0,1 0 0,1-2 1,1 0-1,1-2 0,1 0 1,1-1-1,0-1 0,1-1 1,39 21-1,-30-23-14,1-1 0,1-1 1,1-2-1,-1-1 0,1-2 1,1-2-1,0-1 0,44 0 1,-27-4-1,-1-3 1,1-2-1,-1-3 1,0-1 0,52-17-1,-61 11 119,-1-1-1,-1-3 0,-1-1 1,0-2-1,-1-1 0,-2-2 1,0-2-1,-2-2 0,-1-1 1,-1-1-1,45-55 0,-40 38 110,-2-2 0,-3-1 0,-2-2-1,-2 0 1,-2-2 0,-3-2 0,-2 0-1,15-65 1,-28 86-222,-1 0 0,-2 0 0,-2 0 0,-1-1 0,-2 1 0,-2-1 0,-4-35 0,1 45-157,-1 0 0,-1 0 0,-2 1 0,0 0 0,-2 0 0,0 1 0,-2 0 0,-1 1 0,0 0-1,-20-23 1,11 20-817,0 0 0,-3 1 0,0 1-1,-48-34 1,36 33-1083,-2 1-1,-1 2 0,-47-19 1,-4 6-1720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2.882"/>
    </inkml:context>
    <inkml:brush xml:id="br0">
      <inkml:brushProperty name="width" value="0.1" units="cm"/>
      <inkml:brushProperty name="height" value="0.1" units="cm"/>
      <inkml:brushProperty name="color" value="#FFC114"/>
    </inkml:brush>
  </inkml:definitions>
  <inkml:trace contextRef="#ctx0" brushRef="#br0">42 22 8509,'0'-1'60,"-1"0"1,1-1-1,-1 1 1,1 0 0,-1 0-1,1 0 1,-1 0-1,0 0 1,0 0-1,1 0 1,-1 0 0,0 0-1,0 0 1,0 0-1,0 1 1,0-1-1,0 0 1,0 1 0,-1-1-1,1 1 1,0-1-1,0 1 1,0-1-1,-3 1 1,3 0 69,0 1 0,0 0 0,0-1 1,0 1-1,0 0 0,0 0 0,0 0 0,0 0 1,0 0-1,1 0 0,-1 0 0,0 0 0,1 0 1,-1 1-1,1-1 0,-1 0 0,1 0 0,-1 0 1,1 1-1,0-1 0,0 0 0,0 1 0,0-1 1,0 0-1,0 3 0,-2 53 227,2 1 0,3 0 0,14 74 0,-10-77-256,-6-50-140,37 248-129,-27-202-2626,22 60 1,-26-100-1742,-7-17 2379</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3.223"/>
    </inkml:context>
    <inkml:brush xml:id="br0">
      <inkml:brushProperty name="width" value="0.1" units="cm"/>
      <inkml:brushProperty name="height" value="0.1" units="cm"/>
      <inkml:brushProperty name="color" value="#FFC114"/>
    </inkml:brush>
  </inkml:definitions>
  <inkml:trace contextRef="#ctx0" brushRef="#br0">1 39 8645,'2'-3'29,"-1"0"0,1 0 0,0 1 1,1 0-1,-1-1 0,0 1 0,1 0 0,-1 0 1,1 0-1,0 0 0,-1 1 0,1-1 0,0 1 1,0-1-1,0 1 0,0 0 0,0 0 0,6 0 0,1 0 332,0 0 0,0 1 0,-1 0 0,1 1 0,11 2 0,4 3 62,-1 0 1,0 2-1,0 1 1,0 1-1,-2 1 0,1 1 1,-1 0-1,-1 2 0,20 17 1,-27-20-222,0 0 0,-1 1-1,-1 0 1,0 1 0,-1 1 0,0 0 0,-1 0 0,0 1 0,-1 0 0,-1 1 0,-1 0 0,0 0 0,-1 1-1,-1-1 1,0 1 0,-1 1 0,-1-1 0,-1 0 0,0 1 0,-2-1 0,0 1 0,0 0 0,-2-1 0,0 1-1,-1-1 1,-1 0 0,-1 0 0,0 0 0,-13 28 0,3-16-119,-1 0 1,-1-1-1,-1-1 1,-2-1-1,-22 24 1,27-34-559,0-2 1,-1 0 0,0 0-1,-1-2 1,0 0 0,-1-1-1,0 0 1,-37 14 0,48-23-541,1 0 0,-1-1 1,0 1-1,0-2 0,-12 1 1,-1-1-3161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3.595"/>
    </inkml:context>
    <inkml:brush xml:id="br0">
      <inkml:brushProperty name="width" value="0.1" units="cm"/>
      <inkml:brushProperty name="height" value="0.1" units="cm"/>
      <inkml:brushProperty name="color" value="#FFC114"/>
    </inkml:brush>
  </inkml:definitions>
  <inkml:trace contextRef="#ctx0" brushRef="#br0">1246 29 8309,'-41'-9'506,"-1"2"-1,0 1 1,0 2 0,0 2 0,0 2 0,0 2 0,-82 13-1,73-4 155,1 1 0,0 3 0,0 2 0,2 2 0,0 2 1,-47 30-1,62-30-441,0 3 1,1 0 0,2 2 0,1 1 0,0 2 0,3 0 0,0 2 0,2 1 0,1 1 0,2 1 0,1 1 0,2 0 0,1 1 0,2 1-1,2 1 1,1 0 0,2 1 0,1 0 0,2 1 0,2-1 0,1 60 0,4-39-149,4 0 0,2 0-1,26 111 1,-20-127-3,2-2 1,2 1-1,2-2 0,1 0 0,47 70 1,-39-73-62,2-1 0,1-2 0,2-1 0,2-1 0,0-2 0,2-2 0,2-1 0,0-2 0,2-1 0,62 28 0,-62-35-101,0-3 0,2-1-1,-1-2 1,2-2 0,-1-1-1,1-3 1,1-1 0,-1-3 0,0-1-1,1-2 1,58-9 0,-42 0-117,0-3 1,0-3-1,-1-2 1,-1-3-1,-1-2 1,-1-3-1,-1-2 1,62-43-1,-85 48 247,-1-2 0,-1-1-1,0-1 1,-3-2 0,44-56-1,-53 58 86,-1 0-1,-2-1 1,0 0-1,-2-1 1,-1-1 0,-1 0-1,12-58 1,-17 45-42,-1-1 1,-2 1 0,-2-1-1,-2 1 1,-2-1 0,-1 1-1,-3 0 1,-1 0 0,-3 1-1,-1 0 1,-2 1 0,-27-55-1,18 48-331,-3 1 0,-2 1-1,-64-79 1,58 85-1039,-2 2-1,-2 2 1,-82-62-1,88 76-2478,-59-29-1,34 25-9</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6.358"/>
    </inkml:context>
    <inkml:brush xml:id="br0">
      <inkml:brushProperty name="width" value="0.1" units="cm"/>
      <inkml:brushProperty name="height" value="0.1" units="cm"/>
      <inkml:brushProperty name="color" value="#FFC114"/>
    </inkml:brush>
  </inkml:definitions>
  <inkml:trace contextRef="#ctx0" brushRef="#br0">265 50 6721,'4'-9'-291,"1"-9"2106,-13 27 673,2 2-2220,1 0 0,0 0-1,0 0 1,1 0 0,-4 23 0,-3 7-158,-61 191-72,-64 196 229,126-409-262,7-29-13,5-33 81,16-79 707,5 1-1,51-153 0,-66 248-751,37-100 334,-40 114-328,1 1 0,0 0 0,0 0 0,1 1 0,0 0 0,1 0 0,0 1 0,12-11 0,-17 18-18,-1 0-1,1 1 0,0-1 0,-1 1 0,1 0 0,0 0 0,0 0 0,0 0 0,0 0 0,0 1 0,0-1 0,0 1 0,0 0 0,1 0 1,-1 0-1,0 0 0,0 1 0,0-1 0,0 1 0,0-1 0,0 1 0,0 0 0,0 1 0,-1-1 0,1 0 0,0 1 0,0-1 0,2 3 1,7 5 2,0 0 0,0 0 0,-1 1 0,14 17 0,-8-6-4,-1 0 0,-1 1 0,-1 0 1,-1 1-1,-1 1 0,-1 0 0,-1 0 0,-1 1 0,-1 0 1,-1 1-1,3 31 0,0 29-1076,-4 0-1,-5 94 1,-2-91-1692,0-108-4615,-4 6 5874</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6.699"/>
    </inkml:context>
    <inkml:brush xml:id="br0">
      <inkml:brushProperty name="width" value="0.1" units="cm"/>
      <inkml:brushProperty name="height" value="0.1" units="cm"/>
      <inkml:brushProperty name="color" value="#FFC114"/>
    </inkml:brush>
  </inkml:definitions>
  <inkml:trace contextRef="#ctx0" brushRef="#br0">1 60 11365,'0'-3'78,"1"1"0,-1 0 0,1 0 0,-1 0 0,1 0 0,0 0-1,0 0 1,0 0 0,0 0 0,1 0 0,-1 0 0,0 0 0,1 1 0,-1-1 0,1 0 0,0 1 0,-1 0 0,1-1-1,0 1 1,0 0 0,0 0 0,0 0 0,4-2 0,1 0 235,0 1 1,0-1-1,0 1 0,0 0 0,15-1 1,34 2-887,83 8 1,1 0-7689,-114-7 5892</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7.118"/>
    </inkml:context>
    <inkml:brush xml:id="br0">
      <inkml:brushProperty name="width" value="0.1" units="cm"/>
      <inkml:brushProperty name="height" value="0.1" units="cm"/>
      <inkml:brushProperty name="color" value="#FFC114"/>
    </inkml:brush>
  </inkml:definitions>
  <inkml:trace contextRef="#ctx0" brushRef="#br0">963 53 5889,'-20'-10'429,"0"2"1,0 0-1,-1 2 1,0 0 0,0 1-1,-1 2 1,1 0-1,-1 1 1,0 1-1,0 1 1,-27 3 0,24 1-154,-1 1 1,1 0 0,0 3 0,0 0-1,1 1 1,0 1 0,0 1 0,1 2 0,-23 16-1,8-3 172,1 2-1,1 2 0,1 2 1,2 1-1,-40 50 1,54-57-182,0 1 0,2 1 0,1 1 1,2 0-1,0 1 0,2 1 0,2 0 0,-11 48 1,14-42 32,1 0 0,2 1 0,1 0 0,2 0 0,2 0 0,10 65 0,-7-84-285,0 0-1,1 0 1,1-1-1,1 1 1,0-2-1,1 1 1,1-1-1,1 0 1,1-1-1,0 0 1,1-1-1,0 0 1,2-1-1,28 25 1,-9-15 7,2-2 1,-1-2-1,2 0 0,1-3 0,62 21 1,-35-18-16,1-4 0,108 14 0,-141-26-7,1-2-1,1-2 1,-1-1-1,0-1 1,0-2 0,-1-1-1,1-2 1,-1-1 0,-1-1-1,1-2 1,-1-1-1,-1-1 1,53-33 0,-48 24 22,0-1 1,-2-2-1,-1-1 1,0-2 0,36-43-1,-48 47 252,-1-1 0,-1-1 1,-2-1-1,0 0 0,-2-1 0,-1 0 0,16-54 0,-17 36-344,-2 0-1,-2-1 0,-3 0 1,-1-1-1,-3 1 0,-1-1 1,-3 1-1,-1 0 0,-18-73 1,18 100-654,-2 1 0,-1 0 1,0 1-1,-2-1 0,0 1 1,-1 1-1,-22-31 0,19 33-420,0 1 0,-1 0 0,0 1 0,-1 1-1,0 0 1,-1 1 0,0 0 0,-23-10 0,-14-3-1908</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7.890"/>
    </inkml:context>
    <inkml:brush xml:id="br0">
      <inkml:brushProperty name="width" value="0.1" units="cm"/>
      <inkml:brushProperty name="height" value="0.1" units="cm"/>
      <inkml:brushProperty name="color" value="#FFC114"/>
    </inkml:brush>
  </inkml:definitions>
  <inkml:trace contextRef="#ctx0" brushRef="#br0">20 0 9613,'2'1'23,"-1"-1"1,1 1-1,-1 0 0,1 0 1,-1 0-1,1 0 0,-1 0 1,0 0-1,1 0 0,-1 0 1,0 1-1,0-1 0,0 0 1,0 1-1,0-1 0,0 1 0,0-1 1,-1 1-1,1-1 0,0 1 1,-1 0-1,0-1 0,1 3 1,10 41 1373,-4 4-1132,-3 1-1,-1-1 1,-3 0 0,-6 51 0,-38 196-5217,27-202 1262,13-69 2038</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8.295"/>
    </inkml:context>
    <inkml:brush xml:id="br0">
      <inkml:brushProperty name="width" value="0.1" units="cm"/>
      <inkml:brushProperty name="height" value="0.1" units="cm"/>
      <inkml:brushProperty name="color" value="#FFC114"/>
    </inkml:brush>
  </inkml:definitions>
  <inkml:trace contextRef="#ctx0" brushRef="#br0">0 80 7473,'1'-4'5,"1"0"1,-1 0 0,1 0 0,-1 0 0,1 0 0,1 1-1,-1-1 1,0 0 0,1 1 0,0 0 0,0-1-1,0 1 1,0 0 0,5-3 0,-2 2 119,-1 2 0,1-1 1,-1 1-1,1-1 0,0 2 1,0-1-1,0 1 0,0-1 1,12 1-1,3-1-41,1 2 1,-1 1-1,0 0 1,0 1-1,0 2 1,0 0-1,0 1 1,29 12-1,-43-14-79,1 0 0,-1 1-1,-1 0 1,1 0 0,-1 1 0,1 0-1,-1 0 1,0 0 0,-1 1 0,0 0-1,6 8 1,-8-9 15,0 1 0,0 0 0,0 0-1,-1 0 1,0 0 0,0 0 0,-1 0 0,0 1-1,0-1 1,0 1 0,-1-1 0,0 0 0,0 1-1,0-1 1,-3 11 0,0-7 127,0 0 0,0-1 0,-1 0 0,0 0 0,0 0 0,-1 0 0,-1 0 0,1-1 0,-1 0 0,-1 0-1,0-1 1,0 0 0,0 0 0,-1 0 0,-12 8 0,2-3 377,-1 0 0,-1-1 0,0-1-1,0-1 1,-42 13 0,68-23-453,0 0-1,1 1 1,-1-1 0,0 1 0,8 2 0,8-1-51,-4 0-15,0 0 0,0 2 0,-1 0 1,1 1-1,-1 1 0,0 0 0,0 2 0,-1 0 0,1 0 0,-2 2 1,1 0-1,-1 0 0,0 2 0,-1 0 0,13 13 0,-22-19 151,-1 0 0,0 0 0,-1 0 0,1 0 0,-1 0 1,0 1-1,0 0 0,-1-1 0,1 1 0,-1 0 0,-1 0 0,1 1 0,-1-1 0,0 0 0,-1 0 0,1 0 0,-1 1 0,0-1 0,-1 0 0,1 1 0,-1-1 0,-1 0 1,1 0-1,-1 0 0,0 0 0,0 0 0,-1 0 0,0-1 0,0 1 0,0-1 0,-1 0 0,0 0 0,0 0 0,0 0 0,0 0 0,-1-1 0,1 0 0,-1 0 1,0 0-1,-1-1 0,-6 4 0,-1 0 166,-1 0 0,0-1 0,0-1-1,-1 0 1,0-1 0,0-1 0,0 0 0,0-1 0,0 0 0,-28-2 0,25 0-402,1-2 0,-1 0 0,1-1 0,0-1 0,0 0 0,0-2 0,0 0 0,1 0 0,-17-11 0,28 15-289,0-1-1,1 0 0,-1 0 0,1-1 1,0 1-1,0-1 0,0 0 1,0 0-1,1 0 0,-4-7 1,5 7-403,0 0 0,0 0 0,0-1 0,1 1 0,0 0 0,0-1 0,0 1 0,1-1 0,-1 0 0,1 1 0,0-1 0,1-7 0,4-14-3717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8.417"/>
    </inkml:context>
    <inkml:brush xml:id="br0">
      <inkml:brushProperty name="width" value="0.1" units="cm"/>
      <inkml:brushProperty name="height" value="0.1" units="cm"/>
      <inkml:brushProperty name="color" value="#FFFFFF"/>
    </inkml:brush>
  </inkml:definitions>
  <inkml:trace contextRef="#ctx0" brushRef="#br0">0 1 2824,'6'9'536,"-2"1"0,1-1 0,-1 1 0,-1 0 0,0 0 0,0 1 0,1 17 0,1-2-292,51 213 209,61 319-899,-106-398-343,-11-119 527,3-1 0,1 1 1,1-1-1,14 47 1,-19-86 256,0 0 1,0 0-1,0 0 1,0 0-1,0 0 1,1-1 0,-1 1-1,0 0 1,1 0-1,-1 0 1,0 0-1,1-1 1,-1 1-1,1 0 1,-1-1-1,1 1 1,0 0-1,-1-1 1,1 1-1,0 0 1,-1-1 0,1 1-1,1 0 1,4-18-258,-3-34-369,-3 49 501,0 0-1,0 0 0,0 0 1,-1 0-1,1 0 1,-1 0-1,0 0 0,1 1 1,-1-1-1,0 0 0,0 0 1,0 1-1,0-1 0,0 0 1,-3-1-1,-3-6-721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8.857"/>
    </inkml:context>
    <inkml:brush xml:id="br0">
      <inkml:brushProperty name="width" value="0.1" units="cm"/>
      <inkml:brushProperty name="height" value="0.1" units="cm"/>
      <inkml:brushProperty name="color" value="#FFC114"/>
    </inkml:brush>
  </inkml:definitions>
  <inkml:trace contextRef="#ctx0" brushRef="#br0">738 6 7241,'-44'-3'928,"-1"1"0,1 2 0,-1 2 0,-57 10 0,70-6-226,0 2 0,0 0 0,1 2 0,0 2 0,1 0 0,-44 27 1,60-30-582,0 1 1,1 1 0,0 0 0,0 1 0,2 0 0,-1 1 0,2 1 0,-1-1-1,2 2 1,0-1 0,1 1 0,0 1 0,1-1 0,1 1 0,1 0 0,-5 23-1,1 4-37,3 1 0,1 1 0,3-1-1,1 0 1,6 51 0,13 51 520,56 216 0,-71-349-542,2 13-5,3 0 1,0-1-1,1 1 0,1-2 1,2 0-1,15 25 0,-19-37-53,1-1-1,0 1 0,0-1 0,1-1 0,1 0 0,0 0 1,0-1-1,1-1 0,0 0 0,1 0 0,-1-1 0,25 9 1,-10-7 7,0-2 0,0-1 1,1 0-1,0-2 1,51 0-1,-12-5 8,86-12 0,-91 4-4,0-3 1,-1-2 0,0-3 0,109-48-1,-138 51 33,-1-2 0,0-1 0,-2-2-1,0-1 1,-1-1 0,-1-1 0,-1-1-1,-1-2 1,-1 0 0,27-39 0,-33 35 171,-1-1 1,-1-1-1,-2-1 1,-1 0-1,-2 0 1,14-65 0,-17 49-175,-1 1 0,-3-1 1,-1 0-1,-6-67 0,1 95-82,-1 0 0,0 1 0,-2-1 0,0 1 0,-1 0 0,0 1 0,-2 0 0,0 0 0,-2 0 0,1 1 0,-24-30 0,21 33-449,-2-1-1,1 2 1,-2 0 0,0 1-1,0 0 1,-1 1-1,-28-14 1,11 9-1763,0 2-1,-2 1 0,-60-14 1,21 12-1685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4.551"/>
    </inkml:context>
    <inkml:brush xml:id="br0">
      <inkml:brushProperty name="width" value="0.1" units="cm"/>
      <inkml:brushProperty name="height" value="0.1" units="cm"/>
      <inkml:brushProperty name="color" value="#FFC114"/>
    </inkml:brush>
  </inkml:definitions>
  <inkml:trace contextRef="#ctx0" brushRef="#br0">162 20 2448,'-23'0'-16,"2"-4"-4,-1 4-116,5-3-84,0 1 8,2 0-104,2-1 8,1 1 24,0 0-72,2 0 80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4.895"/>
    </inkml:context>
    <inkml:brush xml:id="br0">
      <inkml:brushProperty name="width" value="0.1" units="cm"/>
      <inkml:brushProperty name="height" value="0.1" units="cm"/>
      <inkml:brushProperty name="color" value="#FFC114"/>
    </inkml:brush>
  </inkml:definitions>
  <inkml:trace contextRef="#ctx0" brushRef="#br0">230 0 7473,'-54'9'2487,"1"-2"1,-70-2 667,141-5-1455,228-8 779,-59 1-2414,1208 27 13,-1083 0 169,-40-2-1181,-92-11-3591,-173-6 3736,12-1-1094</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5.714"/>
    </inkml:context>
    <inkml:brush xml:id="br0">
      <inkml:brushProperty name="width" value="0.1" units="cm"/>
      <inkml:brushProperty name="height" value="0.1" units="cm"/>
      <inkml:brushProperty name="color" value="#FFC114"/>
    </inkml:brush>
  </inkml:definitions>
  <inkml:trace contextRef="#ctx0" brushRef="#br0">2772 0 13849,'-720'557'5789,"278"-220"-4860,21-15-671,-397 315-2686,615-461-1114,78-54-2314,82-77 2305</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7.220"/>
    </inkml:context>
    <inkml:brush xml:id="br0">
      <inkml:brushProperty name="width" value="0.1" units="cm"/>
      <inkml:brushProperty name="height" value="0.1" units="cm"/>
      <inkml:brushProperty name="color" value="#FFC114"/>
    </inkml:brush>
  </inkml:definitions>
  <inkml:trace contextRef="#ctx0" brushRef="#br0">11 0 16626,'-10'2'0,"10"1"317,20 2 422,270 1 884,102 22-1873,330 25 683,-241-7-5202,-454-43 1710,-5-2-860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8.081"/>
    </inkml:context>
    <inkml:brush xml:id="br0">
      <inkml:brushProperty name="width" value="0.1" units="cm"/>
      <inkml:brushProperty name="height" value="0.1" units="cm"/>
      <inkml:brushProperty name="color" value="#FFC114"/>
    </inkml:brush>
  </inkml:definitions>
  <inkml:trace contextRef="#ctx0" brushRef="#br0">0 46 10713,'50'-13'2,"1"2"0,0 2 0,0 3 1,85-1-1,-89 13-842,-44-6 462,-1 1 1,1-1-1,0 1 1,-1 0-1,1 0 1,-1 0-1,1 0 1,-1 0-1,1 1 1,-1-1-1,0 1 1,0 0-1,0-1 1,4 5-1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50.194"/>
    </inkml:context>
    <inkml:brush xml:id="br0">
      <inkml:brushProperty name="width" value="0.1" units="cm"/>
      <inkml:brushProperty name="height" value="0.1" units="cm"/>
      <inkml:brushProperty name="color" value="#FFC114"/>
    </inkml:brush>
  </inkml:definitions>
  <inkml:trace contextRef="#ctx0" brushRef="#br0">110 26 6301,'3'-19'1628,"-6"13"718,-5 11-53,5-1-2024,1 1 0,-1 1 1,1-1-1,1 0 0,-1 0 0,1 1 1,0-1-1,0 1 0,-1 10 0,0 1 78,-11 94 982,3 207 1,10-268-801,13-77-237,-9 10-282,1 0 0,0 1-1,2-1 1,0 1 0,18-29 0,-21 40-8,-1 0 0,1 0 1,0 1-1,0 0 0,1 0 1,-1 0-1,1 0 0,0 0 0,0 1 1,0 0-1,0 0 0,1 1 1,-1-1-1,1 1 0,0 0 1,-1 1-1,1 0 0,0-1 1,0 2-1,0-1 0,6 1 0,1 0 0,0 0 0,0 2-1,0-1 1,0 2 0,0 0-1,0 0 1,-1 1 0,19 9-1,-26-11 1,-1 0 1,1 1-1,-1 0 0,0 0 0,0 0 0,0 0 0,0 1 0,0-1 1,-1 1-1,0 0 0,0 0 0,0 0 0,0 1 0,0-1 1,-1 1-1,0 0 0,0-1 0,0 1 0,-1 0 0,1 0 0,-1 0 1,0 0-1,-1 0 0,1 8 0,-1-5 82,-1 1-1,0-1 1,0 0-1,-1 0 1,0 0 0,0 0-1,-1 0 1,0 0-1,0-1 1,-1 1 0,0-1-1,-6 8 1,3-5 72,-2 0 1,1 0-1,-1-1 1,-1 0-1,1-1 1,-2 0-1,-14 9 1,7-7-243,0-1 0,0-1 0,-1 0 0,0-1 0,0-1 0,-1-1 0,1-1 0,-1-1 0,-38 2 0,43-4-580,10-1-128,-1 0-1,1 0 0,-1 0 1,1 0-1,-1-1 1,1 0-1,-1 0 1,1-1-1,-10-3 0,1-4-3760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51.212"/>
    </inkml:context>
    <inkml:brush xml:id="br0">
      <inkml:brushProperty name="width" value="0.1" units="cm"/>
      <inkml:brushProperty name="height" value="0.1" units="cm"/>
      <inkml:brushProperty name="color" value="#FFC114"/>
    </inkml:brush>
  </inkml:definitions>
  <inkml:trace contextRef="#ctx0" brushRef="#br0">389 28 7045,'-2'-2'106,"0"0"1,0-1 0,0 1 0,0 0-1,0 0 1,0 1 0,0-1 0,-1 0-1,1 1 1,-1-1 0,0 1 0,1 0-1,-1 0 1,0 0 0,1 0-1,-1 1 1,0-1 0,0 1 0,0-1-1,0 1 1,0 0 0,1 0 0,-1 1-1,0-1 1,-4 1 0,-3 1 353,1-1 0,-1 2 0,1-1 0,0 1 0,-1 1 0,-11 5 0,2 3-101,1 0 1,0 1-1,0 0 1,2 2-1,-1 0 1,2 0-1,0 2 1,1 0 0,1 0-1,1 2 1,0-1-1,-17 39 1,24-45-318,1 1 0,0-1 1,1 1-1,0-1 1,1 1-1,0 0 0,1 0 1,1 0-1,0 0 1,2 14-1,-1-17-39,2 1 0,-1-1 0,1 0 1,1 1-1,0-1 0,1-1 0,-1 1 0,2-1 0,-1 0 0,2 0 0,-1 0 0,1-1 1,11 11-1,-8-11-4,0 1-1,1-1 1,1-1 0,-1 0 0,1 0 0,0-1 0,1-1 0,-1 0 0,1-1 0,0 0 0,0-1 0,1 0-1,19 1 1,-24-4 7,0 0 0,0 0 0,0-1 0,0 0-1,0 0 1,0-1 0,0 0 0,0-1 0,10-4 0,-13 4-1,0 0 1,-1 0-1,1-1 1,-1 0 0,0 0-1,0 0 1,0-1-1,-1 1 1,1-1 0,-1 0-1,0 0 1,0-1-1,5-10 1,-7 11 34,0-1 0,0 1 1,-1 0-1,0-1 0,0 1 0,0-1 0,0 1 1,-1-1-1,0 1 0,0-1 0,-1 1 0,1-1 1,-1 1-1,0-1 0,-1 1 0,1 0 0,-1 0 1,0-1-1,-1 1 0,1 0 0,-1 1 0,0-1 1,0 0-1,0 1 0,-7-7 0,5 5-219,-1 0-1,0 0 1,0 1-1,-1 0 1,1 0-1,-1 0 1,0 1 0,0 0-1,0 0 1,-1 1-1,0 0 1,1 0-1,-1 1 1,0 0-1,0 0 1,-15 0 0,-41 4-5609,32 8 1889</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51.997"/>
    </inkml:context>
    <inkml:brush xml:id="br0">
      <inkml:brushProperty name="width" value="0.1" units="cm"/>
      <inkml:brushProperty name="height" value="0.1" units="cm"/>
      <inkml:brushProperty name="color" value="#FFC114"/>
    </inkml:brush>
  </inkml:definitions>
  <inkml:trace contextRef="#ctx0" brushRef="#br0">22 123 6365,'-2'-1'181,"0"0"0,1-1 0,-1 1 0,1 0 1,-1-1-1,1 0 0,0 1 0,0-1 0,0 0 1,0 0-1,0 1 0,0-1 0,0 0 0,0 0 1,1 0-1,-1 0 0,1 0 0,-1 0 0,1 0 1,0 0-1,0-1 0,0 1 0,0 0 0,1-2 1,0 1-94,0 0 1,1 1-1,-1-1 0,1 1 1,-1-1-1,1 1 1,0 0-1,0 0 1,0 0-1,1 0 1,-1 0-1,0 0 0,1 0 1,4-2-1,6-3-611,0 1 0,1 1-1,-1 0 1,1 1 0,27-5-1,-21 7-1667,-3 0-455</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52.699"/>
    </inkml:context>
    <inkml:brush xml:id="br0">
      <inkml:brushProperty name="width" value="0.1" units="cm"/>
      <inkml:brushProperty name="height" value="0.1" units="cm"/>
      <inkml:brushProperty name="color" value="#FFC114"/>
    </inkml:brush>
  </inkml:definitions>
  <inkml:trace contextRef="#ctx0" brushRef="#br0">9 27 10857,'0'0'13,"-1"0"0,1 1-1,0-1 1,0 0 0,-1 0 0,1 0 0,0 0-1,0 0 1,-1 0 0,1 0 0,0 0-1,0 0 1,-1 0 0,1 0 0,0 0 0,0-1-1,-1 1 1,1 0 0,0 0 0,0 0 0,-1 0-1,1 0 1,0 0 0,0-1 0,0 1 0,-1 0-1,1 0 1,0 0 0,0 0 0,0-1 0,0 1-1,0 0 1,-1 0 0,1-1 0,0 1-1,0 0 1,0 0 0,0 0 0,0-1 0,0 1-1,0 0 1,0 0 0,0-1 0,0 1 0,0-1-1,0 1 45,0-1 0,1 1 0,-1 0-1,0-1 1,1 1 0,-1-1 0,1 1-1,-1-1 1,0 1 0,1 0 0,-1-1-1,1 1 1,-1 0 0,1 0 0,-1-1-1,1 1 1,0 0 0,-1 0 0,1 0-1,-1 0 1,1-1 0,0 1 0,14-2 96,12-2 79,1 0 1,-1 2 0,1 1 0,38 3 0,-64-1-117,0-1-1,-1 0 1,1 1 0,0 0-1,0-1 1,-1 1 0,1 0-1,0 0 1,-1 0 0,1 0-1,-1 0 1,1 0 0,-1 0-1,0 1 1,1-1 0,-1 0-1,0 1 1,0-1 0,0 1 0,0 0-1,0-1 1,0 1 0,-1 0-1,1-1 1,0 1 0,-1 0-1,1 0 1,-1 0 0,0-1-1,0 1 1,1 0 0,-1 0-1,-1 0 1,1 0 0,0-1-1,0 1 1,-1 0 0,0 2-1,-2 10 378,0 0-1,-1 0 0,-12 26 0,10-24-407,-6 16 47,-46 139 401,53-153-671,2 1 0,0 1 0,0-1 0,2 0 0,0 0-1,2 1 1,2 23 0,8-7-1551,-1-7-1921,-8-10-2892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5.570"/>
    </inkml:context>
    <inkml:brush xml:id="br0">
      <inkml:brushProperty name="width" value="0.1" units="cm"/>
      <inkml:brushProperty name="height" value="0.1" units="cm"/>
      <inkml:brushProperty name="color" value="#FFFFFF"/>
    </inkml:brush>
  </inkml:definitions>
  <inkml:trace contextRef="#ctx0" brushRef="#br0">146 1 6017,'-4'0'143,"1"1"1,-1 0 0,0 0-1,1 1 1,-1-1 0,1 1 0,-1-1-1,1 1 1,0 0 0,-1 1-1,1-1 1,0 0 0,1 1 0,-1 0-1,0-1 1,1 1 0,-1 0-1,-1 4 1,-6 7 927,0 1-1,-11 24 1,13-21-885,1-1 0,1 2 1,0-1-1,1 1 0,1 0 0,1 0 0,1 0 0,0 0 1,3 38-1,0-48-177,0-1 1,0 0-1,1 0 1,0 0-1,1 0 1,0-1-1,0 1 0,1-1 1,-1 1-1,2-1 1,5 8-1,-5-10-30,-1 0 0,1-1 1,0 0-1,0 0 0,0 0 0,1 0 0,-1-1 0,1 0 0,0 0 0,0 0 0,0-1 0,0 0 0,0 0 0,1-1 0,-1 0 1,7 1-1,-4-1-38,-1-1 1,0 0 0,0-1-1,1 1 1,-1-2 0,0 1 0,0-1-1,0 0 1,0-1 0,-1 1 0,1-2-1,-1 1 1,14-9 0,-11 5 198,1-1 0,-2 0 0,1-1 1,-1 0-1,0 0 0,-1-1 0,0 0 0,11-19 1,-12 17 90,-1-1 1,0 1-1,-1-1 1,0 0-1,-1-1 1,-1 1-1,0-1 1,1-13-1,-3 18-104,0-1 0,-1 1 0,-1 0 0,0 0 0,0 0 0,0 0 0,-1 0 0,0 1 0,-1-1 0,0 0-1,-1 1 1,-5-11 0,5 13-393,1 1-1,-1 0 1,0 0 0,0 1-1,0-1 1,-1 1-1,0 0 1,-10-7-1,10 8-466,-1 0-1,1 0 1,-1 1 0,0 0-1,0 0 1,0 0-1,0 0 1,-12 0-1,-14 1-2729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6.331"/>
    </inkml:context>
    <inkml:brush xml:id="br0">
      <inkml:brushProperty name="width" value="0.1" units="cm"/>
      <inkml:brushProperty name="height" value="0.1" units="cm"/>
      <inkml:brushProperty name="color" value="#FFFFFF"/>
    </inkml:brush>
  </inkml:definitions>
  <inkml:trace contextRef="#ctx0" brushRef="#br0">12 1 4156,'-1'1'63,"0"1"-1,-1-1 1,1 1-1,0-1 1,0 1-1,1 0 1,-1-1-1,0 1 1,0 0-1,1 0 1,-1-1-1,1 1 1,0 0-1,-1 3 1,2-3-16,0-1 1,0 0-1,0 0 1,0 1 0,0-1-1,0 0 1,0 0-1,1 0 1,-1-1 0,0 1-1,1 0 1,-1 0-1,1-1 1,-1 1 0,0-1-1,1 1 1,2 0 0,0 0 11,0 0-1,-1 1 1,1 0 0,0 0 0,-1 0 0,1 0 0,-1 0 0,0 1 0,0-1 0,0 1 0,0 0 0,0 0 0,0 0 0,-1 1 0,1-1 0,-1 1 0,0-1 0,0 1 0,1 5 0,0 2-39,0 1-1,-2-1 1,1 1 0,-1-1-1,-2 19 1,1-27-25,1 18-114,-3 27-289,1-46 58,1 1 0,-1-1 1,0 1-1,0-1 0,0 0 0,0 0 0,-1 1 0,1-1 0,-3 3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53.026"/>
    </inkml:context>
    <inkml:brush xml:id="br0">
      <inkml:brushProperty name="width" value="0.1" units="cm"/>
      <inkml:brushProperty name="height" value="0.1" units="cm"/>
      <inkml:brushProperty name="color" value="#FFC114"/>
    </inkml:brush>
  </inkml:definitions>
  <inkml:trace contextRef="#ctx0" brushRef="#br0">0 24 9405,'8'-3'-12,"0"0"56,3 1 308,0-1 240,6 1 288,-1-1 104,5 0-228,5 1-224,4 1-292,6 0-176,3 0-44,5 1-68,1 0-144,1 0-472,-2 0-700,-3 4-612,-2 0-696,-6-1-105</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0.257"/>
    </inkml:context>
    <inkml:brush xml:id="br0">
      <inkml:brushProperty name="width" value="0.1" units="cm"/>
      <inkml:brushProperty name="height" value="0.1" units="cm"/>
      <inkml:brushProperty name="color" value="#FFFFFF"/>
    </inkml:brush>
  </inkml:definitions>
  <inkml:trace contextRef="#ctx0" brushRef="#br0">157 77 5985,'-156'-77'2604,"211"97"-1398,62 13 0,98 17-1332,262 52-952,-167-37-3160,-229-48 2323</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0.676"/>
    </inkml:context>
    <inkml:brush xml:id="br0">
      <inkml:brushProperty name="width" value="0.1" units="cm"/>
      <inkml:brushProperty name="height" value="0.1" units="cm"/>
      <inkml:brushProperty name="color" value="#FFFFFF"/>
    </inkml:brush>
  </inkml:definitions>
  <inkml:trace contextRef="#ctx0" brushRef="#br0">1 0 8713,'0'0'128,"11"0"72,5 0 236,2 0 108,12 0 64,7 0 60,8 0-252,11 11-64,16-1-140,11 2-148,13 0 4,5-1-152,14 1-120,-3 0-484,0 1-464,-3-1-472,-2 5-744,-3-2-57</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1.402"/>
    </inkml:context>
    <inkml:brush xml:id="br0">
      <inkml:brushProperty name="width" value="0.1" units="cm"/>
      <inkml:brushProperty name="height" value="0.1" units="cm"/>
      <inkml:brushProperty name="color" value="#FFFFFF"/>
    </inkml:brush>
  </inkml:definitions>
  <inkml:trace contextRef="#ctx0" brushRef="#br0">355 63 5825,'3'-13'65,"5"-30"307,-4 36 612,-3 24 996,-1-7-1759,-1-1 0,0 0 1,-1 0-1,0 0 1,-1 0-1,-4 10 1,-5 19 129,-265 1168-710,217-851-6965,55-328 5960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1.883"/>
    </inkml:context>
    <inkml:brush xml:id="br0">
      <inkml:brushProperty name="width" value="0.1" units="cm"/>
      <inkml:brushProperty name="height" value="0.1" units="cm"/>
      <inkml:brushProperty name="color" value="#FFFFFF"/>
    </inkml:brush>
  </inkml:definitions>
  <inkml:trace contextRef="#ctx0" brushRef="#br0">198 128 3620,'42'-128'2963,"-38"138"-2113,-2 8-534,-2-13-235,-1 0 0,0-1 0,0 1-1,0 0 1,-1 0 0,0 0 0,1-1-1,-2 1 1,-4 7 0,-8 20 265,-37 126 255,-58 313 1,69-192-785,35-213-263,3 1 1,8 82-1,-4-138-18,1 1-1,0-1 1,1 0-1,0 1 1,0-1-1,2 0 1,-1-1 0,1 1-1,10 15 1,-14-26 390,-1 1 0,0-1 1,0 1-1,1-1 0,-1 0 0,0 1 1,1-1-1,-1 1 0,1-1 0,-1 0 1,0 1-1,1-1 0,-1 0 1,1 0-1,-1 1 0,1-1 0,-1 0 1,1 0-1,-1 0 0,1 1 0,-1-1 1,1 0-1,-1 0 0,1 0 1,0 0-1,7 0-795</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2.225"/>
    </inkml:context>
    <inkml:brush xml:id="br0">
      <inkml:brushProperty name="width" value="0.1" units="cm"/>
      <inkml:brushProperty name="height" value="0.1" units="cm"/>
      <inkml:brushProperty name="color" value="#FFFFFF"/>
    </inkml:brush>
  </inkml:definitions>
  <inkml:trace contextRef="#ctx0" brushRef="#br0">1 0 2708,'32'24'1407,"-19"-14"-816,1 1 1,-1-2-1,2 0 1,-1-1-1,1 0 1,0-1-1,1-1 1,0 0-1,27 5 1,35-2-81,107-2-1,-31-2-669,-101-3-39,-4 0-1538,-17 1-2652,-24-3 2298</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2.738"/>
    </inkml:context>
    <inkml:brush xml:id="br0">
      <inkml:brushProperty name="width" value="0.1" units="cm"/>
      <inkml:brushProperty name="height" value="0.1" units="cm"/>
      <inkml:brushProperty name="color" value="#FFFFFF"/>
    </inkml:brush>
  </inkml:definitions>
  <inkml:trace contextRef="#ctx0" brushRef="#br0">0 447 4128,'26'-50'1280,"2"1"-1,3 1 1,70-86-1,-65 97-1338,80-65 0,-106 94-210,-9 6 58,1 0 0,0 1-1,0-1 1,-1 1 0,1-1 0,0 1-1,0 0 1,0 0 0,1 0-1,-1 0 1,0 0 0,0 0-1,1 1 1,-1-1 0,4 0 0,-16 14-1882,-21 3-72,30-13 1696</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3.059"/>
    </inkml:context>
    <inkml:brush xml:id="br0">
      <inkml:brushProperty name="width" value="0.1" units="cm"/>
      <inkml:brushProperty name="height" value="0.1" units="cm"/>
      <inkml:brushProperty name="color" value="#FFFFFF"/>
    </inkml:brush>
  </inkml:definitions>
  <inkml:trace contextRef="#ctx0" brushRef="#br0">1 1 2708,'14'9'5210,"6"20"-4537,-16-23 60,97 167 173,4 5-286,-68-126-1995,-23-34 144,-1 1 0,0 0 0,-1 1 0,13 32 0,-21-44-277</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3.381"/>
    </inkml:context>
    <inkml:brush xml:id="br0">
      <inkml:brushProperty name="width" value="0.1" units="cm"/>
      <inkml:brushProperty name="height" value="0.1" units="cm"/>
      <inkml:brushProperty name="color" value="#FFFFFF"/>
    </inkml:brush>
  </inkml:definitions>
  <inkml:trace contextRef="#ctx0" brushRef="#br0">0 0 4640,'0'0'648,"12"0"898,320 14 2628,-2 22-10466,-289-30 4516</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3.738"/>
    </inkml:context>
    <inkml:brush xml:id="br0">
      <inkml:brushProperty name="width" value="0.1" units="cm"/>
      <inkml:brushProperty name="height" value="0.1" units="cm"/>
      <inkml:brushProperty name="color" value="#FFFFFF"/>
    </inkml:brush>
  </inkml:definitions>
  <inkml:trace contextRef="#ctx0" brushRef="#br0">4 18 5384,'0'0'33,"-1"-1"-1,1 1 0,0 0 0,-1-1 0,1 1 0,0-1 0,0 1 0,0 0 0,-1-1 0,1 1 0,0-1 0,0 1 0,0-1 0,0 1 0,0 0 0,0-1 1,0 1-1,0-1 0,0 1 0,0-1 0,0 1 0,0-1 0,0 1 0,0 0 0,0-1 0,0 1 0,0-1 0,1 1 0,-1 0 0,0-1 0,0 1 0,1-1 1,-1 1-1,1-1 0,16-2 1236,23 12-16,116 43-1267,-49-24-2970,-67-18 882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6.718"/>
    </inkml:context>
    <inkml:brush xml:id="br0">
      <inkml:brushProperty name="width" value="0.1" units="cm"/>
      <inkml:brushProperty name="height" value="0.1" units="cm"/>
      <inkml:brushProperty name="color" value="#FFFFFF"/>
    </inkml:brush>
  </inkml:definitions>
  <inkml:trace contextRef="#ctx0" brushRef="#br0">0 0 4036,'0'0'120,"0"8"8,0 0 84,0 1 48,0 5-72,0 0 4,0 3-108,0 3 32,0 0-132,8 3 64,-2 1-32,-3-2-56,5 2 24,1-2-252,-3 0-188,0-2-292,-1-2-464,5-1 108</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7.476"/>
    </inkml:context>
    <inkml:brush xml:id="br0">
      <inkml:brushProperty name="width" value="0.1" units="cm"/>
      <inkml:brushProperty name="height" value="0.1" units="cm"/>
      <inkml:brushProperty name="color" value="#33CCFF"/>
    </inkml:brush>
  </inkml:definitions>
  <inkml:trace contextRef="#ctx0" brushRef="#br0">243 22 3380,'25'-21'1684,"-40"35"-1524,7-5-107,1 1 1,0-1-1,0 2 0,1-1 1,1 1-1,-1-1 1,2 1-1,0 1 0,0-1 1,1 1-1,-3 16 1,-8 1 10,12-26-61,0 0 0,0 0 0,1-1 0,-1 1 0,1 0 0,0 0 0,0 0 0,0 1 0,-1 3 0,3-7-2,1-1 0,-1 1 0,0 0 0,0 0 0,1-1 0,-1 1-1,0-1 1,0 1 0,0-1 0,0 1 0,1-1 0,-1 0 0,0 0 0,1-1 0,4-3 23,-2 3 30,-1-1 0,1 0 0,-1 0 0,0 0 0,0 0 0,0 0 0,0-1 0,0 1 0,-1-1 0,0 0 0,0 1 0,0-1 0,0 0 0,0-1 0,-1 1 0,2-5 192,-19 11-236,10 53 10,6-54-11,0 0-1,-1 0 1,1 0 0,-1-1 0,1 1 0,-1 0 0,1 0 0,-1-1 0,0 1 0,1 0 0,-1-1-1,0 1 1,1-1 0,-1 1 0,0-1 0,0 1 0,0-1 0,1 1 0,-1-1 0,0 0 0,0 1-1,0-1 1,-1 0 0,-23 5 334,25-5-361,2 0-1,0-1 14,0 1-1,0-1 1,0 0 0,0 0-1,0 0 1,0 0 0,0 0-1,2-2 1,-2 2-12,5-3-108,-5 3 87,-1 1 0,1-1 0,-1 1 0,1-1 0,-1 0 0,1 0-1,-1 1 1,0-1 0,0 0 0,1 0 0,-1 0 0,0-1-1,0 1 1,0 0 0,0 0 0,0-1 0,0 1 0,-1 0 0,1-1-1,0 1 1,-1-1 0,1 1 0,-1-1 0,1-1 0,-29-2-28,24 5 73,-42-3 335,31 3-202,1 0 0,-1-1 0,1-1 0,-1 0 1,1-1-1,0-1 0,-28-10 0,45 22-168,10 11 13,-8-12-26,-2-3 40,0 0-1,0 0 1,0 0-1,0-1 1,1 1-1,0-1 1,0 0-1,0 0 1,0 0-1,9 4 1,-10-6-1,0 0 1,0 0 0,0 0 0,0 0 0,1-1 0,-1 1 0,0-1 0,0 0 0,0 0-1,1 0 1,-1-1 0,0 1 0,0-1 0,0 0 0,0 1 0,0-1 0,0-1-1,5-1 1,4-2 12,15-8 17,-26 13-22,0 0 0,0-1 1,0 1-1,-1-1 0,1 1 0,0-1 0,0 0 0,0 1 0,-1-1 0,1 0 0,0 0 0,0 1 0,-1-1 1,1 0-1,-1 0 0,1 0 0,-1 0 0,1 0 0,0-1 0,-44 3-19,36 2 17,-1-1 0,1 0 0,-1 0 0,0 0 0,0-1 0,0 0 0,-10-1 0,18 0-5,-1 0 0,1 0 0,0 0 0,0 0-1,0 0 1,-1 0 0,1-1 0,0 1-1,0 0 1,0 0 0,-1 0 0,1 0 0,0-1-1,0 1 1,0 0 0,0 0 0,0 0 0,0-1-1,-1 1 1,1 0 0,0 0 0,0-1-1,0 1 1,0 0 0,0 0 0,0-1 0,0 1-1,0 0 1,0 0 0,0-1 0,0 1-1,0 0 1,0 0 0,0-1 0,1 1 0,-1 0-1,0 0 1,0-1 0,0-5 3,0 5 38,1 3-51,-1 0 0,1 0 0,0 0-1,-1 0 1,1-1 0,0 1 0,0 0 0,0-1-1,1 1 1,-1-1 0,0 1 0,2 1 0,-2-2 27,0 0 0,0 0 0,0 0 0,0 0 0,1-1-1,-1 1 1,0 0 0,0-1 0,0 1 0,0-1 0,1 1 0,-1-1 0,0 1 0,1-1 0,-1 0 0,0 0 0,1 0 0,-1 0 0,0 0 0,1 0 0,-1 0 0,0 0 0,1 0 0,-1 0 0,0-1 0,1 1 0,-1-1 0,0 1 0,0-1 0,2-1 0,-1 1 56,-1-1 0,1 0 1,-1-1-1,0 1 0,0 0 1,0 0-1,0 0 0,0-1 1,-1 1-1,1-1 0,-1 1 1,1 0-1,-1-1 0,0 1 1,0-1-1,0-2 1,-1 3-59,0 0 1,0-1 0,0 1 0,0 0 0,0 0 0,0 0 0,0 0 0,-1 0 0,1 0 0,-1 0 0,0 0 0,1 1 0,-4-3 0,3 2 29,-1 0-1,1-1 1,-1 0 0,1 1 0,0-1 0,0 0 0,0 0 0,-2-5 0,3 5-3,0 0 1,0 0 0,1-1 0,-1 1 0,1 0 0,0 0 0,0-6-1,0 8-37,0 0 0,1 1 0,-1-1 0,0 0 0,1 1-1,-1-1 1,1 0 0,-1 1 0,1-1 0,0 1 0,-1-1-1,1 0 1,0 1 0,-1 0 0,1-1 0,0 1 0,0-1-1,-1 1 1,1 0 0,0 0 0,0-1 0,0 1 0,-1 0-1,1 0 1,0 0 0,0 0 0,0 0 0,-1 0-1,1 0 1,0 0 0,1 0 0,2 2-26,-1-1 0,0 1 0,0 0 0,0 0 0,-1 0 0,1 0 0,0 0 0,-1 0 0,1 1 0,-1-1 0,0 1 1,3 3-1,11 11-721,-15-16 697,-1 0 1,1 0-1,0 0 0,0-1 1,0 1-1,0 0 0,0-1 1,0 1-1,0-1 0,0 1 1,1-1-1,-1 1 0,0-1 1,0 0-1,0 1 0,1-1 1,-1 0-1,0 0 0,0 0 1,0 0-1,1 0 0,-1 0 1,0-1-1,0 1 0,0 0 1,0 0-1,1-1 0,-1 1 1,0-1-1,0 1 0,0-1 1,0 0-1,0 1 0,0-1 1,0 0-1,0 0 0,0 1 1,0-1-1,-1 0 0,2-2 1,0 0-276,0 0-1,0-1 1,-1 1 0,1-1 0,-1 1 0,0-1 0,0 0 0,0 0-1,0 1 1,-1-1 0,1-6 0,-1 1-1152</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3:23.150"/>
    </inkml:context>
    <inkml:brush xml:id="br0">
      <inkml:brushProperty name="width" value="0.1" units="cm"/>
      <inkml:brushProperty name="height" value="0.1" units="cm"/>
      <inkml:brushProperty name="color" value="#33CCFF"/>
    </inkml:brush>
  </inkml:definitions>
  <inkml:trace contextRef="#ctx0" brushRef="#br0">15 38 10641,'-9'-38'5299,"4"51"-4397,9 71 789,20 117 0,2 11-970,70 620-647,-94-820-111,4 20-18,-2 0 0,-1 0 1,-1 1-1,-5 60 0,-8-55-799,1-18-1773</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3:28.251"/>
    </inkml:context>
    <inkml:brush xml:id="br0">
      <inkml:brushProperty name="width" value="0.1" units="cm"/>
      <inkml:brushProperty name="height" value="0.1" units="cm"/>
      <inkml:brushProperty name="color" value="#33CCFF"/>
    </inkml:brush>
  </inkml:definitions>
  <inkml:trace contextRef="#ctx0" brushRef="#br0">158 116 4828,'17'-29'646,"-6"13"1371,-1-1 1,16-36-1,-64 158 46,-82 167-1,104-246-1621,10-16-279,-1 0 0,2 0 1,-1 0-1,2 0 0,-1 1 0,1 0 0,1 0 0,-4 21 0,7-31-148,0 0 0,1 0 0,-1 0 0,1 0 0,-1-1-1,1 1 1,0 0 0,-1 0 0,1 0 0,0 0 0,-1-1 0,1 1 0,0 0 0,0-1 0,0 1 0,0-1 0,-1 1-1,1-1 1,0 1 0,0-1 0,0 0 0,0 1 0,0-1 0,0 0 0,0 0 0,0 0 0,0 1 0,0-1 0,1 0-1,-1 0 1,1-1 0,39 0 339,-38 1-320,132-21 429,31-1-1392,-102 20-2028,-22 2-2762,-36-1 3264</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3:28.594"/>
    </inkml:context>
    <inkml:brush xml:id="br0">
      <inkml:brushProperty name="width" value="0.1" units="cm"/>
      <inkml:brushProperty name="height" value="0.1" units="cm"/>
      <inkml:brushProperty name="color" value="#33CCFF"/>
    </inkml:brush>
  </inkml:definitions>
  <inkml:trace contextRef="#ctx0" brushRef="#br0">0 19 8817,'0'-1'61,"0"0"1,0 1-1,0-1 1,0 0-1,1 0 1,-1 0-1,0 0 1,0 1-1,0-1 1,1 0-1,-1 0 1,0 0-1,1 1 1,-1-1-1,1 0 1,-1 1-1,1-1 1,-1 0-1,1 1 1,-1-1-1,1 0 1,0 1-1,0-2 0,0 2 48,0 0-1,-1 0 1,1 0-1,-1 0 1,1 0-1,-1 1 1,1-1-1,0 0 0,-1 0 1,1 0-1,-1 0 1,1 0-1,-1 1 1,1-1-1,-1 0 0,1 1 1,-1-1-1,1 0 1,-1 1-1,0-1 1,1 0-1,-1 1 1,1-1-1,-1 1 0,0-1 1,1 1-1,-1-1 1,0 1-1,0-1 1,1 1-1,-1-1 0,0 1 1,0-1-1,0 1 1,0 0-1,0 0 1,22 78 647,-3 0 1,-4 1-1,6 94 1,1 9-3519,16-3-5996,-35-168 6391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3:39.887"/>
    </inkml:context>
    <inkml:brush xml:id="br0">
      <inkml:brushProperty name="width" value="0.1" units="cm"/>
      <inkml:brushProperty name="height" value="0.1" units="cm"/>
      <inkml:brushProperty name="color" value="#33CCFF"/>
    </inkml:brush>
  </inkml:definitions>
  <inkml:trace contextRef="#ctx0" brushRef="#br0">1 11 3000,'9'-11'9584,"47"47"-8809,-33-23-658,-2 0 0,0 2 0,0 0 0,33 34 0,-23-19-111,0-1 0,2-2 0,2-2 1,68 40-1,-95-60-14,6 4-15,-1 1 1,-1 1 0,13 12 0,-16-13 24,1-1 0,0-1 0,0 1 0,1-2 0,22 13 1,-8-9-10,-1 1 1,0 1 0,-1 2-1,0 0 1,-1 1 0,26 25 0,-36-31-1,-1 0 1,1-1 0,1-1 0,-1 0-1,19 8 1,70 27-50,-42-21 165,74 33-63,-117-47-43,0 1 1,-1 1-1,0 0 0,-1 1 0,0 0 0,14 16 1,-8-9-5,0 0 1,1-2-1,1 0 1,1-2 0,31 16-1,-24-14 26,0 2-1,40 31 0,-22-12-111,1-2-1,64 34 1,48 30-423,-18-24 37,-105-58 265,-2 2 1,0 1 0,60 46-1,-29-18 136,-46-34 52,0 0 1,20 20-1,-21-16-57,2-1 0,39 23-1,-39-27 49,0 2-1,-2 0 1,26 24-1,-42-36 54,1 1-1,-1 0 1,1-1-1,-1 0 1,1 0 0,0-1-1,0 1 1,1-1-1,-1 0 1,0-1-1,10 3 1,-2-1-29,-9-1 56,0 1 0,0-1 1,0 1-1,0-1 0,-1 1 0,1 0 0,-1 0 0,0 1 0,3 3 1,16 15 183,-9-11-177,0 0 0,14 17 0,-27-28-101,0 0 1,0 0-1,1 1 1,-1-1-1,0 0 1,1 1-1,-1-1 1,0 0-1,0 1 1,0-1-1,1 0 1,-1 1 0,0-1-1,0 0 1,0 1-1,0-1 1,0 1-1,0-1 1,0 0-1,0 1 1,0-1-1,0 1 1,0-1-1,0 0 1,0 1-1,0-1 1,0 0-1,0 1 1,0-1-1,0 1 1,0-1-1,-1 0 1,1 1-1,0-1 1,0 0-1,-1 1 1,1-1-1,0 0 1,0 1-1,-1-1 1,1 0-1,0 0 1,0 1-1,-1-1 1,1 0 0,-1 0-1,1 0 1,-1 1-1,-18 5-6251,14-5 4314</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3:47.485"/>
    </inkml:context>
    <inkml:brush xml:id="br0">
      <inkml:brushProperty name="width" value="0.1" units="cm"/>
      <inkml:brushProperty name="height" value="0.1" units="cm"/>
      <inkml:brushProperty name="color" value="#33CCFF"/>
    </inkml:brush>
  </inkml:definitions>
  <inkml:trace contextRef="#ctx0" brushRef="#br0">1 9 6817,'1'10'883,"5"-9"-620,-1 0 0,1-1 0,0 1 0,-1-1 0,1 0 0,0-1 0,0 0 0,-1 0 0,1 0 0,-1 0 0,6-3 0,15-2-248,-7 3 66,0 1 1,33 1-1,-44 1-564,0 1-1,1 0 0,-1 0 0,0 1 0,0 0 0,0 1 0,-1-1 0,14 8 1,-21-10 436,0 0-1,0 0 1,0 0-188,0 1 188,1-1-1,-1 0 1,0 0 0,0 0 0,0 0 0,0 0 0,0 1 0,0-1 0,0 0 0,0 0-1,0 0 1,0 0 0,0 0 0,0 1 0,0-1 0,0 0 0,0 0 0,0 0-1,0 0 1,0 0 0,0 1 0,0-1 0,0 0 0,0 0 0,0 0 0,-1 0 0,1 0-1,0 0 1,0 1 0,0-1 0,0 0-189,-1 0 189,1 0 0,0 0 0,0 0 0,0 0 0,0 0 0,0 1 0,-1-1 0,1 0-1,0 0 1,0 0 0,0 0 0,0 0 0,0 0 0,-1 0 0,1 0 0,0 0 0,0 0-1,0 0 1,0 0 0,0 0 0,-1-1 0,1 1 0,0 0 0,0 0 0,-11 2-1340,3-2 440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3:47.891"/>
    </inkml:context>
    <inkml:brush xml:id="br0">
      <inkml:brushProperty name="width" value="0.1" units="cm"/>
      <inkml:brushProperty name="height" value="0.1" units="cm"/>
      <inkml:brushProperty name="color" value="#33CCFF"/>
    </inkml:brush>
  </inkml:definitions>
  <inkml:trace contextRef="#ctx0" brushRef="#br0">145 1 3620,'-1'0'61,"0"0"-1,1 0 1,-1 0-1,0 0 0,1 0 1,-1 0-1,1 0 1,-1 0-1,0 0 0,1 0 1,-1 0-1,1 1 1,-1-1-1,0 0 0,1 1 1,-1-1-1,1 0 1,-1 1-1,1-1 0,-1 0 1,1 1-1,-1-1 1,1 1-1,0-1 0,-1 1 1,1-1-1,-1 1 0,1 0 1,0-1-1,0 1 1,-1-1-1,1 1 0,0 0 1,0-1-1,0 1 1,0-1-1,0 1 0,0 0 1,0-1-1,0 1 1,0 0-1,8 36 1595,1-1-1046,-9-34-582,0 11 290,1 0 0,-2 0 0,0 1 1,-1-1-1,0 0 0,0 0 0,-2 0 0,-5 14 0,6-18-121,-3 6 882,4-15-665,1-9-392,1 8-2,1-1 1,-1 1-1,1 0 1,-1 0-1,1 0 1,0 0-1,-1 0 1,1 1-1,0-1 1,0 0-1,0 0 0,0 0 1,0 1-1,0-1 1,0 0-1,0 1 1,0-1-1,0 1 1,0-1-1,0 1 1,0 0-1,0-1 1,0 1-1,2 0 1,29-6 264,-20 4-282,0 2-1,0 0 1,1 0-1,-1 1 0,0 0 1,0 1-1,0 1 1,17 5-1,-24-6 26,-1 0 0,0 0 0,0 0 0,0 0 0,0 1 0,0 0 0,-1-1 0,1 1 0,-1 1 0,0-1 0,0 0 0,0 1-1,0 0 1,-1-1 0,1 1 0,-1 0 0,0 1 0,0-1 0,0 0 0,-1 0 0,1 1 0,-1-1 0,0 1 0,-1-1 0,1 8 0,0-2 174,-1-1 1,0 1 0,-1 0-1,0 0 1,0-1-1,-1 1 1,0-1 0,-1 1-1,-7 17 1,7-22-48,0 0 0,0 0 0,0 0 0,0-1 0,-1 1 0,0-1 1,0 0-1,0 0 0,0 0 0,-1-1 0,1 0 0,-1 1 0,0-1 0,0-1 0,0 1 0,0-1 0,-1 0 0,-7 2 0,2-2-135,0 0-1,0 0 1,0-1-1,0 0 1,0-1-1,0-1 1,-1 1-1,1-2 1,0 0-1,1 0 1,-1-1-1,-11-4 1,-25-16-3758,4-9-4874,31 20 5218</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3:50.714"/>
    </inkml:context>
    <inkml:brush xml:id="br0">
      <inkml:brushProperty name="width" value="0.1" units="cm"/>
      <inkml:brushProperty name="height" value="0.1" units="cm"/>
      <inkml:brushProperty name="color" value="#33CCFF"/>
    </inkml:brush>
  </inkml:definitions>
  <inkml:trace contextRef="#ctx0" brushRef="#br0">62 27 6017,'0'-1'129,"1"1"1,-1-1-1,0 0 1,0 0 0,0 0-1,0 0 1,0 0 0,0 0-1,0 0 1,0 0 0,-1 1-1,1-1 1,0 0-1,0 0 1,-1 0 0,1 0-1,-1 1 1,1-1 0,-1 0-1,1 0 1,-1 1-1,1-1 1,-1 0 0,0 1-1,1-1 1,-1 0 0,0 1-1,1-1 1,-1 1 0,0-1-1,0 1 1,0 0-1,1-1 1,-1 1 0,0 0-1,0-1 1,0 1 0,0 0-1,0 0 1,0 0 0,1 0-1,-1 0 1,-2 0-1,0 42 1638,-4 60-463,-13 350 188,12-56-1434,11-121-96,5-171-88,-8 93-93,-7-108-61,6-80 283,1 11-121,0-20 52,0 1 1,0-1 0,0 1-1,0-1 1,0 1 0,0-1 0,1 0-1,-1 1 1,0-1 0,0 1-1,0-1 1,0 0 0,1 1-1,-1-1 1,0 0 0,0 1 0,1-1-1,-1 0 1,0 1 0,1-1-1,-1 0 1,0 1 0,1-1 0,-1 0-1,0 0 1,1 0 0,-1 1-1,0-1 1,1 0 0,-1 0-1,1 0 1,-1 0 0,1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3:52.829"/>
    </inkml:context>
    <inkml:brush xml:id="br0">
      <inkml:brushProperty name="width" value="0.1" units="cm"/>
      <inkml:brushProperty name="height" value="0.1" units="cm"/>
      <inkml:brushProperty name="color" value="#33CCFF"/>
    </inkml:brush>
  </inkml:definitions>
  <inkml:trace contextRef="#ctx0" brushRef="#br0">193 0 6237,'-4'2'4824,"-10"17"-3195,-20 29-762,-10 23-76,20-34-397,1 1 0,-21 48-1,43-84-354,1-1 0,-1 1-1,0 0 1,1 0 0,-1 0-1,1 0 1,-1 0-1,1 0 1,0 1 0,0-1-1,0 0 1,0 0 0,0 0-1,1 0 1,0 3-1,-1-4 13,1 0-1,0 0 0,-1 0 1,1 1-1,0-1 0,0 0 0,0 0 1,0 0-1,0 0 0,0-1 0,0 1 1,0 0-1,0 0 0,0-1 0,1 1 1,-1 0-1,2 0 0,6 1 163,0 0-1,-1-1 1,1 0 0,0-1 0,16-1-1,-7 1-276,54-4-563,0-2 0,136-32 1,-200 36 17,29-7-1547,-36 9 1771,0-1 1,0 1 0,0 0 0,0-1-1,0 1 1,0-1 0,0 0 0,0 1-1,0-1 1,0 0 0,6-7-3458,-7 7 3457,1-1 1,-1 1 0,1 0 0,-1-1-1,0-3-1395</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3:53.169"/>
    </inkml:context>
    <inkml:brush xml:id="br0">
      <inkml:brushProperty name="width" value="0.1" units="cm"/>
      <inkml:brushProperty name="height" value="0.1" units="cm"/>
      <inkml:brushProperty name="color" value="#33CCFF"/>
    </inkml:brush>
  </inkml:definitions>
  <inkml:trace contextRef="#ctx0" brushRef="#br0">72 26 7673,'5'-26'5897,"-6"39"-4037,1-12-1829,-1 192 4065,-23 93-3577,8-168-658,2-13-1567,2-37-2332,3-38-1604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8.457"/>
    </inkml:context>
    <inkml:brush xml:id="br0">
      <inkml:brushProperty name="width" value="0.1" units="cm"/>
      <inkml:brushProperty name="height" value="0.1" units="cm"/>
      <inkml:brushProperty name="color" value="#FFFFFF"/>
    </inkml:brush>
  </inkml:definitions>
  <inkml:trace contextRef="#ctx0" brushRef="#br0">23 77 7505,'1'-3'-35,"7"-39"1690,-8 41-1528,0 0 0,0-1 0,0 1 0,0 0 0,0 0 0,0 0 0,0-1 0,0 1 0,-1 0 0,1 0 0,0 0 0,-1 0 0,1 0 0,-1 0 0,1 0 0,-1 0 0,0 0 0,1 0 0,-1 0 0,0 0 0,0 0 0,0 0 0,1 0 0,-1 1 0,0-1 0,0 0 0,0 1 0,0-1 0,0 1 0,0-1 0,-3 0 0,4 1-83,-1 0 0,1 0 0,-1 0 0,0 1 0,1-1 0,-1 0 1,1 0-1,-1 1 0,1-1 0,-1 0 0,1 1 0,-1-1 0,1 0 1,0 1-1,-1-1 0,1 1 0,-1-1 0,1 0 0,0 1 0,-1-1 1,1 1-1,0-1 0,0 1 0,-1 0 0,1-1 0,0 1 0,0-1 1,0 1-1,0-1 0,0 1 0,0-1 0,0 1 0,0 0 0,0-1 1,0 1-1,0 0 0,-1 30 335,2-25-235,1 34 1,3 0 0,1 0 0,17 59 0,5 29-134,6 200-448,-28-108-3862,-6-209 3395,-1 0 0,0 0 1,0 0-1,-4 13 0,-3 1-1757</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4:00.681"/>
    </inkml:context>
    <inkml:brush xml:id="br0">
      <inkml:brushProperty name="width" value="0.1" units="cm"/>
      <inkml:brushProperty name="height" value="0.1" units="cm"/>
      <inkml:brushProperty name="color" value="#F6630D"/>
    </inkml:brush>
  </inkml:definitions>
  <inkml:trace contextRef="#ctx0" brushRef="#br0">1 318 6017,'13'0'598,"0"0"0,0 0 0,0 1 0,0 1-1,0 0 1,0 0 0,0 2 0,0-1 0,14 8 0,240 134 106,-110-56-852,-46-31 57,-45-26-653,-1 4 0,63 46 0,-128-82 746,0 0 0,0 0 0,0 0-1,1 0 1,-1 0 0,0 0 0,0 0 0,0 0 0,0 1 0,0-1 0,0 0-1,0 0 1,0 0 0,1 0 0,-1 0 0,0 0 0,0 0 0,0 0 0,0 0-1,0 0 1,0 0 0,0 0 0,1 0 0,-1 0 0,0 0 0,0 0-1,0 0 1,0 0 0,0 0 0,0 0 0,1 0 0,-1-1 0,0 1 0,0 0-1,0 0 1,0 0 0,0 0 0,0 0 0,0 0 0,0 0 0,0 0 0,0 0-1,1 0 1,-1-1 0,0 1 0,0 0 0,0 0 0,0 0 0,0 0 0,0 0-1,0 0 1,0 0 0,0-1 0,0 1 0,0 0 0,0 0 0,0 0 0,0 0-1,0-14 63,-6-14-64,-44-218 497,42 201-291,-2 1 0,-2 0 0,-19-46 0,-66-120 10,94 204-648,0 1 1,0 0-1,0 0 0,-1 0 1,1 0-1,-1 1 1,-1-1-1,1 1 0,0 0 1,-1 1-1,-7-6 1,1 8-2174</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4:01.549"/>
    </inkml:context>
    <inkml:brush xml:id="br0">
      <inkml:brushProperty name="width" value="0.1" units="cm"/>
      <inkml:brushProperty name="height" value="0.1" units="cm"/>
      <inkml:brushProperty name="color" value="#F6630D"/>
    </inkml:brush>
  </inkml:definitions>
  <inkml:trace contextRef="#ctx0" brushRef="#br0">31 61 6785,'-5'-13'176,"3"7"391,-1-1 1,0 1-1,0-1 1,0 1-1,-8-10 1239,24 27 413,8 11-1946,-2 2-1,-1 0 1,-1 1 0,0 0 0,20 46 0,182 437-3270,-214-496 2226,-1 1 0,0 0 1,0 0-1,-2 0 0,1 1 0,-1 13 0,-1-26 653,-1 0-1,0 0 0,0-1 1,0 1-1,0 0 0,0 0 0,0-1 1,0 1-1,0 0 0,-1-1 1,1 1-1,0 0 0,0 0 1,0-1-1,-1 1 0,1 0 0,-1-1 1,1 1-1,0 0 0,-1-1 1,1 1-1,-1-1 0,1 1 1,-1-1-1,1 1 0,-1-1 0,0 1 1,1-1-1,-2 1 0,-6 0-1515</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4:01.877"/>
    </inkml:context>
    <inkml:brush xml:id="br0">
      <inkml:brushProperty name="width" value="0.1" units="cm"/>
      <inkml:brushProperty name="height" value="0.1" units="cm"/>
      <inkml:brushProperty name="color" value="#F6630D"/>
    </inkml:brush>
  </inkml:definitions>
  <inkml:trace contextRef="#ctx0" brushRef="#br0">0 542 7013,'2'-6'197,"0"1"0,0 0 0,1-1 0,-1 1 0,1 0 0,0 1 0,0-1 1,1 0-1,0 1 0,-1 0 0,1 0 0,1 0 0,-1 0 0,1 0 0,-1 1 0,1 0 0,0 0 1,0 1-1,0-1 0,1 1 0,5-2 0,22-6-74,41-16-877,-69 23 351,1 0-1,-1 1 1,0-2-1,0 1 0,0-1 1,0 1-1,-1-1 0,1 0 1,-1-1-1,5-6 1,-8 9 171,1-1 1,-1 0 0,0 1 0,0-1 0,0 0 0,-1 0 0,1 0 0,-1 0 0,1 0 0,-1 0 0,0 0-1,0 0 1,0 1 0,-1-1 0,0-4 0,0 1-26,-1 0-1,1 1 0,-1-1 1,0 0-1,-1 1 1,-4-9-1,-6-3-172</inkml:trace>
  <inkml:trace contextRef="#ctx0" brushRef="#br0" timeOffset="1">188 173 2680,'-9'-15'134,"-5"-7"979,1-1 0,1-1 0,1 0 0,-9-27 0,20 51-1002,0-1 1,-1 1-1,1-1 1,0 1-1,0-1 1,0 1-1,-1-1 1,1 1-1,0-1 1,0 1-1,0-1 1,0 1-1,0-1 1,0 1-1,0-1 1,0 1-1,0-1 1,0 1-1,1-1 1,-1 1-1,0-1 1,0 1-1,0-1 1,1 1-1,-1-1 1,0 1 0,1-1-1,10 5 1293,15 18-266,-5 8-736,-1 1-1,-1 1 1,25 61-1,30 111-467,1 2-2225,-60-171 972,16 35-4067,-23-56 3007</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4:02.434"/>
    </inkml:context>
    <inkml:brush xml:id="br0">
      <inkml:brushProperty name="width" value="0.1" units="cm"/>
      <inkml:brushProperty name="height" value="0.1" units="cm"/>
      <inkml:brushProperty name="color" value="#F6630D"/>
    </inkml:brush>
  </inkml:definitions>
  <inkml:trace contextRef="#ctx0" brushRef="#br0">1 84 8545,'1'0'162,"0"1"1,0-1-1,0 1 1,0 0-1,0-1 1,0 1-1,0 0 1,0-1-1,0 1 1,0 0-1,0 0 1,0 0-1,-1 0 1,1 0-1,0 0 1,-1 0-1,1 0 1,-1 0-1,1 0 0,-1 1 1,1-1-1,-1 0 1,0 0-1,0 0 1,1 3-1,7 42 1120,-5-27-879,12 47-282,3 0 0,30 68 0,-36-106-331,-11-27 189,-1 0 0,1 1 0,0-1 0,-1 0 0,1 0 0,0 1 0,0-1 0,0 0 0,0 0 0,0 0 0,0 0 1,0 0-1,0 0 0,0-1 0,1 1 0,1 1 0,-2-5 21,-1 1 0,1-1-1,-1 0 1,0 0 0,0 0 0,0 1 0,0-1 0,0 0 0,0 0 0,-1-3 0,-8-17 166,-1 1 1,-24-43-1,20 41 83,1-1 0,-11-29-1,19 41-146,1-1 0,0 0 0,2 0 0,-1 0 0,0-26 0,3 37-98,0 0 0,0 0-1,0 0 1,0 0 0,0 1 0,1-1-1,-1 0 1,1 0 0,0 0 0,0 1-1,0-1 1,0 0 0,0 1 0,1-1 0,-1 1-1,1 0 1,-1-1 0,1 1 0,0 0-1,0 0 1,0 0 0,0 0 0,1 0 0,-1 0-1,0 1 1,1-1 0,-1 1 0,1 0-1,-1 0 1,1 0 0,0 0 0,0 0 0,-1 0-1,1 1 1,3-1 0,1 0 3,0 1 1,0 0-1,0 1 1,0-1-1,0 1 0,0 1 1,0-1-1,0 1 1,-1 0-1,1 1 1,0-1-1,-1 1 1,9 6-1,-6-2-16,1 0 1,-2 0-1,1 1 1,-1 0-1,0 0 1,-1 1-1,12 17 1,-9-8-24,0 0-1,-1 0 1,-1 1 0,0 0 0,-2 1 0,0 0 0,-1 0 0,4 40-1,-9-59 32,0-1 0,1 1-1,-1-1 1,0 1 0,0 0-1,0-1 1,0 1 0,0-1-1,0 1 1,0-1 0,0 1-1,0 0 1,0-1 0,0 1-1,0-1 1,0 1 0,0-1-1,0 1 1,0 0 0,-1-1-1,1 1 1,0-1 0,-1 1-1,1-1 1,0 1 0,-1-1 0,1 1-1,0-1 1,-1 0 0,1 1-1,-1 0 1,-13-14 3,-11-30 171,14 20-21,1-1-1,-12-41 1,20 55-146,-1 0 1,1-1-1,1 1 0,0-1 1,0 1-1,1-1 0,1 1 1,0-1-1,3-13 0,-3 18-3,1 0 0,1 0 0,-1 0 0,1 0 0,0 1 0,1 0 0,-1-1 0,1 1 0,0 0 0,0 1 0,1-1 1,-1 1-1,1 0 0,0 0 0,0 0 0,0 1 0,1-1 0,-1 1 0,11-4 0,-10 6-2,-1-1 0,0 0 0,0 1 0,0 0 0,1 1 0,-1-1 0,0 1 0,1 0 1,-1 0-1,0 0 0,1 1 0,-1 0 0,0 0 0,0 0 0,0 1 0,0 0 0,0 0 0,0 0 0,0 1 0,0-1 1,-1 1-1,1 0 0,5 5 0,-2 1 7,0 1-1,0-1 1,-1 1 0,0 0 0,0 1 0,-1-1 0,-1 1-1,0 1 1,0-1 0,-1 1 0,3 15 0,2 19-1125,7 76 0,-13-84-828,-3-28-1022,-5-25-3356</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4:02.991"/>
    </inkml:context>
    <inkml:brush xml:id="br0">
      <inkml:brushProperty name="width" value="0.1" units="cm"/>
      <inkml:brushProperty name="height" value="0.1" units="cm"/>
      <inkml:brushProperty name="color" value="#F6630D"/>
    </inkml:brush>
  </inkml:definitions>
  <inkml:trace contextRef="#ctx0" brushRef="#br0">1 39 5605,'2'0'81,"0"1"1,1-1 0,-1 1 0,1 0 0,-1-1 0,0 1 0,1 0 0,-1 1 0,0-1 0,0 0 0,0 1 0,0-1 0,0 1 0,0-1 0,0 1 0,-1 0 0,1 0 0,-1 0 0,1 0 0,-1 0-1,0 0 1,2 4 0,4 7 609,-1 0 0,7 25-1,-8-23-366,4 18 165,8 43 0,-13-52-488,1 1-1,1-1 0,2 0 1,11 26-1,-10-38 110,-8-24-13,-6-24 219,-2 0 163,1 0-1,2-1 1,1-55 0,3 87-474,1 1 1,-1-1-1,1 1 1,0 0-1,0-1 1,1 1-1,-1 0 1,1 0-1,0-1 1,0 1-1,1 1 1,-1-1 0,1 0-1,0 1 1,-1-1-1,2 1 1,-1 0-1,0 0 1,1 0-1,-1 0 1,1 1-1,0-1 1,0 1-1,0 0 1,0 0-1,0 0 1,0 1 0,1 0-1,-1 0 1,1 0-1,-1 0 1,5 0-1,-3 1 46,0 1 0,0-1-1,-1 1 1,1 0 0,0 1-1,-1-1 1,1 1 0,-1 0-1,0 1 1,1-1 0,-1 1-1,0 0 1,-1 0 0,1 1-1,0-1 1,-1 1 0,0 0-1,0 0 1,0 1 0,0-1-1,-1 1 1,0 0 0,0 0-1,0 0 1,0 0 0,-1 0-1,0 1 1,0-1 0,-1 1-1,1-1 1,-1 1 0,0 0-1,-1 0 1,1-1 0,-2 11-1,1-2 173,-2-1 0,0 1 0,0 0 0,-1-1 0,-1 0 0,-8 19 0,-3 13 526,14-29-546,1-12-169,0-10-16,1 0-21,0 0 1,0 0-1,1 1 0,-1-1 1,1 0-1,4-6 1,6-24-27,-5-2 38,1 0 1,2 0-1,2 0 1,1 1-1,19-36 1,-31 70-11,1 0-1,-1 0 1,1 1 0,0-1 0,0 1 0,0-1 0,0 1 0,1 0 0,-1 0-1,0 0 1,1 0 0,-1 0 0,1 1 0,0-1 0,0 1 0,0 0 0,0 0-1,-1 0 1,1 0 0,1 0 0,-1 0 0,0 1 0,0-1 0,0 1 0,0 0-1,0 0 1,0 0 0,0 1 0,1-1 0,-1 1 0,0 0 0,0 0 0,0 0-1,0 0 1,-1 0 0,1 0 0,3 3 0,11 8-144,0 0 1,-1 2 0,0 0-1,-1 1 1,0 0-1,18 28 1,-26-32-272,0 0 1,-1 1-1,0 0 1,-1 0-1,-1 0 1,0 0 0,0 1-1,-1 0 1,-1 0-1,0 0 1,0 24-1,-2-20-1208,-1 1-1,0-1 1,-1 0-1,-7 27 1,5-28-22</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4:05.097"/>
    </inkml:context>
    <inkml:brush xml:id="br0">
      <inkml:brushProperty name="width" value="0.1" units="cm"/>
      <inkml:brushProperty name="height" value="0.1" units="cm"/>
      <inkml:brushProperty name="color" value="#F6630D"/>
    </inkml:brush>
  </inkml:definitions>
  <inkml:trace contextRef="#ctx0" brushRef="#br0">2013 2126 4520,'0'0'265,"-21"7"1767,-6 14 205,18-14-1718,0 1 0,0-2 1,-1 1-1,0-1 1,0-1-1,-15 6 1,8-4 148,1 0-1,-18 11 1,-30 14 424,34-21-846,0-1-1,-1-1 0,0-1 0,0-2 0,0-1 0,-1-2 1,0-1-1,1-1 0,-41-5 0,24-2 173,0 2 0,0 1 1,0 3-1,-59 7 0,72-3-143,-1-1 1,1-2-1,-1-1 1,-42-7 0,56 4-117,0-1 1,1-2 0,-1 0 0,1-1 0,0-1-1,0-1 1,-34-21 0,27 9-7,0-1 0,1-1 0,-27-31 0,-17-15 85,54 56-92,0 0-1,-35-18 1,38 24-45,1-1 0,-1-1 0,1 0 0,1 0 0,0-1 0,-20-22 0,-88-146 486,66 92-287,41 64-205,1 0-1,1 0 1,1-1-1,1-1 1,0 1-1,-5-34 1,6 16-32,2-1 1,0-82-1,7 110-31,0 0 0,1 1 0,5-17 1,1-7 61,-2-3-22,2 0 0,2 1 0,1 0 0,24-54 0,-22 70-89,27-37 1,7-11-28,-31 46 46,1 0 1,1 0-1,1 2 1,1 0-1,2 2 1,44-37 0,-6 14 5,108-61 1,-113 77-71,97-37 0,65-6-138,-110 38 154,53-19-249,322-59 0,-413 100 151,0 3-1,1 4 1,-1 2 0,119 14 0,-20 10 67,159 28-301,-283-38 264,-1 2-1,0 2 0,72 38 1,-105-49 74,24 14-52,0 2-1,38 31 1,-25-17-55,-35-27 120,-1 0 0,0 2 0,-1-1 0,0 1 0,0 0 0,-1 1 1,-1 0-1,1 1 0,-2 0 0,8 15 0,23 43-69,-28-56 67,-2 1 0,0 0 1,0 0-1,-2 0 0,0 1 1,0 0-1,2 17 0,5 46-107,10 96-368,-19-126 394,0-10-169,-1 0 0,-3 1-1,-4 40 1,-2-54 261,0 0 0,-2 0 1,-21 45-1,-1 5-10,14-39 53,-2 0-1,-2 0 1,-1-2-1,-42 53 1,42-60-145,-124 157 632,62-103-2224,-10-8-6370,57-50 3306</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19.106"/>
    </inkml:context>
    <inkml:brush xml:id="br0">
      <inkml:brushProperty name="width" value="0.1" units="cm"/>
      <inkml:brushProperty name="height" value="0.1" units="cm"/>
      <inkml:brushProperty name="color" value="#FFFFFF"/>
    </inkml:brush>
  </inkml:definitions>
  <inkml:trace contextRef="#ctx0" brushRef="#br0">2415 240 6817,'-46'-31'295,"-1"3"0,-1 2 0,-2 1 1,0 3-1,-1 2 0,-2 3 0,-55-12 1,34 14 439,-1 3-1,-1 3 1,1 4 0,-119 7 0,130 3-377,1 4 0,0 2 0,1 3 0,0 3 0,1 2 0,1 3 0,1 3 0,2 2 0,0 2 0,2 3 0,1 3 0,-78 65 0,76-51 10,3 2 0,1 3-1,3 2 1,3 2 0,2 3-1,3 1 1,2 1 0,3 3 0,4 0-1,-37 107 1,44-96-305,4 2 1,3 0-1,3 0 0,4 2 1,4 0-1,3 0 1,4 0-1,10 87 0,-2-106-72,3 0 0,2-1 0,3 0 0,3-1-1,2-1 1,3-1 0,2-1 0,3-1 0,2-2 0,76 101-1,-55-96-145,2-3-1,3-2 0,1-2 0,4-3 0,1-3 1,2-3-1,2-2 0,129 57 0,-78-50-537,2-5-1,1-6 1,2-5-1,211 28 1,-231-49 440,0-4 1,1-4-1,-1-6 1,0-3-1,178-35 1,-208 24 311,-2-3-1,0-2 1,-2-4 0,-1-3 0,-1-3 0,-1-3 0,-2-2 0,104-82 0,-108 68 459,-2-3 0,-3-2 1,-2-2-1,-3-3 0,-2-2 0,-3-1 1,-3-3-1,-3-2 0,-4-1 0,48-129 0,-64 140-382,-2-1-1,-2 0 0,-4-1 0,-2-1 1,-2 1-1,-4-1 0,-2 0 0,-2 0 0,-4 0 1,-2 0-1,-3 1 0,-2 0 0,-4 1 0,-24-65 1,14 64-356,-2 2 1,-3 1-1,-3 1 1,-1 2-1,-4 1 1,-1 2-1,-3 2 1,-2 2-1,-2 2 1,-88-67-1,59 59-1558,-3 3-1,-1 4 0,-3 4 0,-1 3 1,-3 3-1,-175-47 0,26 29-2479</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5.570"/>
    </inkml:context>
    <inkml:brush xml:id="br0">
      <inkml:brushProperty name="width" value="0.1" units="cm"/>
      <inkml:brushProperty name="height" value="0.1" units="cm"/>
      <inkml:brushProperty name="color" value="#FFFFFF"/>
    </inkml:brush>
  </inkml:definitions>
  <inkml:trace contextRef="#ctx0" brushRef="#br0">146 1 6017,'-4'0'143,"1"1"1,-1 0 0,0 0-1,1 1 1,-1-1 0,1 1 0,-1-1-1,1 1 1,0 0 0,-1 1-1,1-1 1,0 0 0,1 1 0,-1 0-1,0-1 1,1 1 0,-1 0-1,-1 4 1,-6 7 927,0 1-1,-11 24 1,13-21-885,1-1 0,1 2 1,0-1-1,1 1 0,1 0 0,1 0 0,1 0 0,0 0 1,3 38-1,0-48-177,0-1 1,0 0-1,1 0 1,0 0-1,1 0 1,0-1-1,0 1 0,1-1 1,-1 1-1,2-1 1,5 8-1,-5-10-30,-1 0 0,1-1 1,0 0-1,0 0 0,0 0 0,1 0 0,-1-1 0,1 0 0,0 0 0,0 0 0,0-1 0,0 0 0,0 0 0,1-1 0,-1 0 1,7 1-1,-4-1-38,-1-1 1,0 0 0,0-1-1,1 1 1,-1-2 0,0 1 0,0-1-1,0 0 1,0-1 0,-1 1 0,1-2-1,-1 1 1,14-9 0,-11 5 198,1-1 0,-2 0 0,1-1 1,-1 0-1,0 0 0,-1-1 0,0 0 0,11-19 1,-12 17 90,-1-1 1,0 1-1,-1-1 1,0 0-1,-1-1 1,-1 1-1,0-1 1,1-13-1,-3 18-104,0-1 0,-1 1 0,-1 0 0,0 0 0,0 0 0,0 0 0,-1 0 0,0 1 0,-1-1 0,0 0-1,-1 1 1,-5-11 0,5 13-393,1 1-1,-1 0 1,0 0 0,0 1-1,0-1 1,-1 1-1,0 0 1,-10-7-1,10 8-466,-1 0-1,1 0 1,-1 1 0,0 0-1,0 0 1,0 0-1,0 0 1,-12 0-1,-14 1-2729</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6.531"/>
    </inkml:context>
    <inkml:brush xml:id="br0">
      <inkml:brushProperty name="width" value="0.1" units="cm"/>
      <inkml:brushProperty name="height" value="0.1" units="cm"/>
      <inkml:brushProperty name="color" value="#FFFFFF"/>
    </inkml:brush>
  </inkml:definitions>
  <inkml:trace contextRef="#ctx0" brushRef="#br0">198 13 8713,'-14'8'654,"1"0"-1,-1 1 1,2 1 0,0 0 0,0 1 0,1 0 0,0 1 0,1 0-1,0 0 1,1 1 0,-14 28 0,15-26-533,1 1 0,0-1-1,2 1 1,0 1 0,0-1 0,2 1 0,0 0 0,1-1-1,1 1 1,0 0 0,2 18 0,-1-30-129,1 0 0,0 0 0,-1 0 0,2 0 0,-1 1 0,0-1 0,1-1 0,0 1 0,0 0 0,1 0 0,-1-1 0,1 1 0,0-1-1,0 0 1,1 0 0,-1 0 0,1 0 0,0-1 0,0 1 0,0-1 0,0 0 0,1 0 0,-1-1 0,1 1 0,0-1 0,-1 0 0,1 0 0,0-1 0,0 1 0,1-1 0,-1 0 0,0-1 0,0 1 0,6-1 0,1 0 12,-1 0 1,1-2-1,-1 1 1,1-1-1,-1-1 0,1 0 1,-1 0-1,0-1 1,-1-1-1,1 0 1,-1 0-1,0-1 0,0 0 1,13-11-1,-14 8 234,0-1 0,-1 0 0,0 0-1,0 0 1,-1-1 0,-1 0 0,0-1-1,0 1 1,-1-1 0,-1 0 0,0-1-1,0 1 1,-1-1 0,-1 1 0,0-1-1,-1 0 1,0 0 0,-2-15 0,1 18-278,-1 0 0,-1-1 1,0 1-1,0 0 0,-1 0 1,-1 1-1,1-1 0,-2 1 0,1-1 1,-8-10-1,7 13-593,0 0 0,-1 1 0,0 0 0,0 0 0,0 0 0,-1 1 0,0-1 1,0 2-1,0-1 0,0 1 0,-1 0 0,0 0 0,-11-3 0,-13-1-4100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7.823"/>
    </inkml:context>
    <inkml:brush xml:id="br0">
      <inkml:brushProperty name="width" value="0.1" units="cm"/>
      <inkml:brushProperty name="height" value="0.1" units="cm"/>
      <inkml:brushProperty name="color" value="#FFFFFF"/>
    </inkml:brush>
  </inkml:definitions>
  <inkml:trace contextRef="#ctx0" brushRef="#br0">12 108 2852,'-11'7'1609,"12"-17"-134,13-18 218,-9 20-1165,1-1 0,0 1 1,0 0-1,1 1 1,0 0-1,11-9 0,-15 14-425,0 0 0,-1 1 0,1-1 0,0 1 0,0 0-1,0 0 1,1 0 0,-1 0 0,0 1 0,0-1 0,0 1 0,0 0-1,1 0 1,-1 0 0,0 0 0,0 1 0,1-1 0,-1 1-1,0 0 1,0 0 0,0 0 0,0 0 0,0 0 0,3 3 0,8 4 49,0 1 0,-1 1 0,0 0 0,0 1 1,-1 0-1,13 16 0,-13-13-94,1-1 1,0 0-1,1-1 0,22 14 0,-31-23-27,0-1 0,0 0-1,0-1 1,0 1 0,1-1-1,-1 0 1,0 0 0,1-1 0,-1 1-1,0-1 1,1 0 0,-1-1-1,0 0 1,1 1 0,-1-2-1,0 1 1,0 0 0,0-1-1,0 0 1,0 0 0,5-4-1,14-6-254,-2-2-1,1-1 0,19-18 1,-18 15-615,43-34-6068,-51 39 3789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19.106"/>
    </inkml:context>
    <inkml:brush xml:id="br0">
      <inkml:brushProperty name="width" value="0.1" units="cm"/>
      <inkml:brushProperty name="height" value="0.1" units="cm"/>
      <inkml:brushProperty name="color" value="#FFFFFF"/>
    </inkml:brush>
  </inkml:definitions>
  <inkml:trace contextRef="#ctx0" brushRef="#br0">2415 240 6817,'-46'-31'295,"-1"3"0,-1 2 0,-2 1 1,0 3-1,-1 2 0,-2 3 0,-55-12 1,34 14 439,-1 3-1,-1 3 1,1 4 0,-119 7 0,130 3-377,1 4 0,0 2 0,1 3 0,0 3 0,1 2 0,1 3 0,1 3 0,2 2 0,0 2 0,2 3 0,1 3 0,-78 65 0,76-51 10,3 2 0,1 3-1,3 2 1,3 2 0,2 3-1,3 1 1,2 1 0,3 3 0,4 0-1,-37 107 1,44-96-305,4 2 1,3 0-1,3 0 0,4 2 1,4 0-1,3 0 1,4 0-1,10 87 0,-2-106-72,3 0 0,2-1 0,3 0 0,3-1-1,2-1 1,3-1 0,2-1 0,3-1 0,2-2 0,76 101-1,-55-96-145,2-3-1,3-2 0,1-2 0,4-3 0,1-3 1,2-3-1,2-2 0,129 57 0,-78-50-537,2-5-1,1-6 1,2-5-1,211 28 1,-231-49 440,0-4 1,1-4-1,-1-6 1,0-3-1,178-35 1,-208 24 311,-2-3-1,0-2 1,-2-4 0,-1-3 0,-1-3 0,-1-3 0,-2-2 0,104-82 0,-108 68 459,-2-3 0,-3-2 1,-2-2-1,-3-3 0,-2-2 0,-3-1 1,-3-3-1,-3-2 0,-4-1 0,48-129 0,-64 140-382,-2-1-1,-2 0 0,-4-1 0,-2-1 1,-2 1-1,-4-1 0,-2 0 0,-2 0 0,-4 0 1,-2 0-1,-3 1 0,-2 0 0,-4 1 0,-24-65 1,14 64-356,-2 2 1,-3 1-1,-3 1 1,-1 2-1,-4 1 1,-1 2-1,-3 2 1,-2 2-1,-2 2 1,-88-67-1,59 59-1558,-3 3-1,-1 4 0,-3 4 0,-1 3 1,-3 3-1,-175-47 0,26 29-2479</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8.943"/>
    </inkml:context>
    <inkml:brush xml:id="br0">
      <inkml:brushProperty name="width" value="0.1" units="cm"/>
      <inkml:brushProperty name="height" value="0.1" units="cm"/>
      <inkml:brushProperty name="color" value="#FFFFFF"/>
    </inkml:brush>
  </inkml:definitions>
  <inkml:trace contextRef="#ctx0" brushRef="#br0">0 76 5889,'2'-2'213,"8"-8"762,-1 0-1,2 1 1,-1 0 0,1 0-1,13-7 1,-20 15-924,0-1 0,0 0-1,0 1 1,0 0 0,0 0 0,0 0-1,0 0 1,0 0 0,0 1 0,1 0-1,-1 0 1,0 0 0,0 1 0,0-1-1,1 1 1,-1 0 0,0 0 0,0 0-1,0 1 1,0 0 0,4 2 0,2 1-160,0 2 1,0-1-1,0 1 1,-1 1 0,0 0-1,9 9 1,22 33-5361,-32-40 2990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9.581"/>
    </inkml:context>
    <inkml:brush xml:id="br0">
      <inkml:brushProperty name="width" value="0.1" units="cm"/>
      <inkml:brushProperty name="height" value="0.1" units="cm"/>
      <inkml:brushProperty name="color" value="#FFFFFF"/>
    </inkml:brush>
  </inkml:definitions>
  <inkml:trace contextRef="#ctx0" brushRef="#br0">76 59 2620,'-6'2'425,"0"0"-1,0-1 1,0 1 0,-1-1-1,1-1 1,0 1-1,-1-1 1,1 0-1,0-1 1,-8 0 0,17-2-180,1 0 1,-1 1 0,0-1 0,1 1-1,-1 0 1,1 0 0,0 0-1,6-2 1,25-6-2274,61-11 0,-70 16 568,9-2-326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9.955"/>
    </inkml:context>
    <inkml:brush xml:id="br0">
      <inkml:brushProperty name="width" value="0.1" units="cm"/>
      <inkml:brushProperty name="height" value="0.1" units="cm"/>
      <inkml:brushProperty name="color" value="#FFFFFF"/>
    </inkml:brush>
  </inkml:definitions>
  <inkml:trace contextRef="#ctx0" brushRef="#br0">0 0 5921,'14'7'100,"0"0"184,2 2 44,0 2 120,1 2-72,2 1-136,1 1-24,1 1-92,1 1-24,1-1-56,-1 0-20,0 0-56,-1-2-260,0 0-568,-3-1-765,-2-2-391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36.965"/>
    </inkml:context>
    <inkml:brush xml:id="br0">
      <inkml:brushProperty name="width" value="0.1" units="cm"/>
      <inkml:brushProperty name="height" value="0.1" units="cm"/>
      <inkml:brushProperty name="color" value="#FFFFFF"/>
    </inkml:brush>
  </inkml:definitions>
  <inkml:trace contextRef="#ctx0" brushRef="#br0">751 29 7373,'2'-7'122,"3"-12"-146,-5 16 545,-4 12 808,-26 71 1836,-16 47-708,-54 323 545,30 10-2279,58-372-605,-92 671 89,-144 947-318,213-1501 47,-67 507-467,96-589-1126,11-99 401,-5-24 1210,1 1 0,-1-1 0,0 0 1,1 1-1,-1-1 0,0 0 0,1 0 1,-1 0-1,0 0 0,1 1 0,-1-1 1,1 0-1,-1 0 0,0 0 0,1 0 1,-1 0-1,1 0 0,-1 0 0,0 0 1,1 0-1,-1 0 0,1 0 0,-1 0 1,1 0-1,-1 0 0,0 0 0,1-1 0,-1 1 1,0 0-1,1 0 0,0-1 0,2-1-229,0-1 0,1 0-1,-1 0 1,0 0-1,0 0 1,-1 0-1,1-1 1,3-5-1,15-29-2231,26-62 1,-6-2-131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37.291"/>
    </inkml:context>
    <inkml:brush xml:id="br0">
      <inkml:brushProperty name="width" value="0.1" units="cm"/>
      <inkml:brushProperty name="height" value="0.1" units="cm"/>
      <inkml:brushProperty name="color" value="#FFFFFF"/>
    </inkml:brush>
  </inkml:definitions>
  <inkml:trace contextRef="#ctx0" brushRef="#br0">1 265 8273,'270'-54'474,"637"-99"2775,-417 112-3236,566 24-1,-523 58-544,-182 7-5358,-327-45 4335,-10-3-45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37.619"/>
    </inkml:context>
    <inkml:brush xml:id="br0">
      <inkml:brushProperty name="width" value="0.1" units="cm"/>
      <inkml:brushProperty name="height" value="0.1" units="cm"/>
      <inkml:brushProperty name="color" value="#FFFFFF"/>
    </inkml:brush>
  </inkml:definitions>
  <inkml:trace contextRef="#ctx0" brushRef="#br0">17 0 8817,'-7'39'1153,"2"0"1,2 1-1,1-1 1,2 1-1,6 43 0,45 243 2544,-18-142-2982,139 1260-15,-51-346-1993,37-72-2823,-77-529-576,-42-218-247,-24-162 2358</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6.733"/>
    </inkml:context>
    <inkml:brush xml:id="br0">
      <inkml:brushProperty name="width" value="0.1" units="cm"/>
      <inkml:brushProperty name="height" value="0.1" units="cm"/>
      <inkml:brushProperty name="color" value="#FFFFFF"/>
    </inkml:brush>
  </inkml:definitions>
  <inkml:trace contextRef="#ctx0" brushRef="#br0">1 40 4520,'2'-7'216,"-2"5"-76,1 0 0,-1-1-1,1 1 1,0 0 0,0 0-1,0 0 1,0 0 0,0 0 0,0 0-1,0 0 1,1 0 0,-1 0 0,1 0-1,1-1 1,-2 4 137,1 1 1,-1-1-1,0 0 0,0 1 1,0-1-1,0 1 0,0-1 0,0 1 1,-1 0-1,1-1 0,0 1 1,-1 0-1,1 2 0,0 1 209,18 57 1363,-4 1 1,8 71-1,-14-78-1224,94 660 1436,45 254-2896,-64-575-2026,23 129-7617,-95-455 8318</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7.259"/>
    </inkml:context>
    <inkml:brush xml:id="br0">
      <inkml:brushProperty name="width" value="0.1" units="cm"/>
      <inkml:brushProperty name="height" value="0.1" units="cm"/>
      <inkml:brushProperty name="color" value="#FFFFFF"/>
    </inkml:brush>
  </inkml:definitions>
  <inkml:trace contextRef="#ctx0" brushRef="#br0">1 481 8005,'33'-19'662,"2"0"0,0 3 1,0 1-1,2 1 0,38-9 1,196-33 1574,-230 49-2226,883-113 168,6 51-234,-714 57 55,351-35-100,-557 46-220,-1-1 1,1 0 0,0-1-1,10-4 1,-17 5-281,1 1 0,-1-1-1,0 0 1,0 0 0,0-1-1,0 1 1,0-1 0,0 1-1,-1-1 1,1 0 0,-1 0-1,0 0 1,4-6 0,-2 1-1146</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7.584"/>
    </inkml:context>
    <inkml:brush xml:id="br0">
      <inkml:brushProperty name="width" value="0.1" units="cm"/>
      <inkml:brushProperty name="height" value="0.1" units="cm"/>
      <inkml:brushProperty name="color" value="#FFFFFF"/>
    </inkml:brush>
  </inkml:definitions>
  <inkml:trace contextRef="#ctx0" brushRef="#br0">5 1 4096,'-2'7'723,"1"1"0,0 0 0,1 0 1,-1 0-1,2 0 0,-1 0 0,1 0 0,0 0 0,1 0 0,3 12 0,3 25 947,-1 1 1,0 80-1,-6-80-1222,9 467 1244,-1-41-1769,57 334-666,26-275-3909,-48-325-1612,-34-149 3427</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9.057"/>
    </inkml:context>
    <inkml:brush xml:id="br0">
      <inkml:brushProperty name="width" value="0.1" units="cm"/>
      <inkml:brushProperty name="height" value="0.1" units="cm"/>
      <inkml:brushProperty name="color" value="#FFFFFF"/>
    </inkml:brush>
  </inkml:definitions>
  <inkml:trace contextRef="#ctx0" brushRef="#br0">26 584 3000,'0'2'58,"-1"0"1,1 0-1,-1 0 0,1 0 0,-1 0 0,0 0 1,1 0-1,-1 0 0,0 0 0,-1 0 0,1 0 1,0-1-1,-2 3 0,1-2 95,1-1-1,0 1 1,0-1 0,0 1-1,0 0 1,0 0 0,0-1-1,0 1 1,1 0 0,-1 0 0,0 0-1,1 0 1,-1 2 743,26-21 409,-12 3-682,-1 0 0,0-1 0,-1-1 0,0 0 1,13-28-1,-3 7-190,53-95 562,55-87-138,-128 216-818,1 0 0,0 0 0,0 0 0,0 0 0,1 1 0,-1-1 0,1 1 0,-1 0 1,1 0-1,0 0 0,0 0 0,0 0 0,0 0 0,0 1 0,0-1 0,0 1 0,5-1 1,-4 2 44,-1 0 0,1 1 0,0-1 0,-1 1 0,1-1 1,-1 1-1,0 1 0,1-1 0,-1 0 0,0 1 0,1-1 1,-1 1-1,0 0 0,0 0 0,0 0 0,4 5 0,66 48 466,3-3-1,97 49 0,-171-100-552,45 28 9,-1 2 0,-1 1 0,66 65 0,-96-83 11,-9-8-29,0 0 1,0 0-1,1 0 1,-1-1-1,13 7 1,-19-12 14,0 0 0,1 0 0,-1 1 0,1-1 1,-1 0-1,1 0 0,-1 0 0,0 0 1,1 0-1,-1 0 0,1 0 0,-1 0 0,1 0 1,-1 0-1,1 0 0,-1 0 0,0 0 0,1 0 1,-1-1-1,1 1 0,-1 0 0,0 0 1,1 0-1,-1-1 0,1 1 0,-1 0 0,0 0 1,1-1-1,-1 1 0,0 0 0,1-1 0,-1 1 1,0-1-1,7-19-25,-5-29-65,-2 43 109,-1-58 42,0-48-90,2 97 28,0 1 0,1 0 0,1 0 0,0 0 0,7-20 0,-9 32-1,0 0-1,0 0 0,0 0 1,-1 0-1,2 0 0,-1 1 1,0-1-1,0 0 1,1 0-1,-1 1 0,0-1 1,1 1-1,0 0 0,-1-1 1,1 1-1,0 0 1,0 0-1,0 0 0,-1 0 1,1 0-1,3 0 0,-3 0 2,1 1-1,0 0 1,0 0 0,0 0-1,0 1 1,0-1-1,0 1 1,0-1-1,0 1 1,0 0-1,-1 0 1,1 0 0,3 2-1,9 6-7,-1 1-1,-1 0 1,0 0-1,15 16 1,-20-18-18,59 59 18,-42-41 3,0 0 0,2-2 0,0-1 0,2-1 0,36 21 0,-61-41 2,-1 0 1,0 0 0,1 0-1,-1-1 1,1 0 0,0 0-1,-1 0 1,1 0 0,0-1-1,0 1 1,0-1 0,-1 0-1,1 0 1,0 0 0,0-1-1,0 1 1,-1-1 0,1 0-1,0 0 1,-1 0 0,7-3-1,-6 0 1,1 1-1,-1 0 0,0-1 0,0 0 0,0 0 1,0-1-1,-1 1 0,0 0 0,1-1 0,-2 0 1,1 0-1,-1 0 0,1 0 0,1-7 0,31-121-18,-2 8 33,-27 108 7,0 0-1,1 1 1,1-1-1,20-29 1,-27 44-25,1-1-1,0 1 1,0-1 0,0 1 0,0 0 0,0 0 0,1 0 0,-1 0 0,1 0-1,-1 0 1,1 1 0,0-1 0,0 1 0,0 0 0,-1 0 0,1 0 0,0 0 0,0 0-1,1 1 1,-1-1 0,4 1 0,-3 1 5,1-1-1,-1 1 1,1 0-1,-1 1 1,0-1-1,0 1 1,0 0-1,0 0 1,0 0-1,0 0 1,0 1-1,-1-1 1,1 1-1,4 5 1,15 17 10,-2 0 0,0 2 0,29 48 0,-36-49-1,2-2 0,1 0 0,1-1 1,1-1-1,33 30 0,-50-50-13,1 1 1,0-1 0,-1-1-1,1 1 1,0 0-1,0-1 1,1 1 0,-1-1-1,0 0 1,0 0 0,1 0-1,-1-1 1,0 1-1,1-1 1,-1 1 0,1-1-1,-1 0 1,0-1 0,7 0-1,-6-1 1,1 1 0,-1-1-1,0 0 1,0 0 0,0 0-1,0-1 1,0 0 0,-1 0-1,1 1 1,-1-2 0,0 1 0,0 0-1,0-1 1,4-5 0,63-102 29,-47 70-23,2 2 1,42-51-1,-64 86-7,0 1 0,0 0 0,0 0 0,0 0 0,0 0 0,1 1 0,-1-1 0,1 1 1,-1 0-1,1 0 0,0 0 0,0 1 0,0-1 0,0 1 0,0 0 0,0 0 0,0 1 0,1-1 1,-1 1-1,0 0 0,0 0 0,6 0 0,-5 2 4,1 0-1,-1 0 1,0 0 0,1 0-1,-1 1 1,0 0 0,-1 0-1,1 0 1,0 0 0,-1 1-1,0 0 1,0 0 0,0 0-1,0 0 1,6 10 0,12 24-254,-15-26 339,-1 0-1,2 0 0,0-1 0,0 0 0,19 18 0,-25-27-125,0 0-1,0-1 1,0 1 0,1-1 0,-1 0 0,0 0 0,1 0 0,-1 0-1,0 0 1,1 0 0,0-1 0,-1 1 0,1-1 0,-1 0 0,4 0-1,-3 0-107,1-1-1,-1 0 0,0 1 0,0-2 0,1 1 0,-1 0 1,0-1-1,0 1 0,0-1 0,-1 0 0,1 0 0,0 0 0,-1 0 1,4-4-1,0 0-994,-1 0 0,1 0 0,-1 0 1,-1-1-1,1 1 0,4-12 0,1-6-1996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5.570"/>
    </inkml:context>
    <inkml:brush xml:id="br0">
      <inkml:brushProperty name="width" value="0.1" units="cm"/>
      <inkml:brushProperty name="height" value="0.1" units="cm"/>
      <inkml:brushProperty name="color" value="#FFFFFF"/>
    </inkml:brush>
  </inkml:definitions>
  <inkml:trace contextRef="#ctx0" brushRef="#br0">146 1 6017,'-4'0'143,"1"1"1,-1 0 0,0 0-1,1 1 1,-1-1 0,1 1 0,-1-1-1,1 1 1,0 0 0,-1 1-1,1-1 1,0 0 0,1 1 0,-1 0-1,0-1 1,1 1 0,-1 0-1,-1 4 1,-6 7 927,0 1-1,-11 24 1,13-21-885,1-1 0,1 2 1,0-1-1,1 1 0,1 0 0,1 0 0,1 0 0,0 0 1,3 38-1,0-48-177,0-1 1,0 0-1,1 0 1,0 0-1,1 0 1,0-1-1,0 1 0,1-1 1,-1 1-1,2-1 1,5 8-1,-5-10-30,-1 0 0,1-1 1,0 0-1,0 0 0,0 0 0,1 0 0,-1-1 0,1 0 0,0 0 0,0 0 0,0-1 0,0 0 0,0 0 0,1-1 0,-1 0 1,7 1-1,-4-1-38,-1-1 1,0 0 0,0-1-1,1 1 1,-1-2 0,0 1 0,0-1-1,0 0 1,0-1 0,-1 1 0,1-2-1,-1 1 1,14-9 0,-11 5 198,1-1 0,-2 0 0,1-1 1,-1 0-1,0 0 0,-1-1 0,0 0 0,11-19 1,-12 17 90,-1-1 1,0 1-1,-1-1 1,0 0-1,-1-1 1,-1 1-1,0-1 1,1-13-1,-3 18-104,0-1 0,-1 1 0,-1 0 0,0 0 0,0 0 0,0 0 0,-1 0 0,0 1 0,-1-1 0,0 0-1,-1 1 1,-5-11 0,5 13-393,1 1-1,-1 0 1,0 0 0,0 1-1,0-1 1,-1 1-1,0 0 1,-10-7-1,10 8-466,-1 0-1,1 0 1,-1 1 0,0 0-1,0 0 1,0 0-1,0 0 1,-12 0-1,-14 1-2729</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2.077"/>
    </inkml:context>
    <inkml:brush xml:id="br0">
      <inkml:brushProperty name="width" value="0.1" units="cm"/>
      <inkml:brushProperty name="height" value="0.1" units="cm"/>
      <inkml:brushProperty name="color" value="#FFFFFF"/>
    </inkml:brush>
  </inkml:definitions>
  <inkml:trace contextRef="#ctx0" brushRef="#br0">191 73 5509,'-4'-3'149,"-1"2"0,1-1 0,-1 1 1,0-1-1,0 1 0,1 0 1,-1 1-1,0-1 0,0 1 1,0 0-1,0 1 0,0-1 1,0 1-1,1 0 0,-1 0 1,0 0-1,0 0 0,1 1 0,-1 0 1,1 0-1,0 0 0,-1 1 1,-3 2-1,2 1 116,0-1 0,1 1 0,-1 0 0,1 0 0,1 0 0,-1 0 0,1 1 0,0 0 0,1 0 0,-1 0 0,2 1 0,-1-1 0,-3 15 0,2 1-24,0 0 0,2 1-1,1-1 1,0 0 0,2 1 0,1-1 0,0 0 0,10 36-1,-9-46-218,0-1-1,1 0 0,0 0 0,1-1 1,0 1-1,1-1 0,1 0 0,0-1 1,0 0-1,1 0 0,0 0 1,0-1-1,1 0 0,1 0 0,-1-1 1,1-1-1,16 10 0,-21-15 29,1 1-1,-1-1 1,0 0-1,1-1 1,-1 1 0,1-1-1,0 0 1,-1-1-1,1 1 1,0-1 0,0-1-1,-1 1 1,11-2-1,-8 0 26,1-1 0,-1 0 0,0 0 0,0-1 0,0 0 0,-1 0-1,1 0 1,9-9 0,-5 3 132,-1 0-1,0-1 0,-1 0 1,0-1-1,0 0 1,-2-1-1,1 1 1,-2-2-1,13-27 0,-15 29-28,-1 0 0,-1-1-1,1 1 1,-2-1 0,0 1-1,0-1 1,-1 0 0,-1 0-1,0 0 1,-1 0 0,0 1-1,-1-1 1,0 0 0,-1 1-1,-1-1 1,0 1 0,0 0-1,-1 0 1,-1 0-1,0 1 1,-1 0 0,0 0-1,-13-15 1,4 7-127,-1 1 0,-1 1 0,-26-21 0,32 30-590,0 0-1,0 1 1,-1 0 0,-13-6 0,21 12-400,0-1 0,-1 0 1,1 1-1,0 0 0,-1 0 1,1 1-1,-1 0 0,1 0 1,-1 0-1,-9 2 0,-4 5-3326</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2.700"/>
    </inkml:context>
    <inkml:brush xml:id="br0">
      <inkml:brushProperty name="width" value="0.1" units="cm"/>
      <inkml:brushProperty name="height" value="0.1" units="cm"/>
      <inkml:brushProperty name="color" value="#FFFFFF"/>
    </inkml:brush>
  </inkml:definitions>
  <inkml:trace contextRef="#ctx0" brushRef="#br0">178 24 5228,'-92'-7'4244,"90"8"-4157,-1-1 1,1 0 0,0 1-1,0 0 1,0-1 0,0 1 0,0 0-1,0 0 1,0 0 0,0 0-1,1 1 1,-1-1 0,0 0 0,1 1-1,-1-1 1,1 1 0,-1 0 0,1-1-1,0 1 1,-1 0 0,1 0-1,0 0 1,0 0 0,1 0 0,-2 3-1,-2 7 282,0 0 0,1 0 0,-2 14 1,4-23-299,-4 24 372,-2 10-169,1-1 1,1 1-1,2 0 0,3 54 1,1-85-270,0 0 0,0 1-1,1-1 1,-1 0 0,1 0 0,1-1 0,-1 1 0,1 0 0,0-1 0,0 1 0,0-1 0,1 0 0,0 0-1,0-1 1,8 8 0,-8-9 2,0 0-1,0-1 1,0 1 0,0-1-1,0 0 1,1 0-1,-1-1 1,1 1 0,-1-1-1,1 0 1,-1 0-1,1-1 1,0 1-1,0-1 1,-1 0 0,1 0-1,0-1 1,-1 1-1,1-1 1,0 0-1,5-2 1,3-2 14,1-1-1,-1 0 0,0 0 1,-1-2-1,0 1 1,0-2-1,0 0 1,-1 0-1,0-1 0,-1 0 1,0 0-1,16-25 1,-19 25 221,0-1 1,0-1-1,-1 1 1,-1-1-1,0 0 1,0 0-1,-1-1 1,-1 1-1,0-1 1,-1 0-1,0 0 1,-1 0-1,0 0 1,-2-19-1,0 24-161,-1 1-1,0-1 1,0 0-1,0 1 1,-1 0 0,0 0-1,0 0 1,-1 0-1,0 0 1,0 1 0,-1-1-1,0 1 1,0 0-1,0 1 1,-1-1-1,0 1 1,0 0 0,-8-5-1,5 5-426,1 0 0,-1 1 0,0 0 0,0 0 1,0 1-1,-10-3 0,9 4-1091,0 1 1,0 0-1,0 0 1,-1 1-1,-18 1 1,0 5-2904</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5.108"/>
    </inkml:context>
    <inkml:brush xml:id="br0">
      <inkml:brushProperty name="width" value="0.1" units="cm"/>
      <inkml:brushProperty name="height" value="0.1" units="cm"/>
      <inkml:brushProperty name="color" value="#FFFFFF"/>
    </inkml:brush>
  </inkml:definitions>
  <inkml:trace contextRef="#ctx0" brushRef="#br0">223 1 8509,'-8'15'720,"1"0"1,1 1-1,0-1 1,1 1-1,1 1 1,-5 31-1,-1 108 1091,8-96-1388,-32 638 315,-49 858-1366,73-1411-9,-16 265-2206,15-138-3234,10-200 3434</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7.813"/>
    </inkml:context>
    <inkml:brush xml:id="br0">
      <inkml:brushProperty name="width" value="0.1" units="cm"/>
      <inkml:brushProperty name="height" value="0.1" units="cm"/>
      <inkml:brushProperty name="color" value="#FFFFFF"/>
    </inkml:brush>
  </inkml:definitions>
  <inkml:trace contextRef="#ctx0" brushRef="#br0">24 112 5637,'-4'-26'153,"3"11"615,-2 1 1,0-1-1,-9-26 0,17 72 2893,-2-4-3084,116 700 1236,-104-611-1933,65 612-1389,62 419-3846,-70-676 855,-62-416 3206</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8.417"/>
    </inkml:context>
    <inkml:brush xml:id="br0">
      <inkml:brushProperty name="width" value="0.1" units="cm"/>
      <inkml:brushProperty name="height" value="0.1" units="cm"/>
      <inkml:brushProperty name="color" value="#FFFFFF"/>
    </inkml:brush>
  </inkml:definitions>
  <inkml:trace contextRef="#ctx0" brushRef="#br0">0 1 2824,'6'9'536,"-2"1"0,1-1 0,-1 1 0,-1 0 0,0 0 0,0 1 0,1 17 0,1-2-292,51 213 209,61 319-899,-106-398-343,-11-119 527,3-1 0,1 1 1,1-1-1,14 47 1,-19-86 256,0 0 1,0 0-1,0 0 1,0 0-1,0 0 1,1-1 0,-1 1-1,0 0 1,1 0-1,-1 0 1,0 0-1,1-1 1,-1 1-1,1 0 1,-1-1-1,1 1 1,0 0-1,-1-1 1,1 1-1,0 0 1,-1-1 0,1 1-1,1 0 1,4-18-258,-3-34-369,-3 49 501,0 0-1,0 0 0,0 0 1,-1 0-1,1 0 1,-1 0-1,0 0 0,1 1 1,-1-1-1,0 0 0,0 0 1,0 1-1,0-1 0,0 0 1,-3-1-1,-3-6-721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6.331"/>
    </inkml:context>
    <inkml:brush xml:id="br0">
      <inkml:brushProperty name="width" value="0.1" units="cm"/>
      <inkml:brushProperty name="height" value="0.1" units="cm"/>
      <inkml:brushProperty name="color" value="#FFFFFF"/>
    </inkml:brush>
  </inkml:definitions>
  <inkml:trace contextRef="#ctx0" brushRef="#br0">12 1 4156,'-1'1'63,"0"1"-1,-1-1 1,1 1-1,0-1 1,0 1-1,1 0 1,-1-1-1,0 1 1,0 0-1,1 0 1,-1-1-1,1 1 1,0 0-1,-1 3 1,2-3-16,0-1 1,0 0-1,0 0 1,0 1 0,0-1-1,0 0 1,0 0-1,1 0 1,-1-1 0,0 1-1,1 0 1,-1 0-1,1-1 1,-1 1 0,0-1-1,1 1 1,2 0 0,0 0 11,0 0-1,-1 1 1,1 0 0,0 0 0,-1 0 0,1 0 0,-1 0 0,0 1 0,0-1 0,0 1 0,0 0 0,0 0 0,0 0 0,-1 1 0,1-1 0,-1 1 0,0-1 0,0 1 0,1 5 0,0 2-39,0 1-1,-2-1 1,1 1 0,-1-1-1,-2 19 1,1-27-25,1 18-114,-3 27-289,1-46 58,1 1 0,-1-1 1,0 1-1,0-1 0,0 0 0,0 0 0,-1 1 0,1-1 0,-3 3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6.718"/>
    </inkml:context>
    <inkml:brush xml:id="br0">
      <inkml:brushProperty name="width" value="0.1" units="cm"/>
      <inkml:brushProperty name="height" value="0.1" units="cm"/>
      <inkml:brushProperty name="color" value="#FFFFFF"/>
    </inkml:brush>
  </inkml:definitions>
  <inkml:trace contextRef="#ctx0" brushRef="#br0">0 0 4036,'0'0'120,"0"8"8,0 0 84,0 1 48,0 5-72,0 0 4,0 3-108,0 3 32,0 0-132,8 3 64,-2 1-32,-3-2-56,5 2 24,1-2-252,-3 0-188,0-2-292,-1-2-464,5-1 108</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8.457"/>
    </inkml:context>
    <inkml:brush xml:id="br0">
      <inkml:brushProperty name="width" value="0.1" units="cm"/>
      <inkml:brushProperty name="height" value="0.1" units="cm"/>
      <inkml:brushProperty name="color" value="#FFFFFF"/>
    </inkml:brush>
  </inkml:definitions>
  <inkml:trace contextRef="#ctx0" brushRef="#br0">23 77 7505,'1'-3'-35,"7"-39"1690,-8 41-1528,0 0 0,0-1 0,0 1 0,0 0 0,0 0 0,0 0 0,0-1 0,0 1 0,-1 0 0,1 0 0,0 0 0,-1 0 0,1 0 0,-1 0 0,1 0 0,-1 0 0,0 0 0,1 0 0,-1 0 0,0 0 0,0 0 0,0 0 0,1 0 0,-1 1 0,0-1 0,0 0 0,0 1 0,0-1 0,0 1 0,0-1 0,-3 0 0,4 1-83,-1 0 0,1 0 0,-1 0 0,0 1 0,1-1 0,-1 0 1,1 0-1,-1 1 0,1-1 0,-1 0 0,1 1 0,-1-1 0,1 0 1,0 1-1,-1-1 0,1 1 0,-1-1 0,1 0 0,0 1 0,-1-1 1,1 1-1,0-1 0,0 1 0,-1 0 0,1-1 0,0 1 0,0-1 1,0 1-1,0-1 0,0 1 0,0-1 0,0 1 0,0 0 0,0-1 1,0 1-1,0 0 0,-1 30 335,2-25-235,1 34 1,3 0 0,1 0 0,17 59 0,5 29-134,6 200-448,-28-108-3862,-6-209 3395,-1 0 0,0 0 1,0 0-1,-4 13 0,-3 1-1757</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08.996"/>
    </inkml:context>
    <inkml:brush xml:id="br0">
      <inkml:brushProperty name="width" value="0.1" units="cm"/>
      <inkml:brushProperty name="height" value="0.1" units="cm"/>
      <inkml:brushProperty name="color" value="#FFFFFF"/>
    </inkml:brush>
  </inkml:definitions>
  <inkml:trace contextRef="#ctx0" brushRef="#br0">33 955 5509,'-30'9'472,"28"-9"-170,2-2-133,0 0-1,0 0 1,0 0 0,0-1 0,0 1 0,0 0 0,0 0 0,1 0 0,-1 0 0,2-3 0,7-5 360,0 0-1,1 0 1,0 1 0,0 0 0,13-8-1,0-1-51,284-232 2346,303-237-2355,-575 460-846,43-31-1182,-25 28-2490,-40 28 1236</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09.366"/>
    </inkml:context>
    <inkml:brush xml:id="br0">
      <inkml:brushProperty name="width" value="0.1" units="cm"/>
      <inkml:brushProperty name="height" value="0.1" units="cm"/>
      <inkml:brushProperty name="color" value="#FFFFFF"/>
    </inkml:brush>
  </inkml:definitions>
  <inkml:trace contextRef="#ctx0" brushRef="#br0">1 918 5605,'1'1'82,"0"-1"0,0 0 1,0 0-1,-1 0 1,1 0-1,0 0 1,0 0-1,0 0 1,0 0-1,0-1 1,0 1-1,0 0 1,0 0-1,0-1 1,-1 1-1,2-1 1,69-91 3304,38-14-2398,196-148 0,-209 179-925,22-19-249,82-64-1466,-71 49-2840,-98 81 2278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6.531"/>
    </inkml:context>
    <inkml:brush xml:id="br0">
      <inkml:brushProperty name="width" value="0.1" units="cm"/>
      <inkml:brushProperty name="height" value="0.1" units="cm"/>
      <inkml:brushProperty name="color" value="#FFFFFF"/>
    </inkml:brush>
  </inkml:definitions>
  <inkml:trace contextRef="#ctx0" brushRef="#br0">198 13 8713,'-14'8'654,"1"0"-1,-1 1 1,2 1 0,0 0 0,0 1 0,1 0 0,0 1 0,1 0-1,0 0 1,1 1 0,-14 28 0,15-26-533,1 1 0,0-1-1,2 1 1,0 1 0,0-1 0,2 1 0,0 0 0,1-1-1,1 1 1,0 0 0,2 18 0,-1-30-129,1 0 0,0 0 0,-1 0 0,2 0 0,-1 1 0,0-1 0,1-1 0,0 1 0,0 0 0,1 0 0,-1-1 0,1 1 0,0-1-1,0 0 1,1 0 0,-1 0 0,1 0 0,0-1 0,0 1 0,0-1 0,0 0 0,1 0 0,-1-1 0,1 1 0,0-1 0,-1 0 0,1 0 0,0-1 0,0 1 0,1-1 0,-1 0 0,0-1 0,0 1 0,6-1 0,1 0 12,-1 0 1,1-2-1,-1 1 1,1-1-1,-1-1 0,1 0 1,-1 0-1,0-1 1,-1-1-1,1 0 1,-1 0-1,0-1 0,0 0 1,13-11-1,-14 8 234,0-1 0,-1 0 0,0 0-1,0 0 1,-1-1 0,-1 0 0,0-1-1,0 1 1,-1-1 0,-1 0 0,0-1-1,0 1 1,-1-1 0,-1 1 0,0-1-1,-1 0 1,0 0 0,-2-15 0,1 18-278,-1 0 0,-1-1 1,0 1-1,0 0 0,-1 0 1,-1 1-1,1-1 0,-2 1 0,1-1 1,-8-10-1,7 13-593,0 0 0,-1 1 0,0 0 0,0 0 0,0 0 0,-1 1 0,0-1 1,0 2-1,0-1 0,0 1 0,-1 0 0,0 0 0,-11-3 0,-13-1-4100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096"/>
    </inkml:context>
    <inkml:brush xml:id="br0">
      <inkml:brushProperty name="width" value="0.1" units="cm"/>
      <inkml:brushProperty name="height" value="0.1" units="cm"/>
      <inkml:brushProperty name="color" value="#FFFFFF"/>
    </inkml:brush>
  </inkml:definitions>
  <inkml:trace contextRef="#ctx0" brushRef="#br0">82 108 4612,'58'-108'4983,"-58"121"-3942,0 20 197,1 29-136,-12 98-1,-109 1197-2246,119-1297 503,2-39-213,-1 1 0,-2 0 0,-5 36-1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423"/>
    </inkml:context>
    <inkml:brush xml:id="br0">
      <inkml:brushProperty name="width" value="0.1" units="cm"/>
      <inkml:brushProperty name="height" value="0.1" units="cm"/>
      <inkml:brushProperty name="color" value="#FFFFFF"/>
    </inkml:brush>
  </inkml:definitions>
  <inkml:trace contextRef="#ctx0" brushRef="#br0">0 17 2648,'9'5'688,"0"-1"-1,0 0 1,0-1-1,1 0 1,-1-1-1,14 2 1,-2 0 248,1 1-283,-1-2 1,2-1-1,-1-1 1,33-2-1,87-16-357,-100 12-214,-30 5-218,-1-1 1,0 0-1,1-1 1,-1-1-1,20-6 1,-31 9 8,1-1 0,-1 1 1,0 0-1,1 0 0,-1 0 0,0 0 0,1 0 0,-1-1 1,0 1-1,3-4-1522,-3 4 1522,0 0 0,0-1 0,0 1 0,0-1 1,0 1-1,0 0 0,0-1 0,0 1 0,0 0 0,0-1 1,0 0-1,0 1-145,0-6-2206</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891"/>
    </inkml:context>
    <inkml:brush xml:id="br0">
      <inkml:brushProperty name="width" value="0.1" units="cm"/>
      <inkml:brushProperty name="height" value="0.1" units="cm"/>
      <inkml:brushProperty name="color" value="#FFFFFF"/>
    </inkml:brush>
  </inkml:definitions>
  <inkml:trace contextRef="#ctx0" brushRef="#br0">203 109 3736,'6'-13'417,"-1"1"0,-1-2 0,-1 1 0,0 0 0,0-1 0,0-14 0,-3 27 17,-5 28 1270,-3 36-1,2-12-822,-118 842 917,48-191-2028,76-695 155,-8 145-1405,6-53-4327</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2.498"/>
    </inkml:context>
    <inkml:brush xml:id="br0">
      <inkml:brushProperty name="width" value="0.1" units="cm"/>
      <inkml:brushProperty name="height" value="0.1" units="cm"/>
      <inkml:brushProperty name="color" value="#FFFFFF"/>
    </inkml:brush>
  </inkml:definitions>
  <inkml:trace contextRef="#ctx0" brushRef="#br0">0 732 4280,'2'-8'86,"55"-60"1299,71-139 1548,22-50-1866,-56 90-2355,-88 151-209,-6 8-1932</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2.839"/>
    </inkml:context>
    <inkml:brush xml:id="br0">
      <inkml:brushProperty name="width" value="0.1" units="cm"/>
      <inkml:brushProperty name="height" value="0.1" units="cm"/>
      <inkml:brushProperty name="color" value="#FFFFFF"/>
    </inkml:brush>
  </inkml:definitions>
  <inkml:trace contextRef="#ctx0" brushRef="#br0">0 0 4920,'1'2'125,"0"0"-1,-1 0 0,1 0 0,0 0 0,0 0 0,0 0 0,0 0 0,1 0 0,-1 0 1,0 0-1,1-1 0,-1 1 0,1-1 0,0 1 0,-1-1 0,1 1 0,0-1 0,2 1 1,15 15 1094,3 11-532,-1 0 0,-1 2 0,26 54 0,-21-29-699,-3-5-74,1-2 0,3 0 0,35 48 0,-36-57-1120,-13-12-2722</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3.165"/>
    </inkml:context>
    <inkml:brush xml:id="br0">
      <inkml:brushProperty name="width" value="0.1" units="cm"/>
      <inkml:brushProperty name="height" value="0.1" units="cm"/>
      <inkml:brushProperty name="color" value="#FFFFFF"/>
    </inkml:brush>
  </inkml:definitions>
  <inkml:trace contextRef="#ctx0" brushRef="#br0">1 143 4856,'0'1'70,"1"0"0,0-1 0,-1 1-1,1 0 1,-1-1 0,1 1 0,0-1-1,0 0 1,-1 1 0,1-1 0,0 1-1,0-1 1,-1 0 0,1 0 0,0 1-1,0-1 1,0 0 0,0 0-1,-1 0 1,1 0 0,0 0 0,0 0-1,0 0 1,1-1 0,26-1 749,111-21 1155,-91 17-1612,50-13-1,-28 1-303,164-46-2979,-206 56 897,-8-1-77</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26.410"/>
    </inkml:context>
    <inkml:brush xml:id="br0">
      <inkml:brushProperty name="width" value="0.1" units="cm"/>
      <inkml:brushProperty name="height" value="0.1" units="cm"/>
      <inkml:brushProperty name="color" value="#FFC114"/>
    </inkml:brush>
  </inkml:definitions>
  <inkml:trace contextRef="#ctx0" brushRef="#br0">144 59 1428,'11'17'450,"-11"-18"-404,0 1 0,0 0 0,-1 0 0,1-1 0,0 1 0,0 0 0,0 0 0,0-1 0,0 1 0,0 0 0,0 0 0,0-1 0,0 1 0,0 0 0,0 0 0,1-1 0,-1 1 0,0 0 0,0 0 0,0-1 0,0 1 0,0 0-1,0 0 1,1-1 0,-1 1 0,0 0 0,0 0 0,0 0 0,0-1 0,1 1 0,-1 0 0,0 0 0,0 0 0,1 0 0,-1 0 0,0-1 0,0 1 0,1 0 0,-1 0 0,0 0 0,0 0 0,1 0 0,-1 0 0,0 0 0,0 0 0,1 0 0,-1 0 0,0 0-1,0 0 1,1 0 0,-1 0 0,0 0 0,0 0 0,1 0 0,-1 1 0,2 1 1030,-2-37 71,1 33-1136,-1 1 1,1-1-1,-1 0 0,1 0 1,0 0-1,0 1 1,0-1-1,-1 0 1,2 1-1,-1-1 1,0 1-1,0-1 1,0 1-1,1 0 1,-1 0-1,1-1 1,-1 1-1,1 0 1,-1 0-1,1 0 0,0 0 1,-1 1-1,1-1 1,2 0-1,-4 34 571,-1-29-555,-1 0-1,0 0 1,0 0 0,0 0-1,0 0 1,-1-1-1,0 1 1,1-1-1,-1 1 1,-5 3 0,-10 14 37,0 7-4,-30 63 0,48-89-95,0-2 20,0-1 2,-1 0 7,1 0 1,0 0-1,0 0 1,0-1-1,0 1 1,1 0-1,-1 0 1,0 0-1,0 0 1,0 0-1,1 0 1,-1 0-1,1 0 1,-1 0-1,1 0 1,-1 0 0,1 0-1,0 0 1,1-1-1,19-23 27,-11 15-26,-3 0-92,1 0 0,0 1 0,1 0-1,0 1 1,0-1 0,17-9 0,-74 74 4,10-17 39,2 2 1,-38 57-1,81-110-764,32-50 351,-35 56 433,1 0 0,0 0 0,0 0-1,1 0 1,0 1 0,0 0 0,0 0 0,10-5-1,-10 7-58,-1 0-6,0 1 1,0-1-1,0 1 0,0 0 1,0 1-1,0 0 0,1-1 1,9 1-1,-15 1 167,-15 1-47,8 27 15,7-27-38,0 0 0,0 0 0,0 0 0,0-1 1,0 1-1,0 0 0,0 0 0,0 0 0,0-1 1,0 1-1,0 0 0,1 0 0,-1 0 0,0-1 0,0 1 1,1 0-1,-1 0 0,1-1 0,-1 1 0,1 0 1,-1-1-1,1 1 0,-1-1 0,1 1 0,-1 0 1,1-1-1,0 1 0,-1-1 0,1 0 0,0 1 1,1 0-1,4 0 20,-2 0-19,0 0-1,0 0 1,0 0-1,0 0 1,0-1-1,0 1 1,0-1-1,0 0 1,0-1 0,0 1-1,0-1 1,0 1-1,0-1 1,0 0-1,-1-1 1,1 1-1,0-1 1,6-3-1,-10 5 3,0 0 0,0 0 0,1-1 0,-1 1 0,0 0 0,0 0-1,1-1 1,-1 1 0,0 0 0,0 0 0,0-1 0,1 1 0,-1 0-1,0-1 1,0 1 0,0 0 0,0-1 0,0 1 0,0 0 0,0-1-1,0 1 1,0 0 0,0-1 0,0 1 0,0 0 0,0-1 0,0 1-1,0-1 1,0 1 0,0 0 0,0-1 0,0 1 0,0 0 0,-1 0-1,1-1 1,0 1 0,0 0 0,0-1 0,-1 1 0,1 0-1,0 0 1,0-1 0,-1 1 0,1 0 0,0 0 0,0 0 0,-1-1-1,1 1 1,0 0 0,-1 0 0,1 0 0,0 0 0,-1 0 0,1 0-1,0-1 1,-1 1 0,1 0 0,-1 0 0,-26-7-100,20 6 89,-2-4-430,13 1-1102,-4 4 1482,1 0-1,-1 0 1,1 0-1,0-1 1,-1 1-1,1 0 1,-1-1 0,1 1-1,-1 0 1,0-1-1,1 1 1,-1-1-1,1 1 1,-1 0-1,0-1 1,1 1-1,-1-1 1,0 1-1,1-1 1,-1 0-1,0 1 1,0-1-1,0 1 1,1-1 0,-1 0-1,0-4-303</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26.918"/>
    </inkml:context>
    <inkml:brush xml:id="br0">
      <inkml:brushProperty name="width" value="0.1" units="cm"/>
      <inkml:brushProperty name="height" value="0.1" units="cm"/>
      <inkml:brushProperty name="color" value="#FFC114"/>
    </inkml:brush>
  </inkml:definitions>
  <inkml:trace contextRef="#ctx0" brushRef="#br0">1 100 1036,'0'0'96,"0"1"-47,0 0 0,0 0-1,0 0 1,0 0 0,0 0-1,0 1 1,0-1 0,0 0 0,0 0-1,1 0 1,-1 0 0,0 0-1,1 2 1,2 0 21,0-1 0,0 0-1,-1 0 1,1 0 0,1 0-1,-1 0 1,0 0 0,0-1-1,1 0 1,-1 1 0,1-1-1,-1-1 1,8 2 0,52 0-98,-18-1-60,-44 0 70,-1-1 1,1 0-1,-1 0 1,1 0 0,-1 1-1,1-1 1,-1 0 0,1 0-1,-1 0 1,1 0-1,0 0 1,-1 0 0,1 0-1,-1 0 1,1 0-1,-1 0 1,1 0 0,-1 0-1,1 0 1,-1 0 0,1-1-1,-1 1 1,1 0-1,-1 0 1,1-1 0,-1 1-1,1 0 1,-1-1-1,1 1 1,-1 0 0,0-1-1,1 1 1,-1-1 0,0 1-1,1-1 1,-1 0-1,-9-16-552,0 2 669,5 5-94,0 1 0,-1 0 0,0 0 0,0 1 0,-1-1 0,0 1 0,-1 1 0,1-1-1,-2 1 1,1 0 0,-12-8 0,19 15 2,0 0-1,0 0 1,0 0-1,0 0 1,-1 0-1,1-1 1,0 1-1,0 0 1,0 0-1,0 0 0,0 0 1,0 0-1,-1 0 1,1 0-1,0 0 1,0 0-1,0 0 1,0 0-1,0 0 1,-1 0-1,1 0 1,0 0-1,0 0 1,0 0-1,0 0 1,0 0-1,-1 1 1,1-1-1,0 0 1,0 0-1,0 0 1,0 0-1,0 0 1,0 0-1,0 0 1,-1 0-1,1 0 1,0 1-1,0-1 1,0 0-1,0 0 1,0 0-1,0 0 0,0 0 1,0 0-1,0 1 1,0-1-1,0 0 1,0 0-1,0 0 1,0 0-1,0 0 1,0 1-1,0-1 1,0 0-1,0 0 1,1 15 333,6 9 96,-2 33 53,-5-57-489,0 0 0,0 0 1,-1 1-1,1-1 0,0 0 0,0 1 1,-1-1-1,1 0 0,0 0 0,-1 0 1,1 1-1,0-1 0,-1 0 0,1 0 1,0 0-1,-1 0 0,1 1 0,0-1 0,-1 0 1,1 0-1,0 0 0,-1 0 0,1 0 1,-1 0-1,1 0 0,0 0 0,-1 0 1,1 0-1,0 0 0,-1 0 0,1-1 1,-1 1-1,1 0 0,0 0 0,-1 0 1,1 0-1,0-1 0,0 1 0,-1 0 0,1 0 1,0-1-1,-1 1 0,1 0 0,0 0 1,0-1-1,-1 1 0,1 0 0,0-1 1,0 1-1,0 0 0,0-1 0,0 1 1,-1 0-1,1-1 0,0 1 0,0-5-2,0 1 0,0-1 0,0 1 1,1-1-1,0 1 0,0 0 0,0-1 0,0 1 0,1 0 0,-1 0 0,1 0 0,4-6 0,3-5 29,-4 13 82,-1 25 121,-3-10-215,3 32 3,10 66-792,-14-105-48</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1.596"/>
    </inkml:context>
    <inkml:brush xml:id="br0">
      <inkml:brushProperty name="width" value="0.1" units="cm"/>
      <inkml:brushProperty name="height" value="0.1" units="cm"/>
      <inkml:brushProperty name="color" value="#FFC114"/>
    </inkml:brush>
  </inkml:definitions>
  <inkml:trace contextRef="#ctx0" brushRef="#br0">607 116 8817,'0'-4'162,"0"0"1,-1 0-1,1 0 1,-1 0-1,0 0 0,0 0 1,0 0-1,-1 0 1,1 1-1,-1-1 1,0 0-1,0 1 1,0-1-1,-1 1 1,-4-6-1,2 5 93,1-1 0,-1 1 0,-1 0 0,1 1 0,-1-1 0,1 1-1,-1 0 1,0 1 0,-9-3 0,5 1-26,-1 2-1,0 0 1,0 0-1,0 1 1,0 0-1,0 0 1,0 2-1,0-1 1,-1 2-1,1-1 1,-17 6 0,7 1 159,1 0 1,-1 2-1,1 1 1,1 0-1,0 2 1,1 0-1,0 1 1,1 0-1,0 2 1,-18 22-1,18-17-117,0 2 0,1 0 0,2 0 0,0 2 0,2 0 0,0 0 0,-15 54 0,23-64-230,0 1-1,1 0 0,1 0 0,1 0 0,0 0 0,1 0 0,1 0 0,0 0 0,1 0 1,9 30-1,-8-37-29,0 1 1,1-1-1,0 0 0,1 0 1,0-1-1,0 1 1,1-1-1,0 0 1,0 0-1,1-1 1,0 0-1,0 0 0,1-1 1,0 0-1,0 0 1,1 0-1,-1-1 1,16 6-1,-7-5-7,1-1 0,-1-1 0,1 0-1,0-1 1,0-1 0,0-1 0,0 0-1,0-2 1,1 0 0,-1-1 0,0 0 0,-1-2-1,32-9 1,-23 4-384,0-1 0,-1-1 0,32-19 0,-34 16-912,-1-1 0,0-1 0,23-23 0,-36 30-55,0 0 0,-1 0-1,0-1 1,13-21 0,-5-3-2645</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2.109"/>
    </inkml:context>
    <inkml:brush xml:id="br0">
      <inkml:brushProperty name="width" value="0.1" units="cm"/>
      <inkml:brushProperty name="height" value="0.1" units="cm"/>
      <inkml:brushProperty name="color" value="#FFC114"/>
    </inkml:brush>
  </inkml:definitions>
  <inkml:trace contextRef="#ctx0" brushRef="#br0">942 0 4828,'-48'13'563,"0"3"-1,2 1 0,0 2 0,1 3 0,1 1 1,-50 36-1,34-16 910,2 2 0,2 3 0,-77 86 1,101-98-905,2 1 0,1 2 1,2 1-1,-36 73 0,48-80-425,2 1-1,1 0 1,1 1 0,2 0-1,2 1 1,-6 68-1,11-56-6,2 1 0,2 0 0,2 0-1,2 0 1,3-1 0,1 0 0,30 81-1,-30-103-111,2 1-1,1-1 0,1-1 1,1-1-1,1 0 0,1 0 0,1-2 1,1 0-1,1-2 0,1 0 1,1-1-1,0-1 0,1-1 1,39 21-1,-30-23-14,1-1 0,1-1 1,1-2-1,-1-1 0,1-2 1,1-2-1,0-1 0,44 0 1,-27-4-1,-1-3 1,1-2-1,-1-3 1,0-1 0,52-17-1,-61 11 119,-1-1-1,-1-3 0,-1-1 1,0-2-1,-1-1 0,-2-2 1,0-2-1,-2-2 0,-1-1 1,-1-1-1,45-55 0,-40 38 110,-2-2 0,-3-1 0,-2-2-1,-2 0 1,-2-2 0,-3-2 0,-2 0-1,15-65 1,-28 86-222,-1 0 0,-2 0 0,-2 0 0,-1-1 0,-2 1 0,-2-1 0,-4-35 0,1 45-157,-1 0 0,-1 0 0,-2 1 0,0 0 0,-2 0 0,0 1 0,-2 0 0,-1 1 0,0 0-1,-20-23 1,11 20-817,0 0 0,-3 1 0,0 1-1,-48-34 1,36 33-1083,-2 1-1,-1 2 0,-47-19 1,-4 6-1720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7.823"/>
    </inkml:context>
    <inkml:brush xml:id="br0">
      <inkml:brushProperty name="width" value="0.1" units="cm"/>
      <inkml:brushProperty name="height" value="0.1" units="cm"/>
      <inkml:brushProperty name="color" value="#FFFFFF"/>
    </inkml:brush>
  </inkml:definitions>
  <inkml:trace contextRef="#ctx0" brushRef="#br0">12 108 2852,'-11'7'1609,"12"-17"-134,13-18 218,-9 20-1165,1-1 0,0 1 1,0 0-1,1 1 1,0 0-1,11-9 0,-15 14-425,0 0 0,-1 1 0,1-1 0,0 1 0,0 0-1,0 0 1,1 0 0,-1 0 0,0 1 0,0-1 0,0 1 0,0 0-1,1 0 1,-1 0 0,0 0 0,0 1 0,1-1 0,-1 1-1,0 0 1,0 0 0,0 0 0,0 0 0,0 0 0,3 3 0,8 4 49,0 1 0,-1 1 0,0 0 0,0 1 1,-1 0-1,13 16 0,-13-13-94,1-1 1,0 0-1,1-1 0,22 14 0,-31-23-27,0-1 0,0 0-1,0-1 1,0 1 0,1-1-1,-1 0 1,0 0 0,1-1 0,-1 1-1,0-1 1,1 0 0,-1-1-1,0 0 1,1 1 0,-1-2-1,0 1 1,0 0 0,0-1-1,0 0 1,0 0 0,5-4-1,14-6-254,-2-2-1,1-1 0,19-18 1,-18 15-615,43-34-6068,-51 39 3789</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2.882"/>
    </inkml:context>
    <inkml:brush xml:id="br0">
      <inkml:brushProperty name="width" value="0.1" units="cm"/>
      <inkml:brushProperty name="height" value="0.1" units="cm"/>
      <inkml:brushProperty name="color" value="#FFC114"/>
    </inkml:brush>
  </inkml:definitions>
  <inkml:trace contextRef="#ctx0" brushRef="#br0">42 22 8509,'0'-1'60,"-1"0"1,1-1-1,-1 1 1,1 0 0,-1 0-1,1 0 1,-1 0-1,0 0 1,0 0-1,1 0 1,-1 0 0,0 0-1,0 0 1,0 0-1,0 1 1,0-1-1,0 0 1,0 1 0,-1-1-1,1 1 1,0-1-1,0 1 1,0-1-1,-3 1 1,3 0 69,0 1 0,0 0 0,0-1 1,0 1-1,0 0 0,0 0 0,0 0 0,0 0 1,0 0-1,1 0 0,-1 0 0,0 0 0,1 0 1,-1 1-1,1-1 0,-1 0 0,1 0 0,-1 0 1,1 1-1,0-1 0,0 0 0,0 1 0,0-1 1,0 0-1,0 3 0,-2 53 227,2 1 0,3 0 0,14 74 0,-10-77-256,-6-50-140,37 248-129,-27-202-2626,22 60 1,-26-100-1742,-7-17 2379</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3.223"/>
    </inkml:context>
    <inkml:brush xml:id="br0">
      <inkml:brushProperty name="width" value="0.1" units="cm"/>
      <inkml:brushProperty name="height" value="0.1" units="cm"/>
      <inkml:brushProperty name="color" value="#FFC114"/>
    </inkml:brush>
  </inkml:definitions>
  <inkml:trace contextRef="#ctx0" brushRef="#br0">1 39 8645,'2'-3'29,"-1"0"0,1 0 0,0 1 1,1 0-1,-1-1 0,0 1 0,1 0 0,-1 0 1,1 0-1,0 0 0,-1 1 0,1-1 0,0 1 1,0-1-1,0 1 0,0 0 0,0 0 0,6 0 0,1 0 332,0 0 0,0 1 0,-1 0 0,1 1 0,11 2 0,4 3 62,-1 0 1,0 2-1,0 1 1,0 1-1,-2 1 0,1 1 1,-1 0-1,-1 2 0,20 17 1,-27-20-222,0 0 0,-1 1-1,-1 0 1,0 1 0,-1 1 0,0 0 0,-1 0 0,0 1 0,-1 0 0,-1 1 0,-1 0 0,0 0 0,-1 1-1,-1-1 1,0 1 0,-1 1 0,-1-1 0,-1 0 0,0 1 0,-2-1 0,0 1 0,0 0 0,-2-1 0,0 1-1,-1-1 1,-1 0 0,-1 0 0,0 0 0,-13 28 0,3-16-119,-1 0 1,-1-1-1,-1-1 1,-2-1-1,-22 24 1,27-34-559,0-2 1,-1 0 0,0 0-1,-1-2 1,0 0 0,-1-1-1,0 0 1,-37 14 0,48-23-541,1 0 0,-1-1 1,0 1-1,0-2 0,-12 1 1,-1-1-3161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3.595"/>
    </inkml:context>
    <inkml:brush xml:id="br0">
      <inkml:brushProperty name="width" value="0.1" units="cm"/>
      <inkml:brushProperty name="height" value="0.1" units="cm"/>
      <inkml:brushProperty name="color" value="#FFC114"/>
    </inkml:brush>
  </inkml:definitions>
  <inkml:trace contextRef="#ctx0" brushRef="#br0">1246 29 8309,'-41'-9'506,"-1"2"-1,0 1 1,0 2 0,0 2 0,0 2 0,0 2 0,-82 13-1,73-4 155,1 1 0,0 3 0,0 2 0,2 2 0,0 2 1,-47 30-1,62-30-441,0 3 1,1 0 0,2 2 0,1 1 0,0 2 0,3 0 0,0 2 0,2 1 0,1 1 0,2 1 0,1 1 0,2 0 0,1 1 0,2 1-1,2 1 1,1 0 0,2 1 0,1 0 0,2 1 0,2-1 0,1 60 0,4-39-149,4 0 0,2 0-1,26 111 1,-20-127-3,2-2 1,2 1-1,2-2 0,1 0 0,47 70 1,-39-73-62,2-1 0,1-2 0,2-1 0,2-1 0,0-2 0,2-2 0,2-1 0,0-2 0,2-1 0,62 28 0,-62-35-101,0-3 0,2-1-1,-1-2 1,2-2 0,-1-1-1,1-3 1,1-1 0,-1-3 0,0-1-1,1-2 1,58-9 0,-42 0-117,0-3 1,0-3-1,-1-2 1,-1-3-1,-1-2 1,-1-3-1,-1-2 1,62-43-1,-85 48 247,-1-2 0,-1-1-1,0-1 1,-3-2 0,44-56-1,-53 58 86,-1 0-1,-2-1 1,0 0-1,-2-1 1,-1-1 0,-1 0-1,12-58 1,-17 45-42,-1-1 1,-2 1 0,-2-1-1,-2 1 1,-2-1 0,-1 1-1,-3 0 1,-1 0 0,-3 1-1,-1 0 1,-2 1 0,-27-55-1,18 48-331,-3 1 0,-2 1-1,-64-79 1,58 85-1039,-2 2-1,-2 2 1,-82-62-1,88 76-2478,-59-29-1,34 25-9</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6.358"/>
    </inkml:context>
    <inkml:brush xml:id="br0">
      <inkml:brushProperty name="width" value="0.1" units="cm"/>
      <inkml:brushProperty name="height" value="0.1" units="cm"/>
      <inkml:brushProperty name="color" value="#FFC114"/>
    </inkml:brush>
  </inkml:definitions>
  <inkml:trace contextRef="#ctx0" brushRef="#br0">265 50 6721,'4'-9'-291,"1"-9"2106,-13 27 673,2 2-2220,1 0 0,0 0-1,0 0 1,1 0 0,-4 23 0,-3 7-158,-61 191-72,-64 196 229,126-409-262,7-29-13,5-33 81,16-79 707,5 1-1,51-153 0,-66 248-751,37-100 334,-40 114-328,1 1 0,0 0 0,0 0 0,1 1 0,0 0 0,1 0 0,0 1 0,12-11 0,-17 18-18,-1 0-1,1 1 0,0-1 0,-1 1 0,1 0 0,0 0 0,0 0 0,0 0 0,0 0 0,0 1 0,0-1 0,0 1 0,0 0 0,1 0 1,-1 0-1,0 0 0,0 1 0,0-1 0,0 1 0,0-1 0,0 1 0,0 0 0,0 1 0,-1-1 0,1 0 0,0 1 0,0-1 0,2 3 1,7 5 2,0 0 0,0 0 0,-1 1 0,14 17 0,-8-6-4,-1 0 0,-1 1 0,-1 0 1,-1 1-1,-1 1 0,-1 0 0,-1 0 0,-1 1 0,-1 0 1,-1 1-1,3 31 0,0 29-1076,-4 0-1,-5 94 1,-2-91-1692,0-108-4615,-4 6 5874</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6.699"/>
    </inkml:context>
    <inkml:brush xml:id="br0">
      <inkml:brushProperty name="width" value="0.1" units="cm"/>
      <inkml:brushProperty name="height" value="0.1" units="cm"/>
      <inkml:brushProperty name="color" value="#FFC114"/>
    </inkml:brush>
  </inkml:definitions>
  <inkml:trace contextRef="#ctx0" brushRef="#br0">1 60 11365,'0'-3'78,"1"1"0,-1 0 0,1 0 0,-1 0 0,1 0 0,0 0-1,0 0 1,0 0 0,0 0 0,1 0 0,-1 0 0,0 0 0,1 1 0,-1-1 0,1 0 0,0 1 0,-1 0 0,1-1-1,0 1 1,0 0 0,0 0 0,0 0 0,4-2 0,1 0 235,0 1 1,0-1-1,0 1 0,0 0 0,15-1 1,34 2-887,83 8 1,1 0-7689,-114-7 5892</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7.118"/>
    </inkml:context>
    <inkml:brush xml:id="br0">
      <inkml:brushProperty name="width" value="0.1" units="cm"/>
      <inkml:brushProperty name="height" value="0.1" units="cm"/>
      <inkml:brushProperty name="color" value="#FFC114"/>
    </inkml:brush>
  </inkml:definitions>
  <inkml:trace contextRef="#ctx0" brushRef="#br0">963 53 5889,'-20'-10'429,"0"2"1,0 0-1,-1 2 1,0 0 0,0 1-1,-1 2 1,1 0-1,-1 1 1,0 1-1,0 1 1,-27 3 0,24 1-154,-1 1 1,1 0 0,0 3 0,0 0-1,1 1 1,0 1 0,0 1 0,1 2 0,-23 16-1,8-3 172,1 2-1,1 2 0,1 2 1,2 1-1,-40 50 1,54-57-182,0 1 0,2 1 0,1 1 1,2 0-1,0 1 0,2 1 0,2 0 0,-11 48 1,14-42 32,1 0 0,2 1 0,1 0 0,2 0 0,2 0 0,10 65 0,-7-84-285,0 0-1,1 0 1,1-1-1,1 1 1,0-2-1,1 1 1,1-1-1,1 0 1,1-1-1,0 0 1,1-1-1,0 0 1,2-1-1,28 25 1,-9-15 7,2-2 1,-1-2-1,2 0 0,1-3 0,62 21 1,-35-18-16,1-4 0,108 14 0,-141-26-7,1-2-1,1-2 1,-1-1-1,0-1 1,0-2 0,-1-1-1,1-2 1,-1-1 0,-1-1-1,1-2 1,-1-1-1,-1-1 1,53-33 0,-48 24 22,0-1 1,-2-2-1,-1-1 1,0-2 0,36-43-1,-48 47 252,-1-1 0,-1-1 1,-2-1-1,0 0 0,-2-1 0,-1 0 0,16-54 0,-17 36-344,-2 0-1,-2-1 0,-3 0 1,-1-1-1,-3 1 0,-1-1 1,-3 1-1,-1 0 0,-18-73 1,18 100-654,-2 1 0,-1 0 1,0 1-1,-2-1 0,0 1 1,-1 1-1,-22-31 0,19 33-420,0 1 0,-1 0 0,0 1 0,-1 1-1,0 0 1,-1 1 0,0 0 0,-23-10 0,-14-3-1908</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7.890"/>
    </inkml:context>
    <inkml:brush xml:id="br0">
      <inkml:brushProperty name="width" value="0.1" units="cm"/>
      <inkml:brushProperty name="height" value="0.1" units="cm"/>
      <inkml:brushProperty name="color" value="#FFC114"/>
    </inkml:brush>
  </inkml:definitions>
  <inkml:trace contextRef="#ctx0" brushRef="#br0">20 0 9613,'2'1'23,"-1"-1"1,1 1-1,-1 0 0,1 0 1,-1 0-1,1 0 0,-1 0 1,0 0-1,1 0 0,-1 0 1,0 1-1,0-1 0,0 0 1,0 1-1,0-1 0,0 1 0,0-1 1,-1 1-1,1-1 0,0 1 1,-1 0-1,0-1 0,1 3 1,10 41 1373,-4 4-1132,-3 1-1,-1-1 1,-3 0 0,-6 51 0,-38 196-5217,27-202 1262,13-69 2038</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8.295"/>
    </inkml:context>
    <inkml:brush xml:id="br0">
      <inkml:brushProperty name="width" value="0.1" units="cm"/>
      <inkml:brushProperty name="height" value="0.1" units="cm"/>
      <inkml:brushProperty name="color" value="#FFC114"/>
    </inkml:brush>
  </inkml:definitions>
  <inkml:trace contextRef="#ctx0" brushRef="#br0">0 80 7473,'1'-4'5,"1"0"1,-1 0 0,1 0 0,-1 0 0,1 0 0,1 1-1,-1-1 1,0 0 0,1 1 0,0 0 0,0-1-1,0 1 1,0 0 0,5-3 0,-2 2 119,-1 2 0,1-1 1,-1 1-1,1-1 0,0 2 1,0-1-1,0 1 0,0-1 1,12 1-1,3-1-41,1 2 1,-1 1-1,0 0 1,0 1-1,0 2 1,0 0-1,0 1 1,29 12-1,-43-14-79,1 0 0,-1 1-1,-1 0 1,1 0 0,-1 1 0,1 0-1,-1 0 1,0 0 0,-1 1 0,0 0-1,6 8 1,-8-9 15,0 1 0,0 0 0,0 0-1,-1 0 1,0 0 0,0 0 0,-1 0 0,0 1-1,0-1 1,0 1 0,-1-1 0,0 0 0,0 1-1,0-1 1,-3 11 0,0-7 127,0 0 0,0-1 0,-1 0 0,0 0 0,0 0 0,-1 0 0,-1 0 0,1-1 0,-1 0 0,-1 0-1,0-1 1,0 0 0,0 0 0,-1 0 0,-12 8 0,2-3 377,-1 0 0,-1-1 0,0-1-1,0-1 1,-42 13 0,68-23-453,0 0-1,1 1 1,-1-1 0,0 1 0,8 2 0,8-1-51,-4 0-15,0 0 0,0 2 0,-1 0 1,1 1-1,-1 1 0,0 0 0,0 2 0,-1 0 0,1 0 0,-2 2 1,1 0-1,-1 0 0,0 2 0,-1 0 0,13 13 0,-22-19 151,-1 0 0,0 0 0,-1 0 0,1 0 0,-1 0 1,0 1-1,0 0 0,-1-1 0,1 1 0,-1 0 0,-1 0 0,1 1 0,-1-1 0,0 0 0,-1 0 0,1 0 0,-1 1 0,0-1 0,-1 0 0,1 1 0,-1-1 0,-1 0 1,1 0-1,-1 0 0,0 0 0,0 0 0,-1 0 0,0-1 0,0 1 0,0-1 0,-1 0 0,0 0 0,0 0 0,0 0 0,0 0 0,-1-1 0,1 0 0,-1 0 1,0 0-1,-1-1 0,-6 4 0,-1 0 166,-1 0 0,0-1 0,0-1-1,-1 0 1,0-1 0,0-1 0,0 0 0,0-1 0,0 0 0,-28-2 0,25 0-402,1-2 0,-1 0 0,1-1 0,0-1 0,0 0 0,0-2 0,0 0 0,1 0 0,-17-11 0,28 15-289,0-1-1,1 0 0,-1 0 0,1-1 1,0 1-1,0-1 0,0 0 1,0 0-1,1 0 0,-4-7 1,5 7-403,0 0 0,0 0 0,0-1 0,1 1 0,0 0 0,0-1 0,0 1 0,1-1 0,-1 0 0,1 1 0,0-1 0,1-7 0,4-14-3717</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8.857"/>
    </inkml:context>
    <inkml:brush xml:id="br0">
      <inkml:brushProperty name="width" value="0.1" units="cm"/>
      <inkml:brushProperty name="height" value="0.1" units="cm"/>
      <inkml:brushProperty name="color" value="#FFC114"/>
    </inkml:brush>
  </inkml:definitions>
  <inkml:trace contextRef="#ctx0" brushRef="#br0">738 6 7241,'-44'-3'928,"-1"1"0,1 2 0,-1 2 0,-57 10 0,70-6-226,0 2 0,0 0 0,1 2 0,0 2 0,1 0 0,-44 27 1,60-30-582,0 1 1,1 1 0,0 0 0,0 1 0,2 0 0,-1 1 0,2 1 0,-1-1-1,2 2 1,0-1 0,1 1 0,0 1 0,1-1 0,1 1 0,1 0 0,-5 23-1,1 4-37,3 1 0,1 1 0,3-1-1,1 0 1,6 51 0,13 51 520,56 216 0,-71-349-542,2 13-5,3 0 1,0-1-1,1 1 0,1-2 1,2 0-1,15 25 0,-19-37-53,1-1-1,0 1 0,0-1 0,1-1 0,1 0 0,0 0 1,0-1-1,1-1 0,0 0 0,1 0 0,-1-1 0,25 9 1,-10-7 7,0-2 0,0-1 1,1 0-1,0-2 1,51 0-1,-12-5 8,86-12 0,-91 4-4,0-3 1,-1-2 0,0-3 0,109-48-1,-138 51 33,-1-2 0,0-1 0,-2-2-1,0-1 1,-1-1 0,-1-1 0,-1-1-1,-1-2 1,-1 0 0,27-39 0,-33 35 171,-1-1 1,-1-1-1,-2-1 1,-1 0-1,-2 0 1,14-65 0,-17 49-175,-1 1 0,-3-1 1,-1 0-1,-6-67 0,1 95-82,-1 0 0,0 1 0,-2-1 0,0 1 0,-1 0 0,0 1 0,-2 0 0,0 0 0,-2 0 0,1 1 0,-24-30 0,21 33-449,-2-1-1,1 2 1,-2 0 0,0 1-1,0 0 1,-1 1-1,-28-14 1,11 9-1763,0 2-1,-2 1 0,-60-14 1,21 12-1685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0.257"/>
    </inkml:context>
    <inkml:brush xml:id="br0">
      <inkml:brushProperty name="width" value="0.1" units="cm"/>
      <inkml:brushProperty name="height" value="0.1" units="cm"/>
      <inkml:brushProperty name="color" value="#FFFFFF"/>
    </inkml:brush>
  </inkml:definitions>
  <inkml:trace contextRef="#ctx0" brushRef="#br0">157 77 5985,'-156'-77'2604,"211"97"-1398,62 13 0,98 17-1332,262 52-952,-167-37-3160,-229-48 2323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8.943"/>
    </inkml:context>
    <inkml:brush xml:id="br0">
      <inkml:brushProperty name="width" value="0.1" units="cm"/>
      <inkml:brushProperty name="height" value="0.1" units="cm"/>
      <inkml:brushProperty name="color" value="#FFFFFF"/>
    </inkml:brush>
  </inkml:definitions>
  <inkml:trace contextRef="#ctx0" brushRef="#br0">0 76 5889,'2'-2'213,"8"-8"762,-1 0-1,2 1 1,-1 0 0,1 0-1,13-7 1,-20 15-924,0-1 0,0 0-1,0 1 1,0 0 0,0 0 0,0 0-1,0 0 1,0 0 0,0 1 0,1 0-1,-1 0 1,0 0 0,0 1 0,0-1-1,1 1 1,-1 0 0,0 0 0,0 0-1,0 1 1,0 0 0,4 2 0,2 1-160,0 2 1,0-1-1,0 1 1,-1 1 0,0 0-1,9 9 1,22 33-5361,-32-40 2990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0.676"/>
    </inkml:context>
    <inkml:brush xml:id="br0">
      <inkml:brushProperty name="width" value="0.1" units="cm"/>
      <inkml:brushProperty name="height" value="0.1" units="cm"/>
      <inkml:brushProperty name="color" value="#FFFFFF"/>
    </inkml:brush>
  </inkml:definitions>
  <inkml:trace contextRef="#ctx0" brushRef="#br0">1 0 8713,'0'0'128,"11"0"72,5 0 236,2 0 108,12 0 64,7 0 60,8 0-252,11 11-64,16-1-140,11 2-148,13 0 4,5-1-152,14 1-120,-3 0-484,0 1-464,-3-1-472,-2 5-744,-3-2-57</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1.402"/>
    </inkml:context>
    <inkml:brush xml:id="br0">
      <inkml:brushProperty name="width" value="0.1" units="cm"/>
      <inkml:brushProperty name="height" value="0.1" units="cm"/>
      <inkml:brushProperty name="color" value="#FFFFFF"/>
    </inkml:brush>
  </inkml:definitions>
  <inkml:trace contextRef="#ctx0" brushRef="#br0">355 63 5825,'3'-13'65,"5"-30"307,-4 36 612,-3 24 996,-1-7-1759,-1-1 0,0 0 1,-1 0-1,0 0 1,-1 0-1,-4 10 1,-5 19 129,-265 1168-710,217-851-6965,55-328 5960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1.883"/>
    </inkml:context>
    <inkml:brush xml:id="br0">
      <inkml:brushProperty name="width" value="0.1" units="cm"/>
      <inkml:brushProperty name="height" value="0.1" units="cm"/>
      <inkml:brushProperty name="color" value="#FFFFFF"/>
    </inkml:brush>
  </inkml:definitions>
  <inkml:trace contextRef="#ctx0" brushRef="#br0">198 128 3620,'42'-128'2963,"-38"138"-2113,-2 8-534,-2-13-235,-1 0 0,0-1 0,0 1-1,0 0 1,-1 0 0,0 0 0,1-1-1,-2 1 1,-4 7 0,-8 20 265,-37 126 255,-58 313 1,69-192-785,35-213-263,3 1 1,8 82-1,-4-138-18,1 1-1,0-1 1,1 0-1,0 1 1,0-1-1,2 0 1,-1-1 0,1 1-1,10 15 1,-14-26 390,-1 1 0,0-1 1,0 1-1,1-1 0,-1 0 0,0 1 1,1-1-1,-1 1 0,1-1 0,-1 0 1,0 1-1,1-1 0,-1 0 1,1 0-1,-1 1 0,1-1 0,-1 0 1,1 0-1,-1 0 0,1 1 0,-1-1 1,1 0-1,-1 0 0,1 0 1,0 0-1,7 0-795</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2.225"/>
    </inkml:context>
    <inkml:brush xml:id="br0">
      <inkml:brushProperty name="width" value="0.1" units="cm"/>
      <inkml:brushProperty name="height" value="0.1" units="cm"/>
      <inkml:brushProperty name="color" value="#FFFFFF"/>
    </inkml:brush>
  </inkml:definitions>
  <inkml:trace contextRef="#ctx0" brushRef="#br0">1 0 2708,'32'24'1407,"-19"-14"-816,1 1 1,-1-2-1,2 0 1,-1-1-1,1 0 1,0-1-1,1-1 1,0 0-1,27 5 1,35-2-81,107-2-1,-31-2-669,-101-3-39,-4 0-1538,-17 1-2652,-24-3 2298</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2.738"/>
    </inkml:context>
    <inkml:brush xml:id="br0">
      <inkml:brushProperty name="width" value="0.1" units="cm"/>
      <inkml:brushProperty name="height" value="0.1" units="cm"/>
      <inkml:brushProperty name="color" value="#FFFFFF"/>
    </inkml:brush>
  </inkml:definitions>
  <inkml:trace contextRef="#ctx0" brushRef="#br0">0 447 4128,'26'-50'1280,"2"1"-1,3 1 1,70-86-1,-65 97-1338,80-65 0,-106 94-210,-9 6 58,1 0 0,0 1-1,0-1 1,-1 1 0,1-1 0,0 1-1,0 0 1,0 0 0,1 0-1,-1 0 1,0 0 0,0 0-1,1 1 1,-1-1 0,4 0 0,-16 14-1882,-21 3-72,30-13 1696</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3.059"/>
    </inkml:context>
    <inkml:brush xml:id="br0">
      <inkml:brushProperty name="width" value="0.1" units="cm"/>
      <inkml:brushProperty name="height" value="0.1" units="cm"/>
      <inkml:brushProperty name="color" value="#FFFFFF"/>
    </inkml:brush>
  </inkml:definitions>
  <inkml:trace contextRef="#ctx0" brushRef="#br0">1 1 2708,'14'9'5210,"6"20"-4537,-16-23 60,97 167 173,4 5-286,-68-126-1995,-23-34 144,-1 1 0,0 0 0,-1 1 0,13 32 0,-21-44-277</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3.381"/>
    </inkml:context>
    <inkml:brush xml:id="br0">
      <inkml:brushProperty name="width" value="0.1" units="cm"/>
      <inkml:brushProperty name="height" value="0.1" units="cm"/>
      <inkml:brushProperty name="color" value="#FFFFFF"/>
    </inkml:brush>
  </inkml:definitions>
  <inkml:trace contextRef="#ctx0" brushRef="#br0">0 0 4640,'0'0'648,"12"0"898,320 14 2628,-2 22-10466,-289-30 4516</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3.738"/>
    </inkml:context>
    <inkml:brush xml:id="br0">
      <inkml:brushProperty name="width" value="0.1" units="cm"/>
      <inkml:brushProperty name="height" value="0.1" units="cm"/>
      <inkml:brushProperty name="color" value="#FFFFFF"/>
    </inkml:brush>
  </inkml:definitions>
  <inkml:trace contextRef="#ctx0" brushRef="#br0">4 18 5384,'0'0'33,"-1"-1"-1,1 1 0,0 0 0,-1-1 0,1 1 0,0-1 0,0 1 0,0 0 0,-1-1 0,1 1 0,0-1 0,0 1 0,0-1 0,0 1 0,0 0 0,0-1 1,0 1-1,0-1 0,0 1 0,0-1 0,0 1 0,0-1 0,0 1 0,0 0 0,0-1 0,0 1 0,0-1 0,1 1 0,-1 0 0,0-1 0,0 1 0,1-1 1,-1 1-1,1-1 0,16-2 1236,23 12-16,116 43-1267,-49-24-2970,-67-18 882</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7.476"/>
    </inkml:context>
    <inkml:brush xml:id="br0">
      <inkml:brushProperty name="width" value="0.1" units="cm"/>
      <inkml:brushProperty name="height" value="0.1" units="cm"/>
      <inkml:brushProperty name="color" value="#33CCFF"/>
    </inkml:brush>
  </inkml:definitions>
  <inkml:trace contextRef="#ctx0" brushRef="#br0">243 22 3380,'25'-21'1684,"-40"35"-1524,7-5-107,1 1 1,0-1-1,0 2 0,1-1 1,1 1-1,-1-1 1,2 1-1,0 1 0,0-1 1,1 1-1,-3 16 1,-8 1 10,12-26-61,0 0 0,0 0 0,1-1 0,-1 1 0,1 0 0,0 0 0,0 0 0,0 1 0,-1 3 0,3-7-2,1-1 0,-1 1 0,0 0 0,0 0 0,1-1 0,-1 1-1,0-1 1,0 1 0,0-1 0,0 1 0,1-1 0,-1 0 0,0 0 0,1-1 0,4-3 23,-2 3 30,-1-1 0,1 0 0,-1 0 0,0 0 0,0 0 0,0 0 0,0-1 0,0 1 0,-1-1 0,0 0 0,0 1 0,0-1 0,0 0 0,0-1 0,-1 1 0,2-5 192,-19 11-236,10 53 10,6-54-11,0 0-1,-1 0 1,1 0 0,-1-1 0,1 1 0,-1 0 0,1 0 0,-1-1 0,0 1 0,1 0 0,-1-1-1,0 1 1,1-1 0,-1 1 0,0-1 0,0 1 0,0-1 0,1 1 0,-1-1 0,0 0 0,0 1-1,0-1 1,-1 0 0,-23 5 334,25-5-361,2 0-1,0-1 14,0 1-1,0-1 1,0 0 0,0 0-1,0 0 1,0 0 0,0 0-1,2-2 1,-2 2-12,5-3-108,-5 3 87,-1 1 0,1-1 0,-1 1 0,1-1 0,-1 0 0,1 0-1,-1 1 1,0-1 0,0 0 0,1 0 0,-1 0 0,0-1-1,0 1 1,0 0 0,0 0 0,0-1 0,0 1 0,-1 0 0,1-1-1,0 1 1,-1-1 0,1 1 0,-1-1 0,1-1 0,-29-2-28,24 5 73,-42-3 335,31 3-202,1 0 0,-1-1 0,1-1 0,-1 0 1,1-1-1,0-1 0,-28-10 0,45 22-168,10 11 13,-8-12-26,-2-3 40,0 0-1,0 0 1,0 0-1,0-1 1,1 1-1,0-1 1,0 0-1,0 0 1,0 0-1,9 4 1,-10-6-1,0 0 1,0 0 0,0 0 0,0 0 0,1-1 0,-1 1 0,0-1 0,0 0 0,0 0-1,1 0 1,-1-1 0,0 1 0,0-1 0,0 0 0,0 1 0,0-1 0,0-1-1,5-1 1,4-2 12,15-8 17,-26 13-22,0 0 0,0-1 1,0 1-1,-1-1 0,1 1 0,0-1 0,0 0 0,0 1 0,-1-1 0,1 0 0,0 0 0,0 1 0,-1-1 1,1 0-1,-1 0 0,1 0 0,-1 0 0,1 0 0,0-1 0,-44 3-19,36 2 17,-1-1 0,1 0 0,-1 0 0,0 0 0,0-1 0,0 0 0,-10-1 0,18 0-5,-1 0 0,1 0 0,0 0 0,0 0-1,0 0 1,-1 0 0,1-1 0,0 1-1,0 0 1,0 0 0,-1 0 0,1 0 0,0-1-1,0 1 1,0 0 0,0 0 0,0 0 0,0-1-1,-1 1 1,1 0 0,0 0 0,0-1-1,0 1 1,0 0 0,0 0 0,0-1 0,0 1-1,0 0 1,0 0 0,0-1 0,0 1-1,0 0 1,0 0 0,0-1 0,1 1 0,-1 0-1,0 0 1,0-1 0,0-5 3,0 5 38,1 3-51,-1 0 0,1 0 0,0 0-1,-1 0 1,1-1 0,0 1 0,0 0 0,0-1-1,1 1 1,-1-1 0,0 1 0,2 1 0,-2-2 27,0 0 0,0 0 0,0 0 0,0 0 0,1-1-1,-1 1 1,0 0 0,0-1 0,0 1 0,0-1 0,1 1 0,-1-1 0,0 1 0,1-1 0,-1 0 0,0 0 0,1 0 0,-1 0 0,0 0 0,1 0 0,-1 0 0,0 0 0,1 0 0,-1 0 0,0-1 0,1 1 0,-1-1 0,0 1 0,0-1 0,2-1 0,-1 1 56,-1-1 0,1 0 1,-1-1-1,0 1 0,0 0 1,0 0-1,0 0 0,0-1 1,-1 1-1,1-1 0,-1 1 1,1 0-1,-1-1 0,0 1 1,0-1-1,0-2 1,-1 3-59,0 0 1,0-1 0,0 1 0,0 0 0,0 0 0,0 0 0,0 0 0,-1 0 0,1 0 0,-1 0 0,0 0 0,1 1 0,-4-3 0,3 2 29,-1 0-1,1-1 1,-1 0 0,1 1 0,0-1 0,0 0 0,0 0 0,-2-5 0,3 5-3,0 0 1,0 0 0,1-1 0,-1 1 0,1 0 0,0 0 0,0-6-1,0 8-37,0 0 0,1 1 0,-1-1 0,0 0 0,1 1-1,-1-1 1,1 0 0,-1 1 0,1-1 0,0 1 0,-1-1-1,1 0 1,0 1 0,-1 0 0,1-1 0,0 1 0,0-1-1,-1 1 1,1 0 0,0 0 0,0-1 0,0 1 0,-1 0-1,1 0 1,0 0 0,0 0 0,0 0 0,-1 0-1,1 0 1,0 0 0,1 0 0,2 2-26,-1-1 0,0 1 0,0 0 0,0 0 0,-1 0 0,1 0 0,0 0 0,-1 0 0,1 1 0,-1-1 0,0 1 1,3 3-1,11 11-721,-15-16 697,-1 0 1,1 0-1,0 0 0,0-1 1,0 1-1,0 0 0,0-1 1,0 1-1,0-1 0,0 1 1,1-1-1,-1 1 0,0-1 1,0 0-1,0 1 0,1-1 1,-1 0-1,0 0 0,0 0 1,0 0-1,1 0 0,-1 0 1,0-1-1,0 1 0,0 0 1,0 0-1,1-1 0,-1 1 1,0-1-1,0 1 0,0-1 1,0 0-1,0 1 0,0-1 1,0 0-1,0 0 0,0 1 1,0-1-1,-1 0 0,2-2 1,0 0-276,0 0-1,0-1 1,-1 1 0,1-1 0,-1 1 0,0-1 0,0 0 0,0 0-1,0 1 1,-1-1 0,1-6 0,-1 1-1152</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3:23.150"/>
    </inkml:context>
    <inkml:brush xml:id="br0">
      <inkml:brushProperty name="width" value="0.1" units="cm"/>
      <inkml:brushProperty name="height" value="0.1" units="cm"/>
      <inkml:brushProperty name="color" value="#33CCFF"/>
    </inkml:brush>
  </inkml:definitions>
  <inkml:trace contextRef="#ctx0" brushRef="#br0">15 38 10641,'-9'-38'5299,"4"51"-4397,9 71 789,20 117 0,2 11-970,70 620-647,-94-820-111,4 20-18,-2 0 0,-1 0 1,-1 1-1,-5 60 0,-8-55-799,1-18-1773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9.581"/>
    </inkml:context>
    <inkml:brush xml:id="br0">
      <inkml:brushProperty name="width" value="0.1" units="cm"/>
      <inkml:brushProperty name="height" value="0.1" units="cm"/>
      <inkml:brushProperty name="color" value="#FFFFFF"/>
    </inkml:brush>
  </inkml:definitions>
  <inkml:trace contextRef="#ctx0" brushRef="#br0">76 59 2620,'-6'2'425,"0"0"-1,0-1 1,0 1 0,-1-1-1,1-1 1,0 1-1,-1-1 1,1 0-1,0-1 1,-8 0 0,17-2-180,1 0 1,-1 1 0,0-1 0,1 1-1,-1 0 1,1 0 0,0 0-1,6-2 1,25-6-2274,61-11 0,-70 16 568,9-2-326</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3:28.251"/>
    </inkml:context>
    <inkml:brush xml:id="br0">
      <inkml:brushProperty name="width" value="0.1" units="cm"/>
      <inkml:brushProperty name="height" value="0.1" units="cm"/>
      <inkml:brushProperty name="color" value="#33CCFF"/>
    </inkml:brush>
  </inkml:definitions>
  <inkml:trace contextRef="#ctx0" brushRef="#br0">158 116 4828,'17'-29'646,"-6"13"1371,-1-1 1,16-36-1,-64 158 46,-82 167-1,104-246-1621,10-16-279,-1 0 0,2 0 1,-1 0-1,2 0 0,-1 1 0,1 0 0,1 0 0,-4 21 0,7-31-148,0 0 0,1 0 0,-1 0 0,1 0 0,-1-1-1,1 1 1,0 0 0,-1 0 0,1 0 0,0 0 0,-1-1 0,1 1 0,0 0 0,0-1 0,0 1 0,0-1 0,-1 1-1,1-1 1,0 1 0,0-1 0,0 0 0,0 1 0,0-1 0,0 0 0,0 0 0,0 0 0,0 1 0,0-1 0,1 0-1,-1 0 1,1-1 0,39 0 339,-38 1-320,132-21 429,31-1-1392,-102 20-2028,-22 2-2762,-36-1 3264</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3:28.594"/>
    </inkml:context>
    <inkml:brush xml:id="br0">
      <inkml:brushProperty name="width" value="0.1" units="cm"/>
      <inkml:brushProperty name="height" value="0.1" units="cm"/>
      <inkml:brushProperty name="color" value="#33CCFF"/>
    </inkml:brush>
  </inkml:definitions>
  <inkml:trace contextRef="#ctx0" brushRef="#br0">0 19 8817,'0'-1'61,"0"0"1,0 1-1,0-1 1,0 0-1,1 0 1,-1 0-1,0 0 1,0 1-1,0-1 1,1 0-1,-1 0 1,0 0-1,1 1 1,-1-1-1,1 0 1,-1 1-1,1-1 1,-1 0-1,1 1 1,-1-1-1,1 0 1,0 1-1,0-2 0,0 2 48,0 0-1,-1 0 1,1 0-1,-1 0 1,1 0-1,-1 1 1,1-1-1,0 0 0,-1 0 1,1 0-1,-1 0 1,1 0-1,-1 1 1,1-1-1,-1 0 0,1 1 1,-1-1-1,1 0 1,-1 1-1,0-1 1,1 0-1,-1 1 1,1-1-1,-1 1 0,0-1 1,1 1-1,-1-1 1,0 1-1,0-1 1,1 1-1,-1-1 0,0 1 1,0-1-1,0 1 1,0 0-1,0 0 1,22 78 647,-3 0 1,-4 1-1,6 94 1,1 9-3519,16-3-5996,-35-168 6391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3:50.714"/>
    </inkml:context>
    <inkml:brush xml:id="br0">
      <inkml:brushProperty name="width" value="0.1" units="cm"/>
      <inkml:brushProperty name="height" value="0.1" units="cm"/>
      <inkml:brushProperty name="color" value="#33CCFF"/>
    </inkml:brush>
  </inkml:definitions>
  <inkml:trace contextRef="#ctx0" brushRef="#br0">62 27 6017,'0'-1'129,"1"1"1,-1-1-1,0 0 1,0 0 0,0 0-1,0 0 1,0 0 0,0 0-1,0 0 1,0 0 0,-1 1-1,1-1 1,0 0-1,0 0 1,-1 0 0,1 0-1,-1 1 1,1-1 0,-1 0-1,1 0 1,-1 1-1,1-1 1,-1 0 0,0 1-1,1-1 1,-1 0 0,0 1-1,1-1 1,-1 1 0,0-1-1,0 1 1,0 0-1,1-1 1,-1 1 0,0 0-1,0-1 1,0 1 0,0 0-1,0 0 1,0 0 0,1 0-1,-1 0 1,-2 0-1,0 42 1638,-4 60-463,-13 350 188,12-56-1434,11-121-96,5-171-88,-8 93-93,-7-108-61,6-80 283,1 11-121,0-20 52,0 1 1,0-1 0,0 1-1,0-1 1,0 1 0,0-1 0,1 0-1,-1 1 1,0-1 0,0 1-1,0-1 1,0 0 0,1 1-1,-1-1 1,0 0 0,0 1 0,1-1-1,-1 0 1,0 1 0,1-1-1,-1 0 1,0 1 0,1-1 0,-1 0-1,0 0 1,1 0 0,-1 1-1,0-1 1,1 0 0,-1 0-1,1 0 1,-1 0 0,1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3:52.829"/>
    </inkml:context>
    <inkml:brush xml:id="br0">
      <inkml:brushProperty name="width" value="0.1" units="cm"/>
      <inkml:brushProperty name="height" value="0.1" units="cm"/>
      <inkml:brushProperty name="color" value="#33CCFF"/>
    </inkml:brush>
  </inkml:definitions>
  <inkml:trace contextRef="#ctx0" brushRef="#br0">193 0 6237,'-4'2'4824,"-10"17"-3195,-20 29-762,-10 23-76,20-34-397,1 1 0,-21 48-1,43-84-354,1-1 0,-1 1-1,0 0 1,1 0 0,-1 0-1,1 0 1,-1 0-1,1 0 1,0 1 0,0-1-1,0 0 1,0 0 0,0 0-1,1 0 1,0 3-1,-1-4 13,1 0-1,0 0 0,-1 0 1,1 1-1,0-1 0,0 0 0,0 0 1,0 0-1,0 0 0,0-1 0,0 1 1,0 0-1,0 0 0,0-1 0,1 1 1,-1 0-1,2 0 0,6 1 163,0 0-1,-1-1 1,1 0 0,0-1 0,16-1-1,-7 1-276,54-4-563,0-2 0,136-32 1,-200 36 17,29-7-1547,-36 9 1771,0-1 1,0 1 0,0 0 0,0-1-1,0 1 1,0-1 0,0 0 0,0 1-1,0-1 1,0 0 0,6-7-3458,-7 7 3457,1-1 1,-1 1 0,1 0 0,-1-1-1,0-3-1395</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3:53.169"/>
    </inkml:context>
    <inkml:brush xml:id="br0">
      <inkml:brushProperty name="width" value="0.1" units="cm"/>
      <inkml:brushProperty name="height" value="0.1" units="cm"/>
      <inkml:brushProperty name="color" value="#33CCFF"/>
    </inkml:brush>
  </inkml:definitions>
  <inkml:trace contextRef="#ctx0" brushRef="#br0">72 26 7673,'5'-26'5897,"-6"39"-4037,1-12-1829,-1 192 4065,-23 93-3577,8-168-658,2-13-1567,2-37-2332,3-38-1604</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4:00.681"/>
    </inkml:context>
    <inkml:brush xml:id="br0">
      <inkml:brushProperty name="width" value="0.1" units="cm"/>
      <inkml:brushProperty name="height" value="0.1" units="cm"/>
      <inkml:brushProperty name="color" value="#F6630D"/>
    </inkml:brush>
  </inkml:definitions>
  <inkml:trace contextRef="#ctx0" brushRef="#br0">1 318 6017,'13'0'598,"0"0"0,0 0 0,0 1 0,0 1-1,0 0 1,0 0 0,0 2 0,0-1 0,14 8 0,240 134 106,-110-56-852,-46-31 57,-45-26-653,-1 4 0,63 46 0,-128-82 746,0 0 0,0 0 0,0 0-1,1 0 1,-1 0 0,0 0 0,0 0 0,0 0 0,0 1 0,0-1 0,0 0-1,0 0 1,0 0 0,1 0 0,-1 0 0,0 0 0,0 0 0,0 0 0,0 0-1,0 0 1,0 0 0,0 0 0,1 0 0,-1 0 0,0 0 0,0 0-1,0 0 1,0 0 0,0 0 0,0 0 0,1 0 0,-1-1 0,0 1 0,0 0-1,0 0 1,0 0 0,0 0 0,0 0 0,0 0 0,0 0 0,0 0 0,0 0-1,1 0 1,-1-1 0,0 1 0,0 0 0,0 0 0,0 0 0,0 0 0,0 0-1,0 0 1,0 0 0,0-1 0,0 1 0,0 0 0,0 0 0,0 0 0,0 0-1,0-14 63,-6-14-64,-44-218 497,42 201-291,-2 1 0,-2 0 0,-19-46 0,-66-120 10,94 204-648,0 1 1,0 0-1,0 0 0,-1 0 1,1 0-1,-1 1 1,-1-1-1,1 1 0,0 0 1,-1 1-1,-7-6 1,1 8-2174</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4:01.549"/>
    </inkml:context>
    <inkml:brush xml:id="br0">
      <inkml:brushProperty name="width" value="0.1" units="cm"/>
      <inkml:brushProperty name="height" value="0.1" units="cm"/>
      <inkml:brushProperty name="color" value="#F6630D"/>
    </inkml:brush>
  </inkml:definitions>
  <inkml:trace contextRef="#ctx0" brushRef="#br0">31 61 6785,'-5'-13'176,"3"7"391,-1-1 1,0 1-1,0-1 1,0 1-1,-8-10 1239,24 27 413,8 11-1946,-2 2-1,-1 0 1,-1 1 0,0 0 0,20 46 0,182 437-3270,-214-496 2226,-1 1 0,0 0 1,0 0-1,-2 0 0,1 1 0,-1 13 0,-1-26 653,-1 0-1,0 0 0,0-1 1,0 1-1,0 0 0,0 0 0,0-1 1,0 1-1,0 0 0,-1-1 1,1 1-1,0 0 0,0 0 1,0-1-1,-1 1 0,1 0 0,-1-1 1,1 1-1,0 0 0,-1-1 1,1 1-1,-1-1 0,1 1 1,-1-1-1,1 1 0,-1-1 0,0 1 1,1-1-1,-2 1 0,-6 0-1515</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4:01.877"/>
    </inkml:context>
    <inkml:brush xml:id="br0">
      <inkml:brushProperty name="width" value="0.1" units="cm"/>
      <inkml:brushProperty name="height" value="0.1" units="cm"/>
      <inkml:brushProperty name="color" value="#F6630D"/>
    </inkml:brush>
  </inkml:definitions>
  <inkml:trace contextRef="#ctx0" brushRef="#br0">0 542 7013,'2'-6'197,"0"1"0,0 0 0,1-1 0,-1 1 0,1 0 0,0 1 0,0-1 1,1 0-1,0 1 0,-1 0 0,1 0 0,1 0 0,-1 0 0,1 0 0,-1 1 0,1 0 0,0 0 1,0 1-1,0-1 0,1 1 0,5-2 0,22-6-74,41-16-877,-69 23 351,1 0-1,-1 1 1,0-2-1,0 1 0,0-1 1,0 1-1,-1-1 0,1 0 1,-1-1-1,5-6 1,-8 9 171,1-1 1,-1 0 0,0 1 0,0-1 0,0 0 0,-1 0 0,1 0 0,-1 0 0,1 0 0,-1 0 0,0 0-1,0 0 1,0 1 0,-1-1 0,0-4 0,0 1-26,-1 0-1,1 1 0,-1-1 1,0 0-1,-1 1 1,-4-9-1,-6-3-172</inkml:trace>
  <inkml:trace contextRef="#ctx0" brushRef="#br0" timeOffset="1">188 173 2680,'-9'-15'134,"-5"-7"979,1-1 0,1-1 0,1 0 0,-9-27 0,20 51-1002,0-1 1,-1 1-1,1-1 1,0 1-1,0-1 1,0 1-1,-1-1 1,1 1-1,0-1 1,0 1-1,0-1 1,0 1-1,0-1 1,0 1-1,0-1 1,0 1-1,0-1 1,0 1-1,1-1 1,-1 1-1,0-1 1,0 1-1,0-1 1,1 1-1,-1-1 1,0 1 0,1-1-1,10 5 1293,15 18-266,-5 8-736,-1 1-1,-1 1 1,25 61-1,30 111-467,1 2-2225,-60-171 972,16 35-4067,-23-56 3007</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4:02.434"/>
    </inkml:context>
    <inkml:brush xml:id="br0">
      <inkml:brushProperty name="width" value="0.1" units="cm"/>
      <inkml:brushProperty name="height" value="0.1" units="cm"/>
      <inkml:brushProperty name="color" value="#F6630D"/>
    </inkml:brush>
  </inkml:definitions>
  <inkml:trace contextRef="#ctx0" brushRef="#br0">1 84 8545,'1'0'162,"0"1"1,0-1-1,0 1 1,0 0-1,0-1 1,0 1-1,0 0 1,0-1-1,0 1 1,0 0-1,0 0 1,0 0-1,-1 0 1,1 0-1,0 0 1,-1 0-1,1 0 1,-1 0-1,1 0 0,-1 1 1,1-1-1,-1 0 1,0 0-1,0 0 1,1 3-1,7 42 1120,-5-27-879,12 47-282,3 0 0,30 68 0,-36-106-331,-11-27 189,-1 0 0,1 1 0,0-1 0,-1 0 0,1 0 0,0 1 0,0-1 0,0 0 0,0 0 0,0 0 0,0 0 1,0 0-1,0 0 0,0-1 0,1 1 0,1 1 0,-2-5 21,-1 1 0,1-1-1,-1 0 1,0 0 0,0 0 0,0 1 0,0-1 0,0 0 0,0 0 0,-1-3 0,-8-17 166,-1 1 1,-24-43-1,20 41 83,1-1 0,-11-29-1,19 41-146,1-1 0,0 0 0,2 0 0,-1 0 0,0-26 0,3 37-98,0 0 0,0 0-1,0 0 1,0 0 0,0 1 0,1-1-1,-1 0 1,1 0 0,0 0 0,0 1-1,0-1 1,0 0 0,0 1 0,1-1 0,-1 1-1,1 0 1,-1-1 0,1 1 0,0 0-1,0 0 1,0 0 0,0 0 0,1 0 0,-1 0-1,0 1 1,1-1 0,-1 1 0,1 0-1,-1 0 1,1 0 0,0 0 0,0 0 0,-1 0-1,1 1 1,3-1 0,1 0 3,0 1 1,0 0-1,0 1 1,0-1-1,0 1 0,0 1 1,0-1-1,0 1 1,-1 0-1,1 1 1,0-1-1,-1 1 1,9 6-1,-6-2-16,1 0 1,-2 0-1,1 1 1,-1 0-1,0 0 1,-1 1-1,12 17 1,-9-8-24,0 0-1,-1 0 1,-1 1 0,0 0 0,-2 1 0,0 0 0,-1 0 0,4 40-1,-9-59 32,0-1 0,1 1-1,-1-1 1,0 1 0,0 0-1,0-1 1,0 1 0,0-1-1,0 1 1,0-1 0,0 1-1,0 0 1,0-1 0,0 1-1,0-1 1,0 1 0,0-1-1,0 1 1,0 0 0,-1-1-1,1 1 1,0-1 0,-1 1-1,1-1 1,0 1 0,-1-1 0,1 1-1,0-1 1,-1 0 0,1 1-1,-1 0 1,-13-14 3,-11-30 171,14 20-21,1-1-1,-12-41 1,20 55-146,-1 0 1,1-1-1,1 1 0,0-1 1,0 1-1,1-1 0,1 1 1,0-1-1,3-13 0,-3 18-3,1 0 0,1 0 0,-1 0 0,1 0 0,0 1 0,1 0 0,-1-1 0,1 1 0,0 0 0,0 1 0,1-1 1,-1 1-1,1 0 0,0 0 0,0 0 0,0 1 0,1-1 0,-1 1 0,11-4 0,-10 6-2,-1-1 0,0 0 0,0 1 0,0 0 0,1 1 0,-1-1 0,0 1 0,1 0 1,-1 0-1,0 0 0,1 1 0,-1 0 0,0 0 0,0 0 0,0 1 0,0 0 0,0 0 0,0 0 0,0 1 0,0-1 1,-1 1-1,1 0 0,5 5 0,-2 1 7,0 1-1,0-1 1,-1 1 0,0 0 0,0 1 0,-1-1 0,-1 1-1,0 1 1,0-1 0,-1 1 0,3 15 0,2 19-1125,7 76 0,-13-84-828,-3-28-1022,-5-25-3356</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4:02.991"/>
    </inkml:context>
    <inkml:brush xml:id="br0">
      <inkml:brushProperty name="width" value="0.1" units="cm"/>
      <inkml:brushProperty name="height" value="0.1" units="cm"/>
      <inkml:brushProperty name="color" value="#F6630D"/>
    </inkml:brush>
  </inkml:definitions>
  <inkml:trace contextRef="#ctx0" brushRef="#br0">1 39 5605,'2'0'81,"0"1"1,1-1 0,-1 1 0,1 0 0,-1-1 0,0 1 0,1 0 0,-1 1 0,0-1 0,0 0 0,0 1 0,0-1 0,0 1 0,0-1 0,0 1 0,-1 0 0,1 0 0,-1 0 0,1 0 0,-1 0-1,0 0 1,2 4 0,4 7 609,-1 0 0,7 25-1,-8-23-366,4 18 165,8 43 0,-13-52-488,1 1-1,1-1 0,2 0 1,11 26-1,-10-38 110,-8-24-13,-6-24 219,-2 0 163,1 0-1,2-1 1,1-55 0,3 87-474,1 1 1,-1-1-1,1 1 1,0 0-1,0-1 1,1 1-1,-1 0 1,1 0-1,0-1 1,0 1-1,1 1 1,-1-1 0,1 0-1,0 1 1,-1-1-1,2 1 1,-1 0-1,0 0 1,1 0-1,-1 0 1,1 1-1,0-1 1,0 1-1,0 0 1,0 0-1,0 0 1,0 1 0,1 0-1,-1 0 1,1 0-1,-1 0 1,5 0-1,-3 1 46,0 1 0,0-1-1,-1 1 1,1 0 0,0 1-1,-1-1 1,1 1 0,-1 0-1,0 1 1,1-1 0,-1 1-1,0 0 1,-1 0 0,1 1-1,0-1 1,-1 1 0,0 0-1,0 0 1,0 1 0,0-1-1,-1 1 1,0 0 0,0 0-1,0 0 1,0 0 0,-1 0-1,0 1 1,0-1 0,-1 1-1,1-1 1,-1 1 0,0 0-1,-1 0 1,1-1 0,-2 11-1,1-2 173,-2-1 0,0 1 0,0 0 0,-1-1 0,-1 0 0,-8 19 0,-3 13 526,14-29-546,1-12-169,0-10-16,1 0-21,0 0 1,0 0-1,1 1 0,-1-1 1,1 0-1,4-6 1,6-24-27,-5-2 38,1 0 1,2 0-1,2 0 1,1 1-1,19-36 1,-31 70-11,1 0-1,-1 0 1,1 1 0,0-1 0,0 1 0,0-1 0,0 1 0,1 0 0,-1 0-1,0 0 1,1 0 0,-1 0 0,1 1 0,0-1 0,0 1 0,0 0 0,0 0-1,-1 0 1,1 0 0,1 0 0,-1 0 0,0 1 0,0-1 0,0 1 0,0 0-1,0 0 1,0 0 0,0 1 0,1-1 0,-1 1 0,0 0 0,0 0 0,0 0-1,0 0 1,-1 0 0,1 0 0,3 3 0,11 8-144,0 0 1,-1 2 0,0 0-1,-1 1 1,0 0-1,18 28 1,-26-32-272,0 0 1,-1 1-1,0 0 1,-1 0-1,-1 0 1,0 0 0,0 1-1,-1 0 1,-1 0-1,0 0 1,0 24-1,-2-20-1208,-1 1-1,0-1 1,-1 0-1,-7 27 1,5-28-22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9.955"/>
    </inkml:context>
    <inkml:brush xml:id="br0">
      <inkml:brushProperty name="width" value="0.1" units="cm"/>
      <inkml:brushProperty name="height" value="0.1" units="cm"/>
      <inkml:brushProperty name="color" value="#FFFFFF"/>
    </inkml:brush>
  </inkml:definitions>
  <inkml:trace contextRef="#ctx0" brushRef="#br0">0 0 5921,'14'7'100,"0"0"184,2 2 44,0 2 120,1 2-72,2 1-136,1 1-24,1 1-92,1 1-24,1-1-56,-1 0-20,0 0-56,-1-2-260,0 0-568,-3-1-765,-2-2-391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4:05.097"/>
    </inkml:context>
    <inkml:brush xml:id="br0">
      <inkml:brushProperty name="width" value="0.1" units="cm"/>
      <inkml:brushProperty name="height" value="0.1" units="cm"/>
      <inkml:brushProperty name="color" value="#F6630D"/>
    </inkml:brush>
  </inkml:definitions>
  <inkml:trace contextRef="#ctx0" brushRef="#br0">2013 2126 4520,'0'0'265,"-21"7"1767,-6 14 205,18-14-1718,0 1 0,0-2 1,-1 1-1,0-1 1,0-1-1,-15 6 1,8-4 148,1 0-1,-18 11 1,-30 14 424,34-21-846,0-1-1,-1-1 0,0-1 0,0-2 0,0-1 0,-1-2 1,0-1-1,1-1 0,-41-5 0,24-2 173,0 2 0,0 1 1,0 3-1,-59 7 0,72-3-143,-1-1 1,1-2-1,-1-1 1,-42-7 0,56 4-117,0-1 1,1-2 0,-1 0 0,1-1 0,0-1-1,0-1 1,-34-21 0,27 9-7,0-1 0,1-1 0,-27-31 0,-17-15 85,54 56-92,0 0-1,-35-18 1,38 24-45,1-1 0,-1-1 0,1 0 0,1 0 0,0-1 0,-20-22 0,-88-146 486,66 92-287,41 64-205,1 0-1,1 0 1,1-1-1,1-1 1,0 1-1,-5-34 1,6 16-32,2-1 1,0-82-1,7 110-31,0 0 0,1 1 0,5-17 1,1-7 61,-2-3-22,2 0 0,2 1 0,1 0 0,24-54 0,-22 70-89,27-37 1,7-11-28,-31 46 46,1 0 1,1 0-1,1 2 1,1 0-1,2 2 1,44-37 0,-6 14 5,108-61 1,-113 77-71,97-37 0,65-6-138,-110 38 154,53-19-249,322-59 0,-413 100 151,0 3-1,1 4 1,-1 2 0,119 14 0,-20 10 67,159 28-301,-283-38 264,-1 2-1,0 2 0,72 38 1,-105-49 74,24 14-52,0 2-1,38 31 1,-25-17-55,-35-27 120,-1 0 0,0 2 0,-1-1 0,0 1 0,0 0 0,-1 1 1,-1 0-1,1 1 0,-2 0 0,8 15 0,23 43-69,-28-56 67,-2 1 0,0 0 1,0 0-1,-2 0 0,0 1 1,0 0-1,2 17 0,5 46-107,10 96-368,-19-126 394,0-10-169,-1 0 0,-3 1-1,-4 40 1,-2-54 261,0 0 0,-2 0 1,-21 45-1,-1 5-10,14-39 53,-2 0-1,-2 0 1,-1-2-1,-42 53 1,42-60-145,-124 157 632,62-103-2224,-10-8-6370,57-50 3306</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2:39.166"/>
    </inkml:context>
    <inkml:brush xml:id="br0">
      <inkml:brushProperty name="width" value="0.1" units="cm"/>
      <inkml:brushProperty name="height" value="0.1" units="cm"/>
      <inkml:brushProperty name="color" value="#FFC114"/>
    </inkml:brush>
  </inkml:definitions>
  <inkml:trace contextRef="#ctx0" brushRef="#br0">0 82 2188,'0'24'11072,"23"-20"-10890,240-4 631,-69-15 134,67 12 493,157-13 124,-111 1-1025,15 15-445,-207-10-85,-45 2-23,448-16 32,-210 18 29,-274 0 316,0 0-4704</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2:39.834"/>
    </inkml:context>
    <inkml:brush xml:id="br0">
      <inkml:brushProperty name="width" value="0.1" units="cm"/>
      <inkml:brushProperty name="height" value="0.1" units="cm"/>
      <inkml:brushProperty name="color" value="#FFC114"/>
    </inkml:brush>
  </inkml:definitions>
  <inkml:trace contextRef="#ctx0" brushRef="#br0">1 1 6145,'373'0'7795,"-355"0"-7844,-1 1-1,1 1 1,-1 1 0,0 1 0,0 0-1,19 7 1,-27-4-1865,-41 3-5245,12-9 5201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2:40.343"/>
    </inkml:context>
    <inkml:brush xml:id="br0">
      <inkml:brushProperty name="width" value="0.1" units="cm"/>
      <inkml:brushProperty name="height" value="0.1" units="cm"/>
      <inkml:brushProperty name="color" value="#FFC114"/>
    </inkml:brush>
  </inkml:definitions>
  <inkml:trace contextRef="#ctx0" brushRef="#br0">261 0 3916,'17'18'1753,"-10"-11"-1266,-1 0 0,-1 1 1,1 0-1,-1 0 1,-1 0-1,1 1 0,-1-1 1,-1 1-1,0 0 1,0 0-1,2 12 0,-1 7-154,-1 0 0,-2 42 0,-2-61-276,0 1 0,-1-1 0,0 0 0,-1 0 0,0 0 0,-5 12 0,-2 3 281,10-23-295,0-1 0,0 1 0,0-1 0,-1 1 0,1 0 0,0-1 0,0 1 0,-1-1 0,1 1 0,0-1-1,-1 1 1,1-1 0,-1 1 0,1-1 0,-1 0 0,1 1 0,-1-1 0,1 0 0,-1 1 0,1-1 0,-1 0 0,1 1 0,-1-1-1,1 0 1,-1 0 0,0 0 0,1 0 0,-1 1 0,1-1 0,-1 0 0,0 0 0,0 0 0,0-1-11,-1 1 0,1-1 0,0 1 0,0-1 0,0 1 0,-1-1 0,1 1 0,0-1 0,0 0 0,0 0 0,0 0 0,0 0-1,0 1 1,1-1 0,-2-2 0,1 2-32,0 1-1,1-1 0,-1 0 0,0 0 0,1 0 0,-1 0 1,0 0-1,1 0 0,-1-1 0,1 1 0,0 0 0,-1 0 1,1 0-1,0 0 0,0-1 0,0 1 0,0 0 1,0 0-1,0 0 0,0 0 0,0-1 0,0 1 0,1 0 1,-1 0-1,0 0 0,1 0 0,-1 0 0,1 0 0,-1-1 1,1 1-1,0 0 0,-1 1 0,1-1 0,0 0 1,0 0-1,-1 0 0,1 0 0,0 0 0,0 1 0,0-1 1,2 0-1,7-3 9,1 1 0,0 0 0,0 1 0,-1 0 0,1 1 0,1 0 0,-1 1 0,18 1 0,-2 0 9,-11 1-20,0 0-1,0 1 1,-1 1 0,0 1-1,0 0 1,0 1 0,-1 1-1,1 0 1,-2 1 0,26 18-1,-35-23 17,0 0 0,0 0 1,0 1-1,0 0 0,0 0 0,-1 0 0,0 0 0,0 0 0,0 1 0,0 0 0,-1-1 0,0 1 0,0 0 0,0 0 0,0 0 0,-1 0 0,0 1 0,0-1 0,0 0 0,-1 0 0,1 1 1,-2 8-1,0-8 93,0 0 0,-1 1 1,0-1-1,0 0 1,0 0-1,-1 0 1,0 0-1,0-1 0,0 1 1,-1-1-1,0 0 1,0 0-1,0 0 0,-1 0 1,1-1-1,-1 0 1,0 0-1,-8 5 1,0-2 117,0 0 0,0-1 0,-1 0 0,0-2 0,0 1 0,0-2 0,-1 0 0,1 0 0,-1-2 0,-24 1 0,-5-3 197,1-2 1,-57-11-1,72 9-552,-74-15 598,92 17-1031,0 0 1,0 0-1,1-1 0,-1 0 0,1-1 0,0 0 0,-13-10 1,20 13-62,1 1 0,-1 0 0,1-1 0,-1 1 0,1-1 0,0 0 0,0 1 0,0-1 0,0 0 0,0 0 0,-1-2 0,1-7-3571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19.106"/>
    </inkml:context>
    <inkml:brush xml:id="br0">
      <inkml:brushProperty name="width" value="0.1" units="cm"/>
      <inkml:brushProperty name="height" value="0.1" units="cm"/>
      <inkml:brushProperty name="color" value="#FFFFFF"/>
    </inkml:brush>
  </inkml:definitions>
  <inkml:trace contextRef="#ctx0" brushRef="#br0">2415 240 6817,'-46'-31'295,"-1"3"0,-1 2 0,-2 1 1,0 3-1,-1 2 0,-2 3 0,-55-12 1,34 14 439,-1 3-1,-1 3 1,1 4 0,-119 7 0,130 3-377,1 4 0,0 2 0,1 3 0,0 3 0,1 2 0,1 3 0,1 3 0,2 2 0,0 2 0,2 3 0,1 3 0,-78 65 0,76-51 10,3 2 0,1 3-1,3 2 1,3 2 0,2 3-1,3 1 1,2 1 0,3 3 0,4 0-1,-37 107 1,44-96-305,4 2 1,3 0-1,3 0 0,4 2 1,4 0-1,3 0 1,4 0-1,10 87 0,-2-106-72,3 0 0,2-1 0,3 0 0,3-1-1,2-1 1,3-1 0,2-1 0,3-1 0,2-2 0,76 101-1,-55-96-145,2-3-1,3-2 0,1-2 0,4-3 0,1-3 1,2-3-1,2-2 0,129 57 0,-78-50-537,2-5-1,1-6 1,2-5-1,211 28 1,-231-49 440,0-4 1,1-4-1,-1-6 1,0-3-1,178-35 1,-208 24 311,-2-3-1,0-2 1,-2-4 0,-1-3 0,-1-3 0,-1-3 0,-2-2 0,104-82 0,-108 68 459,-2-3 0,-3-2 1,-2-2-1,-3-3 0,-2-2 0,-3-1 1,-3-3-1,-3-2 0,-4-1 0,48-129 0,-64 140-382,-2-1-1,-2 0 0,-4-1 0,-2-1 1,-2 1-1,-4-1 0,-2 0 0,-2 0 0,-4 0 1,-2 0-1,-3 1 0,-2 0 0,-4 1 0,-24-65 1,14 64-356,-2 2 1,-3 1-1,-3 1 1,-1 2-1,-4 1 1,-1 2-1,-3 2 1,-2 2-1,-2 2 1,-88-67-1,59 59-1558,-3 3-1,-1 4 0,-3 4 0,-1 3 1,-3 3-1,-175-47 0,26 29-2479</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5.570"/>
    </inkml:context>
    <inkml:brush xml:id="br0">
      <inkml:brushProperty name="width" value="0.1" units="cm"/>
      <inkml:brushProperty name="height" value="0.1" units="cm"/>
      <inkml:brushProperty name="color" value="#FFFFFF"/>
    </inkml:brush>
  </inkml:definitions>
  <inkml:trace contextRef="#ctx0" brushRef="#br0">146 1 6017,'-4'0'143,"1"1"1,-1 0 0,0 0-1,1 1 1,-1-1 0,1 1 0,-1-1-1,1 1 1,0 0 0,-1 1-1,1-1 1,0 0 0,1 1 0,-1 0-1,0-1 1,1 1 0,-1 0-1,-1 4 1,-6 7 927,0 1-1,-11 24 1,13-21-885,1-1 0,1 2 1,0-1-1,1 1 0,1 0 0,1 0 0,1 0 0,0 0 1,3 38-1,0-48-177,0-1 1,0 0-1,1 0 1,0 0-1,1 0 1,0-1-1,0 1 0,1-1 1,-1 1-1,2-1 1,5 8-1,-5-10-30,-1 0 0,1-1 1,0 0-1,0 0 0,0 0 0,1 0 0,-1-1 0,1 0 0,0 0 0,0 0 0,0-1 0,0 0 0,0 0 0,1-1 0,-1 0 1,7 1-1,-4-1-38,-1-1 1,0 0 0,0-1-1,1 1 1,-1-2 0,0 1 0,0-1-1,0 0 1,0-1 0,-1 1 0,1-2-1,-1 1 1,14-9 0,-11 5 198,1-1 0,-2 0 0,1-1 1,-1 0-1,0 0 0,-1-1 0,0 0 0,11-19 1,-12 17 90,-1-1 1,0 1-1,-1-1 1,0 0-1,-1-1 1,-1 1-1,0-1 1,1-13-1,-3 18-104,0-1 0,-1 1 0,-1 0 0,0 0 0,0 0 0,0 0 0,-1 0 0,0 1 0,-1-1 0,0 0-1,-1 1 1,-5-11 0,5 13-393,1 1-1,-1 0 1,0 0 0,0 1-1,0-1 1,-1 1-1,0 0 1,-10-7-1,10 8-466,-1 0-1,1 0 1,-1 1 0,0 0-1,0 0 1,0 0-1,0 0 1,-12 0-1,-14 1-2729</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6.531"/>
    </inkml:context>
    <inkml:brush xml:id="br0">
      <inkml:brushProperty name="width" value="0.1" units="cm"/>
      <inkml:brushProperty name="height" value="0.1" units="cm"/>
      <inkml:brushProperty name="color" value="#FFFFFF"/>
    </inkml:brush>
  </inkml:definitions>
  <inkml:trace contextRef="#ctx0" brushRef="#br0">198 13 8713,'-14'8'654,"1"0"-1,-1 1 1,2 1 0,0 0 0,0 1 0,1 0 0,0 1 0,1 0-1,0 0 1,1 1 0,-14 28 0,15-26-533,1 1 0,0-1-1,2 1 1,0 1 0,0-1 0,2 1 0,0 0 0,1-1-1,1 1 1,0 0 0,2 18 0,-1-30-129,1 0 0,0 0 0,-1 0 0,2 0 0,-1 1 0,0-1 0,1-1 0,0 1 0,0 0 0,1 0 0,-1-1 0,1 1 0,0-1-1,0 0 1,1 0 0,-1 0 0,1 0 0,0-1 0,0 1 0,0-1 0,0 0 0,1 0 0,-1-1 0,1 1 0,0-1 0,-1 0 0,1 0 0,0-1 0,0 1 0,1-1 0,-1 0 0,0-1 0,0 1 0,6-1 0,1 0 12,-1 0 1,1-2-1,-1 1 1,1-1-1,-1-1 0,1 0 1,-1 0-1,0-1 1,-1-1-1,1 0 1,-1 0-1,0-1 0,0 0 1,13-11-1,-14 8 234,0-1 0,-1 0 0,0 0-1,0 0 1,-1-1 0,-1 0 0,0-1-1,0 1 1,-1-1 0,-1 0 0,0-1-1,0 1 1,-1-1 0,-1 1 0,0-1-1,-1 0 1,0 0 0,-2-15 0,1 18-278,-1 0 0,-1-1 1,0 1-1,0 0 0,-1 0 1,-1 1-1,1-1 0,-2 1 0,1-1 1,-8-10-1,7 13-593,0 0 0,-1 1 0,0 0 0,0 0 0,0 0 0,-1 1 0,0-1 1,0 2-1,0-1 0,0 1 0,-1 0 0,0 0 0,-11-3 0,-13-1-4100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9.581"/>
    </inkml:context>
    <inkml:brush xml:id="br0">
      <inkml:brushProperty name="width" value="0.1" units="cm"/>
      <inkml:brushProperty name="height" value="0.1" units="cm"/>
      <inkml:brushProperty name="color" value="#FFFFFF"/>
    </inkml:brush>
  </inkml:definitions>
  <inkml:trace contextRef="#ctx0" brushRef="#br0">76 59 2620,'-6'2'425,"0"0"-1,0-1 1,0 1 0,-1-1-1,1-1 1,0 1-1,-1-1 1,1 0-1,0-1 1,-8 0 0,17-2-180,1 0 1,-1 1 0,0-1 0,1 1-1,-1 0 1,1 0 0,0 0-1,6-2 1,25-6-2274,61-11 0,-70 16 568,9-2-326</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9.955"/>
    </inkml:context>
    <inkml:brush xml:id="br0">
      <inkml:brushProperty name="width" value="0.1" units="cm"/>
      <inkml:brushProperty name="height" value="0.1" units="cm"/>
      <inkml:brushProperty name="color" value="#FFFFFF"/>
    </inkml:brush>
  </inkml:definitions>
  <inkml:trace contextRef="#ctx0" brushRef="#br0">0 0 5921,'14'7'100,"0"0"184,2 2 44,0 2 120,1 2-72,2 1-136,1 1-24,1 1-92,1 1-24,1-1-56,-1 0-20,0 0-56,-1-2-260,0 0-568,-3-1-765,-2-2-391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36.965"/>
    </inkml:context>
    <inkml:brush xml:id="br0">
      <inkml:brushProperty name="width" value="0.1" units="cm"/>
      <inkml:brushProperty name="height" value="0.1" units="cm"/>
      <inkml:brushProperty name="color" value="#FFFFFF"/>
    </inkml:brush>
  </inkml:definitions>
  <inkml:trace contextRef="#ctx0" brushRef="#br0">751 29 7373,'2'-7'122,"3"-12"-146,-5 16 545,-4 12 808,-26 71 1836,-16 47-708,-54 323 545,30 10-2279,58-372-605,-92 671 89,-144 947-318,213-1501 47,-67 507-467,96-589-1126,11-99 401,-5-24 1210,1 1 0,-1-1 0,0 0 1,1 1-1,-1-1 0,0 0 0,1 0 1,-1 0-1,0 0 0,1 1 0,-1-1 1,1 0-1,-1 0 0,0 0 0,1 0 1,-1 0-1,1 0 0,-1 0 0,0 0 1,1 0-1,-1 0 0,1 0 0,-1 0 1,1 0-1,-1 0 0,0 0 0,1-1 0,-1 1 1,0 0-1,1 0 0,0-1 0,2-1-229,0-1 0,1 0-1,-1 0 1,0 0-1,0 0 1,-1 0-1,1-1 1,3-5-1,15-29-2231,26-62 1,-6-2-131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6.531"/>
    </inkml:context>
    <inkml:brush xml:id="br0">
      <inkml:brushProperty name="width" value="0.1" units="cm"/>
      <inkml:brushProperty name="height" value="0.1" units="cm"/>
      <inkml:brushProperty name="color" value="#FFFFFF"/>
    </inkml:brush>
  </inkml:definitions>
  <inkml:trace contextRef="#ctx0" brushRef="#br0">198 13 8713,'-14'8'654,"1"0"-1,-1 1 1,2 1 0,0 0 0,0 1 0,1 0 0,0 1 0,1 0-1,0 0 1,1 1 0,-14 28 0,15-26-533,1 1 0,0-1-1,2 1 1,0 1 0,0-1 0,2 1 0,0 0 0,1-1-1,1 1 1,0 0 0,2 18 0,-1-30-129,1 0 0,0 0 0,-1 0 0,2 0 0,-1 1 0,0-1 0,1-1 0,0 1 0,0 0 0,1 0 0,-1-1 0,1 1 0,0-1-1,0 0 1,1 0 0,-1 0 0,1 0 0,0-1 0,0 1 0,0-1 0,0 0 0,1 0 0,-1-1 0,1 1 0,0-1 0,-1 0 0,1 0 0,0-1 0,0 1 0,1-1 0,-1 0 0,0-1 0,0 1 0,6-1 0,1 0 12,-1 0 1,1-2-1,-1 1 1,1-1-1,-1-1 0,1 0 1,-1 0-1,0-1 1,-1-1-1,1 0 1,-1 0-1,0-1 0,0 0 1,13-11-1,-14 8 234,0-1 0,-1 0 0,0 0-1,0 0 1,-1-1 0,-1 0 0,0-1-1,0 1 1,-1-1 0,-1 0 0,0-1-1,0 1 1,-1-1 0,-1 1 0,0-1-1,-1 0 1,0 0 0,-2-15 0,1 18-278,-1 0 0,-1-1 1,0 1-1,0 0 0,-1 0 1,-1 1-1,1-1 0,-2 1 0,1-1 1,-8-10-1,7 13-593,0 0 0,-1 1 0,0 0 0,0 0 0,0 0 0,-1 1 0,0-1 1,0 2-1,0-1 0,0 1 0,-1 0 0,0 0 0,-11-3 0,-13-1-4100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36.965"/>
    </inkml:context>
    <inkml:brush xml:id="br0">
      <inkml:brushProperty name="width" value="0.1" units="cm"/>
      <inkml:brushProperty name="height" value="0.1" units="cm"/>
      <inkml:brushProperty name="color" value="#FFFFFF"/>
    </inkml:brush>
  </inkml:definitions>
  <inkml:trace contextRef="#ctx0" brushRef="#br0">751 29 7373,'2'-7'122,"3"-12"-146,-5 16 545,-4 12 808,-26 71 1836,-16 47-708,-54 323 545,30 10-2279,58-372-605,-92 671 89,-144 947-318,213-1501 47,-67 507-467,96-589-1126,11-99 401,-5-24 1210,1 1 0,-1-1 0,0 0 1,1 1-1,-1-1 0,0 0 0,1 0 1,-1 0-1,0 0 0,1 1 0,-1-1 1,1 0-1,-1 0 0,0 0 0,1 0 1,-1 0-1,1 0 0,-1 0 0,0 0 1,1 0-1,-1 0 0,1 0 0,-1 0 1,1 0-1,-1 0 0,0 0 0,1-1 0,-1 1 1,0 0-1,1 0 0,0-1 0,2-1-229,0-1 0,1 0-1,-1 0 1,0 0-1,0 0 1,-1 0-1,1-1 1,3-5-1,15-29-2231,26-62 1,-6-2-131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37.291"/>
    </inkml:context>
    <inkml:brush xml:id="br0">
      <inkml:brushProperty name="width" value="0.1" units="cm"/>
      <inkml:brushProperty name="height" value="0.1" units="cm"/>
      <inkml:brushProperty name="color" value="#FFFFFF"/>
    </inkml:brush>
  </inkml:definitions>
  <inkml:trace contextRef="#ctx0" brushRef="#br0">1 265 8273,'270'-54'474,"637"-99"2775,-417 112-3236,566 24-1,-523 58-544,-182 7-5358,-327-45 4335,-10-3-45</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37.619"/>
    </inkml:context>
    <inkml:brush xml:id="br0">
      <inkml:brushProperty name="width" value="0.1" units="cm"/>
      <inkml:brushProperty name="height" value="0.1" units="cm"/>
      <inkml:brushProperty name="color" value="#FFFFFF"/>
    </inkml:brush>
  </inkml:definitions>
  <inkml:trace contextRef="#ctx0" brushRef="#br0">17 0 8817,'-7'39'1153,"2"0"1,2 1-1,1-1 1,2 1-1,6 43 0,45 243 2544,-18-142-2982,139 1260-15,-51-346-1993,37-72-2823,-77-529-576,-42-218-247,-24-162 2358</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6.733"/>
    </inkml:context>
    <inkml:brush xml:id="br0">
      <inkml:brushProperty name="width" value="0.1" units="cm"/>
      <inkml:brushProperty name="height" value="0.1" units="cm"/>
      <inkml:brushProperty name="color" value="#FFFFFF"/>
    </inkml:brush>
  </inkml:definitions>
  <inkml:trace contextRef="#ctx0" brushRef="#br0">1 40 4520,'2'-7'216,"-2"5"-76,1 0 0,-1-1-1,1 1 1,0 0 0,0 0-1,0 0 1,0 0 0,0 0 0,0 0-1,0 0 1,1 0 0,-1 0 0,1 0-1,1-1 1,-2 4 137,1 1 1,-1-1-1,0 0 0,0 1 1,0-1-1,0 1 0,0-1 0,0 1 1,-1 0-1,1-1 0,0 1 1,-1 0-1,1 2 0,0 1 209,18 57 1363,-4 1 1,8 71-1,-14-78-1224,94 660 1436,45 254-2896,-64-575-2026,23 129-7617,-95-455 8318</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7.259"/>
    </inkml:context>
    <inkml:brush xml:id="br0">
      <inkml:brushProperty name="width" value="0.1" units="cm"/>
      <inkml:brushProperty name="height" value="0.1" units="cm"/>
      <inkml:brushProperty name="color" value="#FFFFFF"/>
    </inkml:brush>
  </inkml:definitions>
  <inkml:trace contextRef="#ctx0" brushRef="#br0">1 481 8005,'33'-19'662,"2"0"0,0 3 1,0 1-1,2 1 0,38-9 1,196-33 1574,-230 49-2226,883-113 168,6 51-234,-714 57 55,351-35-100,-557 46-220,-1-1 1,1 0 0,0-1-1,10-4 1,-17 5-281,1 1 0,-1-1-1,0 0 1,0 0 0,0-1-1,0 1 1,0-1 0,0 1-1,-1-1 1,1 0 0,-1 0-1,0 0 1,4-6 0,-2 1-1146</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7.584"/>
    </inkml:context>
    <inkml:brush xml:id="br0">
      <inkml:brushProperty name="width" value="0.1" units="cm"/>
      <inkml:brushProperty name="height" value="0.1" units="cm"/>
      <inkml:brushProperty name="color" value="#FFFFFF"/>
    </inkml:brush>
  </inkml:definitions>
  <inkml:trace contextRef="#ctx0" brushRef="#br0">5 1 4096,'-2'7'723,"1"1"0,0 0 0,1 0 1,-1 0-1,2 0 0,-1 0 0,1 0 0,0 0 0,1 0 0,3 12 0,3 25 947,-1 1 1,0 80-1,-6-80-1222,9 467 1244,-1-41-1769,57 334-666,26-275-3909,-48-325-1612,-34-149 3427</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9.057"/>
    </inkml:context>
    <inkml:brush xml:id="br0">
      <inkml:brushProperty name="width" value="0.1" units="cm"/>
      <inkml:brushProperty name="height" value="0.1" units="cm"/>
      <inkml:brushProperty name="color" value="#FFFFFF"/>
    </inkml:brush>
  </inkml:definitions>
  <inkml:trace contextRef="#ctx0" brushRef="#br0">26 584 3000,'0'2'58,"-1"0"1,1 0-1,-1 0 0,1 0 0,-1 0 0,0 0 1,1 0-1,-1 0 0,0 0 0,-1 0 0,1 0 1,0-1-1,-2 3 0,1-2 95,1-1-1,0 1 1,0-1 0,0 1-1,0 0 1,0 0 0,0-1-1,0 1 1,1 0 0,-1 0 0,0 0-1,1 0 1,-1 2 743,26-21 409,-12 3-682,-1 0 0,0-1 0,-1-1 0,0 0 1,13-28-1,-3 7-190,53-95 562,55-87-138,-128 216-818,1 0 0,0 0 0,0 0 0,0 0 0,1 1 0,-1-1 0,1 1 0,-1 0 1,1 0-1,0 0 0,0 0 0,0 0 0,0 0 0,0 1 0,0-1 0,0 1 0,5-1 1,-4 2 44,-1 0 0,1 1 0,0-1 0,-1 1 0,1-1 1,-1 1-1,0 1 0,1-1 0,-1 0 0,0 1 0,1-1 1,-1 1-1,0 0 0,0 0 0,0 0 0,4 5 0,66 48 466,3-3-1,97 49 0,-171-100-552,45 28 9,-1 2 0,-1 1 0,66 65 0,-96-83 11,-9-8-29,0 0 1,0 0-1,1 0 1,-1-1-1,13 7 1,-19-12 14,0 0 0,1 0 0,-1 1 0,1-1 1,-1 0-1,1 0 0,-1 0 0,0 0 1,1 0-1,-1 0 0,1 0 0,-1 0 0,1 0 1,-1 0-1,1 0 0,-1 0 0,0 0 0,1 0 1,-1-1-1,1 1 0,-1 0 0,0 0 1,1 0-1,-1-1 0,1 1 0,-1 0 0,0 0 1,1-1-1,-1 1 0,0 0 0,1-1 0,-1 1 1,0-1-1,7-19-25,-5-29-65,-2 43 109,-1-58 42,0-48-90,2 97 28,0 1 0,1 0 0,1 0 0,0 0 0,7-20 0,-9 32-1,0 0-1,0 0 0,0 0 1,-1 0-1,2 0 0,-1 1 1,0-1-1,0 0 1,1 0-1,-1 1 0,0-1 1,1 1-1,0 0 0,-1-1 1,1 1-1,0 0 1,0 0-1,0 0 0,-1 0 1,1 0-1,3 0 0,-3 0 2,1 1-1,0 0 1,0 0 0,0 0-1,0 1 1,0-1-1,0 1 1,0-1-1,0 1 1,0 0-1,-1 0 1,1 0 0,3 2-1,9 6-7,-1 1-1,-1 0 1,0 0-1,15 16 1,-20-18-18,59 59 18,-42-41 3,0 0 0,2-2 0,0-1 0,2-1 0,36 21 0,-61-41 2,-1 0 1,0 0 0,1 0-1,-1-1 1,1 0 0,0 0-1,-1 0 1,1 0 0,0-1-1,0 1 1,0-1 0,-1 0-1,1 0 1,0 0 0,0-1-1,0 1 1,-1-1 0,1 0-1,0 0 1,-1 0 0,7-3-1,-6 0 1,1 1-1,-1 0 0,0-1 0,0 0 0,0 0 1,0-1-1,-1 1 0,0 0 0,1-1 0,-2 0 1,1 0-1,-1 0 0,1 0 0,1-7 0,31-121-18,-2 8 33,-27 108 7,0 0-1,1 1 1,1-1-1,20-29 1,-27 44-25,1-1-1,0 1 1,0-1 0,0 1 0,0 0 0,0 0 0,1 0 0,-1 0 0,1 0-1,-1 0 1,1 1 0,0-1 0,0 1 0,0 0 0,-1 0 0,1 0 0,0 0 0,0 0-1,1 1 1,-1-1 0,4 1 0,-3 1 5,1-1-1,-1 1 1,1 0-1,-1 1 1,0-1-1,0 1 1,0 0-1,0 0 1,0 0-1,0 0 1,0 1-1,-1-1 1,1 1-1,4 5 1,15 17 10,-2 0 0,0 2 0,29 48 0,-36-49-1,2-2 0,1 0 0,1-1 1,1-1-1,33 30 0,-50-50-13,1 1 1,0-1 0,-1-1-1,1 1 1,0 0-1,0-1 1,1 1 0,-1-1-1,0 0 1,0 0 0,1 0-1,-1-1 1,0 1-1,1-1 1,-1 1 0,1-1-1,-1 0 1,0-1 0,7 0-1,-6-1 1,1 1 0,-1-1-1,0 0 1,0 0 0,0 0-1,0-1 1,0 0 0,-1 0-1,1 1 1,-1-2 0,0 1 0,0 0-1,0-1 1,4-5 0,63-102 29,-47 70-23,2 2 1,42-51-1,-64 86-7,0 1 0,0 0 0,0 0 0,0 0 0,0 0 0,1 1 0,-1-1 0,1 1 1,-1 0-1,1 0 0,0 0 0,0 1 0,0-1 0,0 1 0,0 0 0,0 0 0,0 1 0,1-1 1,-1 1-1,0 0 0,0 0 0,6 0 0,-5 2 4,1 0-1,-1 0 1,0 0 0,1 0-1,-1 1 1,0 0 0,-1 0-1,1 0 1,0 0 0,-1 1-1,0 0 1,0 0 0,0 0-1,0 0 1,6 10 0,12 24-254,-15-26 339,-1 0-1,2 0 0,0-1 0,0 0 0,19 18 0,-25-27-125,0 0-1,0-1 1,0 1 0,1-1 0,-1 0 0,0 0 0,1 0 0,-1 0-1,0 0 1,1 0 0,0-1 0,-1 1 0,1-1 0,-1 0 0,4 0-1,-3 0-107,1-1-1,-1 0 0,0 1 0,0-2 0,1 1 0,-1 0 1,0-1-1,0 1 0,0-1 0,-1 0 0,1 0 0,0 0 0,-1 0 1,4-4-1,0 0-994,-1 0 0,1 0 0,-1 0 1,-1-1-1,1 1 0,4-12 0,1-6-1996</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2.077"/>
    </inkml:context>
    <inkml:brush xml:id="br0">
      <inkml:brushProperty name="width" value="0.1" units="cm"/>
      <inkml:brushProperty name="height" value="0.1" units="cm"/>
      <inkml:brushProperty name="color" value="#FFFFFF"/>
    </inkml:brush>
  </inkml:definitions>
  <inkml:trace contextRef="#ctx0" brushRef="#br0">191 73 5509,'-4'-3'149,"-1"2"0,1-1 0,-1 1 1,0-1-1,0 1 0,1 0 1,-1 1-1,0-1 0,0 1 1,0 0-1,0 1 0,0-1 1,0 1-1,1 0 0,-1 0 1,0 0-1,0 0 0,1 1 0,-1 0 1,1 0-1,0 0 0,-1 1 1,-3 2-1,2 1 116,0-1 0,1 1 0,-1 0 0,1 0 0,1 0 0,-1 0 0,1 1 0,0 0 0,1 0 0,-1 0 0,2 1 0,-1-1 0,-3 15 0,2 1-24,0 0 0,2 1-1,1-1 1,0 0 0,2 1 0,1-1 0,0 0 0,10 36-1,-9-46-218,0-1-1,1 0 0,0 0 0,1-1 1,0 1-1,1-1 0,1 0 0,0-1 1,0 0-1,1 0 0,0 0 1,0-1-1,1 0 0,1 0 0,-1-1 1,1-1-1,16 10 0,-21-15 29,1 1-1,-1-1 1,0 0-1,1-1 1,-1 1 0,1-1-1,0 0 1,-1-1-1,1 1 1,0-1 0,0-1-1,-1 1 1,11-2-1,-8 0 26,1-1 0,-1 0 0,0 0 0,0-1 0,0 0 0,-1 0-1,1 0 1,9-9 0,-5 3 132,-1 0-1,0-1 0,-1 0 1,0-1-1,0 0 1,-2-1-1,1 1 1,-2-2-1,13-27 0,-15 29-28,-1 0 0,-1-1-1,1 1 1,-2-1 0,0 1-1,0-1 1,-1 0 0,-1 0-1,0 0 1,-1 0 0,0 1-1,-1-1 1,0 0 0,-1 1-1,-1-1 1,0 1 0,0 0-1,-1 0 1,-1 0-1,0 1 1,-1 0 0,0 0-1,-13-15 1,4 7-127,-1 1 0,-1 1 0,-26-21 0,32 30-590,0 0-1,0 1 1,-1 0 0,-13-6 0,21 12-400,0-1 0,-1 0 1,1 1-1,0 0 0,-1 0 1,1 1-1,-1 0 0,1 0 1,-1 0-1,-9 2 0,-4 5-3326</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2.700"/>
    </inkml:context>
    <inkml:brush xml:id="br0">
      <inkml:brushProperty name="width" value="0.1" units="cm"/>
      <inkml:brushProperty name="height" value="0.1" units="cm"/>
      <inkml:brushProperty name="color" value="#FFFFFF"/>
    </inkml:brush>
  </inkml:definitions>
  <inkml:trace contextRef="#ctx0" brushRef="#br0">178 24 5228,'-92'-7'4244,"90"8"-4157,-1-1 1,1 0 0,0 1-1,0 0 1,0-1 0,0 1 0,0 0-1,0 0 1,0 0 0,0 0-1,1 1 1,-1-1 0,0 0 0,1 1-1,-1-1 1,1 1 0,-1 0 0,1-1-1,0 1 1,-1 0 0,1 0-1,0 0 1,0 0 0,1 0 0,-2 3-1,-2 7 282,0 0 0,1 0 0,-2 14 1,4-23-299,-4 24 372,-2 10-169,1-1 1,1 1-1,2 0 0,3 54 1,1-85-270,0 0 0,0 1-1,1-1 1,-1 0 0,1 0 0,1-1 0,-1 1 0,1 0 0,0-1 0,0 1 0,0-1 0,1 0 0,0 0-1,0-1 1,8 8 0,-8-9 2,0 0-1,0-1 1,0 1 0,0-1-1,0 0 1,1 0-1,-1-1 1,1 1 0,-1-1-1,1 0 1,-1 0-1,1-1 1,0 1-1,0-1 1,-1 0 0,1 0-1,0-1 1,-1 1-1,1-1 1,0 0-1,5-2 1,3-2 14,1-1-1,-1 0 0,0 0 1,-1-2-1,0 1 1,0-2-1,0 0 1,-1 0-1,0-1 0,-1 0 1,0 0-1,16-25 1,-19 25 221,0-1 1,0-1-1,-1 1 1,-1-1-1,0 0 1,0 0-1,-1-1 1,-1 1-1,0-1 1,-1 0-1,0 0 1,-1 0-1,0 0 1,-2-19-1,0 24-161,-1 1-1,0-1 1,0 0-1,0 1 1,-1 0 0,0 0-1,0 0 1,-1 0-1,0 0 1,0 1 0,-1-1-1,0 1 1,0 0-1,0 1 1,-1-1-1,0 1 1,0 0 0,-8-5-1,5 5-426,1 0 0,-1 1 0,0 0 0,0 0 1,0 1-1,-10-3 0,9 4-1091,0 1 1,0 0-1,0 0 1,-1 1-1,-18 1 1,0 5-2904</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5.108"/>
    </inkml:context>
    <inkml:brush xml:id="br0">
      <inkml:brushProperty name="width" value="0.1" units="cm"/>
      <inkml:brushProperty name="height" value="0.1" units="cm"/>
      <inkml:brushProperty name="color" value="#FFFFFF"/>
    </inkml:brush>
  </inkml:definitions>
  <inkml:trace contextRef="#ctx0" brushRef="#br0">223 1 8509,'-8'15'720,"1"0"1,1 1-1,0-1 1,1 1-1,1 1 1,-5 31-1,-1 108 1091,8-96-1388,-32 638 315,-49 858-1366,73-1411-9,-16 265-2206,15-138-3234,10-200 3434</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7.813"/>
    </inkml:context>
    <inkml:brush xml:id="br0">
      <inkml:brushProperty name="width" value="0.1" units="cm"/>
      <inkml:brushProperty name="height" value="0.1" units="cm"/>
      <inkml:brushProperty name="color" value="#FFFFFF"/>
    </inkml:brush>
  </inkml:definitions>
  <inkml:trace contextRef="#ctx0" brushRef="#br0">24 112 5637,'-4'-26'153,"3"11"615,-2 1 1,0-1-1,-9-26 0,17 72 2893,-2-4-3084,116 700 1236,-104-611-1933,65 612-1389,62 419-3846,-70-676 855,-62-416 3206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37.291"/>
    </inkml:context>
    <inkml:brush xml:id="br0">
      <inkml:brushProperty name="width" value="0.1" units="cm"/>
      <inkml:brushProperty name="height" value="0.1" units="cm"/>
      <inkml:brushProperty name="color" value="#FFFFFF"/>
    </inkml:brush>
  </inkml:definitions>
  <inkml:trace contextRef="#ctx0" brushRef="#br0">1 265 8273,'270'-54'474,"637"-99"2775,-417 112-3236,566 24-1,-523 58-544,-182 7-5358,-327-45 4335,-10-3-45</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8.417"/>
    </inkml:context>
    <inkml:brush xml:id="br0">
      <inkml:brushProperty name="width" value="0.1" units="cm"/>
      <inkml:brushProperty name="height" value="0.1" units="cm"/>
      <inkml:brushProperty name="color" value="#FFFFFF"/>
    </inkml:brush>
  </inkml:definitions>
  <inkml:trace contextRef="#ctx0" brushRef="#br0">0 1 2824,'6'9'536,"-2"1"0,1-1 0,-1 1 0,-1 0 0,0 0 0,0 1 0,1 17 0,1-2-292,51 213 209,61 319-899,-106-398-343,-11-119 527,3-1 0,1 1 1,1-1-1,14 47 1,-19-86 256,0 0 1,0 0-1,0 0 1,0 0-1,0 0 1,1-1 0,-1 1-1,0 0 1,1 0-1,-1 0 1,0 0-1,1-1 1,-1 1-1,1 0 1,-1-1-1,1 1 1,0 0-1,-1-1 1,1 1-1,0 0 1,-1-1 0,1 1-1,1 0 1,4-18-258,-3-34-369,-3 49 501,0 0-1,0 0 0,0 0 1,-1 0-1,1 0 1,-1 0-1,0 0 0,1 1 1,-1-1-1,0 0 0,0 0 1,0 1-1,0-1 0,0 0 1,-3-1-1,-3-6-721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6.331"/>
    </inkml:context>
    <inkml:brush xml:id="br0">
      <inkml:brushProperty name="width" value="0.1" units="cm"/>
      <inkml:brushProperty name="height" value="0.1" units="cm"/>
      <inkml:brushProperty name="color" value="#FFFFFF"/>
    </inkml:brush>
  </inkml:definitions>
  <inkml:trace contextRef="#ctx0" brushRef="#br0">12 1 4156,'-1'1'63,"0"1"-1,-1-1 1,1 1-1,0-1 1,0 1-1,1 0 1,-1-1-1,0 1 1,0 0-1,1 0 1,-1-1-1,1 1 1,0 0-1,-1 3 1,2-3-16,0-1 1,0 0-1,0 0 1,0 1 0,0-1-1,0 0 1,0 0-1,1 0 1,-1-1 0,0 1-1,1 0 1,-1 0-1,1-1 1,-1 1 0,0-1-1,1 1 1,2 0 0,0 0 11,0 0-1,-1 1 1,1 0 0,0 0 0,-1 0 0,1 0 0,-1 0 0,0 1 0,0-1 0,0 1 0,0 0 0,0 0 0,0 0 0,-1 1 0,1-1 0,-1 1 0,0-1 0,0 1 0,1 5 0,0 2-39,0 1-1,-2-1 1,1 1 0,-1-1-1,-2 19 1,1-27-25,1 18-114,-3 27-289,1-46 58,1 1 0,-1-1 1,0 1-1,0-1 0,0 0 0,0 0 0,-1 1 0,1-1 0,-3 3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6.718"/>
    </inkml:context>
    <inkml:brush xml:id="br0">
      <inkml:brushProperty name="width" value="0.1" units="cm"/>
      <inkml:brushProperty name="height" value="0.1" units="cm"/>
      <inkml:brushProperty name="color" value="#FFFFFF"/>
    </inkml:brush>
  </inkml:definitions>
  <inkml:trace contextRef="#ctx0" brushRef="#br0">0 0 4036,'0'0'120,"0"8"8,0 0 84,0 1 48,0 5-72,0 0 4,0 3-108,0 3 32,0 0-132,8 3 64,-2 1-32,-3-2-56,5 2 24,1-2-252,-3 0-188,0-2-292,-1-2-464,5-1 108</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8.457"/>
    </inkml:context>
    <inkml:brush xml:id="br0">
      <inkml:brushProperty name="width" value="0.1" units="cm"/>
      <inkml:brushProperty name="height" value="0.1" units="cm"/>
      <inkml:brushProperty name="color" value="#FFFFFF"/>
    </inkml:brush>
  </inkml:definitions>
  <inkml:trace contextRef="#ctx0" brushRef="#br0">23 77 7505,'1'-3'-35,"7"-39"1690,-8 41-1528,0 0 0,0-1 0,0 1 0,0 0 0,0 0 0,0 0 0,0-1 0,0 1 0,-1 0 0,1 0 0,0 0 0,-1 0 0,1 0 0,-1 0 0,1 0 0,-1 0 0,0 0 0,1 0 0,-1 0 0,0 0 0,0 0 0,0 0 0,1 0 0,-1 1 0,0-1 0,0 0 0,0 1 0,0-1 0,0 1 0,0-1 0,-3 0 0,4 1-83,-1 0 0,1 0 0,-1 0 0,0 1 0,1-1 0,-1 0 1,1 0-1,-1 1 0,1-1 0,-1 0 0,1 1 0,-1-1 0,1 0 1,0 1-1,-1-1 0,1 1 0,-1-1 0,1 0 0,0 1 0,-1-1 1,1 1-1,0-1 0,0 1 0,-1 0 0,1-1 0,0 1 0,0-1 1,0 1-1,0-1 0,0 1 0,0-1 0,0 1 0,0 0 0,0-1 1,0 1-1,0 0 0,-1 30 335,2-25-235,1 34 1,3 0 0,1 0 0,17 59 0,5 29-134,6 200-448,-28-108-3862,-6-209 3395,-1 0 0,0 0 1,0 0-1,-4 13 0,-3 1-1757</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08.996"/>
    </inkml:context>
    <inkml:brush xml:id="br0">
      <inkml:brushProperty name="width" value="0.1" units="cm"/>
      <inkml:brushProperty name="height" value="0.1" units="cm"/>
      <inkml:brushProperty name="color" value="#FFFFFF"/>
    </inkml:brush>
  </inkml:definitions>
  <inkml:trace contextRef="#ctx0" brushRef="#br0">33 955 5509,'-30'9'472,"28"-9"-170,2-2-133,0 0-1,0 0 1,0 0 0,0-1 0,0 1 0,0 0 0,0 0 0,1 0 0,-1 0 0,2-3 0,7-5 360,0 0-1,1 0 1,0 1 0,0 0 0,13-8-1,0-1-51,284-232 2346,303-237-2355,-575 460-846,43-31-1182,-25 28-2490,-40 28 1236</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09.366"/>
    </inkml:context>
    <inkml:brush xml:id="br0">
      <inkml:brushProperty name="width" value="0.1" units="cm"/>
      <inkml:brushProperty name="height" value="0.1" units="cm"/>
      <inkml:brushProperty name="color" value="#FFFFFF"/>
    </inkml:brush>
  </inkml:definitions>
  <inkml:trace contextRef="#ctx0" brushRef="#br0">1 918 5605,'1'1'82,"0"-1"0,0 0 1,0 0-1,-1 0 1,1 0-1,0 0 1,0 0-1,0 0 1,0 0-1,0-1 1,0 1-1,0 0 1,0 0-1,0-1 1,-1 1-1,2-1 1,69-91 3304,38-14-2398,196-148 0,-209 179-925,22-19-249,82-64-1466,-71 49-2840,-98 81 2278</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096"/>
    </inkml:context>
    <inkml:brush xml:id="br0">
      <inkml:brushProperty name="width" value="0.1" units="cm"/>
      <inkml:brushProperty name="height" value="0.1" units="cm"/>
      <inkml:brushProperty name="color" value="#FFFFFF"/>
    </inkml:brush>
  </inkml:definitions>
  <inkml:trace contextRef="#ctx0" brushRef="#br0">82 108 4612,'58'-108'4983,"-58"121"-3942,0 20 197,1 29-136,-12 98-1,-109 1197-2246,119-1297 503,2-39-213,-1 1 0,-2 0 0,-5 36-1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423"/>
    </inkml:context>
    <inkml:brush xml:id="br0">
      <inkml:brushProperty name="width" value="0.1" units="cm"/>
      <inkml:brushProperty name="height" value="0.1" units="cm"/>
      <inkml:brushProperty name="color" value="#FFFFFF"/>
    </inkml:brush>
  </inkml:definitions>
  <inkml:trace contextRef="#ctx0" brushRef="#br0">0 17 2648,'9'5'688,"0"-1"-1,0 0 1,0-1-1,1 0 1,-1-1-1,14 2 1,-2 0 248,1 1-283,-1-2 1,2-1-1,-1-1 1,33-2-1,87-16-357,-100 12-214,-30 5-218,-1-1 1,0 0-1,1-1 1,-1-1-1,20-6 1,-31 9 8,1-1 0,-1 1 1,0 0-1,1 0 0,-1 0 0,0 0 0,1 0 0,-1-1 1,0 1-1,3-4-1522,-3 4 1522,0 0 0,0-1 0,0 1 0,0-1 1,0 1-1,0 0 0,0-1 0,0 1 0,0 0 0,0-1 1,0 0-1,0 1-145,0-6-2206</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891"/>
    </inkml:context>
    <inkml:brush xml:id="br0">
      <inkml:brushProperty name="width" value="0.1" units="cm"/>
      <inkml:brushProperty name="height" value="0.1" units="cm"/>
      <inkml:brushProperty name="color" value="#FFFFFF"/>
    </inkml:brush>
  </inkml:definitions>
  <inkml:trace contextRef="#ctx0" brushRef="#br0">203 109 3736,'6'-13'417,"-1"1"0,-1-2 0,-1 1 0,0 0 0,0-1 0,0-14 0,-3 27 17,-5 28 1270,-3 36-1,2-12-822,-118 842 917,48-191-2028,76-695 155,-8 145-1405,6-53-4327</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2.498"/>
    </inkml:context>
    <inkml:brush xml:id="br0">
      <inkml:brushProperty name="width" value="0.1" units="cm"/>
      <inkml:brushProperty name="height" value="0.1" units="cm"/>
      <inkml:brushProperty name="color" value="#FFFFFF"/>
    </inkml:brush>
  </inkml:definitions>
  <inkml:trace contextRef="#ctx0" brushRef="#br0">0 732 4280,'2'-8'86,"55"-60"1299,71-139 1548,22-50-1866,-56 90-2355,-88 151-209,-6 8-1932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37.619"/>
    </inkml:context>
    <inkml:brush xml:id="br0">
      <inkml:brushProperty name="width" value="0.1" units="cm"/>
      <inkml:brushProperty name="height" value="0.1" units="cm"/>
      <inkml:brushProperty name="color" value="#FFFFFF"/>
    </inkml:brush>
  </inkml:definitions>
  <inkml:trace contextRef="#ctx0" brushRef="#br0">17 0 8817,'-7'39'1153,"2"0"1,2 1-1,1-1 1,2 1-1,6 43 0,45 243 2544,-18-142-2982,139 1260-15,-51-346-1993,37-72-2823,-77-529-576,-42-218-247,-24-162 2358</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2.839"/>
    </inkml:context>
    <inkml:brush xml:id="br0">
      <inkml:brushProperty name="width" value="0.1" units="cm"/>
      <inkml:brushProperty name="height" value="0.1" units="cm"/>
      <inkml:brushProperty name="color" value="#FFFFFF"/>
    </inkml:brush>
  </inkml:definitions>
  <inkml:trace contextRef="#ctx0" brushRef="#br0">0 0 4920,'1'2'125,"0"0"-1,-1 0 0,1 0 0,0 0 0,0 0 0,0 0 0,0 0 0,1 0 0,-1 0 1,0 0-1,1-1 0,-1 1 0,1-1 0,0 1 0,-1-1 0,1 1 0,0-1 0,2 1 1,15 15 1094,3 11-532,-1 0 0,-1 2 0,26 54 0,-21-29-699,-3-5-74,1-2 0,3 0 0,35 48 0,-36-57-1120,-13-12-2722</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3.165"/>
    </inkml:context>
    <inkml:brush xml:id="br0">
      <inkml:brushProperty name="width" value="0.1" units="cm"/>
      <inkml:brushProperty name="height" value="0.1" units="cm"/>
      <inkml:brushProperty name="color" value="#FFFFFF"/>
    </inkml:brush>
  </inkml:definitions>
  <inkml:trace contextRef="#ctx0" brushRef="#br0">1 143 4856,'0'1'70,"1"0"0,0-1 0,-1 1-1,1 0 1,-1-1 0,1 1 0,0-1-1,0 0 1,-1 1 0,1-1 0,0 1-1,0-1 1,-1 0 0,1 0 0,0 1-1,0-1 1,0 0 0,0 0-1,-1 0 1,1 0 0,0 0 0,0 0-1,0 0 1,1-1 0,26-1 749,111-21 1155,-91 17-1612,50-13-1,-28 1-303,164-46-2979,-206 56 897,-8-1-77</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26.410"/>
    </inkml:context>
    <inkml:brush xml:id="br0">
      <inkml:brushProperty name="width" value="0.1" units="cm"/>
      <inkml:brushProperty name="height" value="0.1" units="cm"/>
      <inkml:brushProperty name="color" value="#FFC114"/>
    </inkml:brush>
  </inkml:definitions>
  <inkml:trace contextRef="#ctx0" brushRef="#br0">144 59 1428,'11'17'450,"-11"-18"-404,0 1 0,0 0 0,-1 0 0,1-1 0,0 1 0,0 0 0,0 0 0,0-1 0,0 1 0,0 0 0,0 0 0,0-1 0,0 1 0,0 0 0,0 0 0,1-1 0,-1 1 0,0 0 0,0 0 0,0-1 0,0 1 0,0 0-1,0 0 1,1-1 0,-1 1 0,0 0 0,0 0 0,0 0 0,0-1 0,1 1 0,-1 0 0,0 0 0,0 0 0,1 0 0,-1 0 0,0-1 0,0 1 0,1 0 0,-1 0 0,0 0 0,0 0 0,1 0 0,-1 0 0,0 0 0,0 0 0,1 0 0,-1 0 0,0 0-1,0 0 1,1 0 0,-1 0 0,0 0 0,0 0 0,1 0 0,-1 1 0,2 1 1030,-2-37 71,1 33-1136,-1 1 1,1-1-1,-1 0 0,1 0 1,0 0-1,0 1 1,0-1-1,-1 0 1,2 1-1,-1-1 1,0 1-1,0-1 1,0 1-1,1 0 1,-1 0-1,1-1 1,-1 1-1,1 0 1,-1 0-1,1 0 0,0 0 1,-1 1-1,1-1 1,2 0-1,-4 34 571,-1-29-555,-1 0-1,0 0 1,0 0 0,0 0-1,0 0 1,-1-1-1,0 1 1,1-1-1,-1 1 1,-5 3 0,-10 14 37,0 7-4,-30 63 0,48-89-95,0-2 20,0-1 2,-1 0 7,1 0 1,0 0-1,0 0 1,0-1-1,0 1 1,1 0-1,-1 0 1,0 0-1,0 0 1,0 0-1,1 0 1,-1 0-1,1 0 1,-1 0-1,1 0 1,-1 0 0,1 0-1,0 0 1,1-1-1,19-23 27,-11 15-26,-3 0-92,1 0 0,0 1 0,1 0-1,0 1 1,0-1 0,17-9 0,-74 74 4,10-17 39,2 2 1,-38 57-1,81-110-764,32-50 351,-35 56 433,1 0 0,0 0 0,0 0-1,1 0 1,0 1 0,0 0 0,0 0 0,10-5-1,-10 7-58,-1 0-6,0 1 1,0-1-1,0 1 0,0 0 1,0 1-1,0 0 0,1-1 1,9 1-1,-15 1 167,-15 1-47,8 27 15,7-27-38,0 0 0,0 0 0,0 0 0,0-1 1,0 1-1,0 0 0,0 0 0,0 0 0,0-1 1,0 1-1,0 0 0,1 0 0,-1 0 0,0-1 0,0 1 1,1 0-1,-1 0 0,1-1 0,-1 1 0,1 0 1,-1-1-1,1 1 0,-1-1 0,1 1 0,-1 0 1,1-1-1,0 1 0,-1-1 0,1 0 0,0 1 1,1 0-1,4 0 20,-2 0-19,0 0-1,0 0 1,0 0-1,0 0 1,0-1-1,0 1 1,0-1-1,0 0 1,0-1 0,0 1-1,0-1 1,0 1-1,0-1 1,0 0-1,-1-1 1,1 1-1,0-1 1,6-3-1,-10 5 3,0 0 0,0 0 0,1-1 0,-1 1 0,0 0 0,0 0-1,1-1 1,-1 1 0,0 0 0,0 0 0,0-1 0,1 1 0,-1 0-1,0-1 1,0 1 0,0 0 0,0-1 0,0 1 0,0 0 0,0-1-1,0 1 1,0 0 0,0-1 0,0 1 0,0 0 0,0-1 0,0 1-1,0-1 1,0 1 0,0 0 0,0-1 0,0 1 0,0 0 0,-1 0-1,1-1 1,0 1 0,0 0 0,0-1 0,-1 1 0,1 0-1,0 0 1,0-1 0,-1 1 0,1 0 0,0 0 0,0 0 0,-1-1-1,1 1 1,0 0 0,-1 0 0,1 0 0,0 0 0,-1 0 0,1 0-1,0-1 1,-1 1 0,1 0 0,-1 0 0,-26-7-100,20 6 89,-2-4-430,13 1-1102,-4 4 1482,1 0-1,-1 0 1,1 0-1,0-1 1,-1 1-1,1 0 1,-1-1 0,1 1-1,-1 0 1,0-1-1,1 1 1,-1-1-1,1 1 1,-1 0-1,0-1 1,1 1-1,-1-1 1,0 1-1,1-1 1,-1 0-1,0 1 1,0-1-1,0 1 1,1-1 0,-1 0-1,0-4-303</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26.918"/>
    </inkml:context>
    <inkml:brush xml:id="br0">
      <inkml:brushProperty name="width" value="0.1" units="cm"/>
      <inkml:brushProperty name="height" value="0.1" units="cm"/>
      <inkml:brushProperty name="color" value="#FFC114"/>
    </inkml:brush>
  </inkml:definitions>
  <inkml:trace contextRef="#ctx0" brushRef="#br0">1 100 1036,'0'0'96,"0"1"-47,0 0 0,0 0-1,0 0 1,0 0 0,0 0-1,0 1 1,0-1 0,0 0 0,0 0-1,1 0 1,-1 0 0,0 0-1,1 2 1,2 0 21,0-1 0,0 0-1,-1 0 1,1 0 0,1 0-1,-1 0 1,0 0 0,0-1-1,1 0 1,-1 1 0,1-1-1,-1-1 1,8 2 0,52 0-98,-18-1-60,-44 0 70,-1-1 1,1 0-1,-1 0 1,1 0 0,-1 1-1,1-1 1,-1 0 0,1 0-1,-1 0 1,1 0-1,0 0 1,-1 0 0,1 0-1,-1 0 1,1 0-1,-1 0 1,1 0 0,-1 0-1,1 0 1,-1 0 0,1-1-1,-1 1 1,1 0-1,-1 0 1,1-1 0,-1 1-1,1 0 1,-1-1-1,1 1 1,-1 0 0,0-1-1,1 1 1,-1-1 0,0 1-1,1-1 1,-1 0-1,-9-16-552,0 2 669,5 5-94,0 1 0,-1 0 0,0 0 0,0 1 0,-1-1 0,0 1 0,-1 1 0,1-1-1,-2 1 1,1 0 0,-12-8 0,19 15 2,0 0-1,0 0 1,0 0-1,0 0 1,-1 0-1,1-1 1,0 1-1,0 0 1,0 0-1,0 0 0,0 0 1,0 0-1,-1 0 1,1 0-1,0 0 1,0 0-1,0 0 1,0 0-1,0 0 1,-1 0-1,1 0 1,0 0-1,0 0 1,0 0-1,0 0 1,0 0-1,-1 1 1,1-1-1,0 0 1,0 0-1,0 0 1,0 0-1,0 0 1,0 0-1,0 0 1,-1 0-1,1 0 1,0 1-1,0-1 1,0 0-1,0 0 1,0 0-1,0 0 0,0 0 1,0 0-1,0 1 1,0-1-1,0 0 1,0 0-1,0 0 1,0 0-1,0 0 1,0 1-1,0-1 1,0 0-1,0 0 1,1 15 333,6 9 96,-2 33 53,-5-57-489,0 0 0,0 0 1,-1 1-1,1-1 0,0 0 0,0 1 1,-1-1-1,1 0 0,0 0 0,-1 0 1,1 1-1,0-1 0,-1 0 0,1 0 1,0 0-1,-1 0 0,1 1 0,0-1 0,-1 0 1,1 0-1,0 0 0,-1 0 0,1 0 1,-1 0-1,1 0 0,0 0 0,-1 0 1,1 0-1,0 0 0,-1 0 0,1-1 1,-1 1-1,1 0 0,0 0 0,-1 0 1,1 0-1,0-1 0,0 1 0,-1 0 0,1 0 1,0-1-1,-1 1 0,1 0 0,0 0 1,0-1-1,-1 1 0,1 0 0,0-1 1,0 1-1,0 0 0,0-1 0,0 1 1,-1 0-1,1-1 0,0 1 0,0-5-2,0 1 0,0-1 0,0 1 1,1-1-1,0 1 0,0 0 0,0-1 0,0 1 0,1 0 0,-1 0 0,1 0 0,4-6 0,3-5 29,-4 13 82,-1 25 121,-3-10-215,3 32 3,10 66-792,-14-105-48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1.596"/>
    </inkml:context>
    <inkml:brush xml:id="br0">
      <inkml:brushProperty name="width" value="0.1" units="cm"/>
      <inkml:brushProperty name="height" value="0.1" units="cm"/>
      <inkml:brushProperty name="color" value="#FFC114"/>
    </inkml:brush>
  </inkml:definitions>
  <inkml:trace contextRef="#ctx0" brushRef="#br0">607 116 8817,'0'-4'162,"0"0"1,-1 0-1,1 0 1,-1 0-1,0 0 0,0 0 1,0 0-1,-1 0 1,1 1-1,-1-1 1,0 0-1,0 1 1,0-1-1,-1 1 1,-4-6-1,2 5 93,1-1 0,-1 1 0,-1 0 0,1 1 0,-1-1 0,1 1-1,-1 0 1,0 1 0,-9-3 0,5 1-26,-1 2-1,0 0 1,0 0-1,0 1 1,0 0-1,0 0 1,0 2-1,0-1 1,-1 2-1,1-1 1,-17 6 0,7 1 159,1 0 1,-1 2-1,1 1 1,1 0-1,0 2 1,1 0-1,0 1 1,1 0-1,0 2 1,-18 22-1,18-17-117,0 2 0,1 0 0,2 0 0,0 2 0,2 0 0,0 0 0,-15 54 0,23-64-230,0 1-1,1 0 0,1 0 0,1 0 0,0 0 0,1 0 0,1 0 0,0 0 0,1 0 1,9 30-1,-8-37-29,0 1 1,1-1-1,0 0 0,1 0 1,0-1-1,0 1 1,1-1-1,0 0 1,0 0-1,1-1 1,0 0-1,0 0 0,1-1 1,0 0-1,0 0 1,1 0-1,-1-1 1,16 6-1,-7-5-7,1-1 0,-1-1 0,1 0-1,0-1 1,0-1 0,0-1 0,0 0-1,0-2 1,1 0 0,-1-1 0,0 0 0,-1-2-1,32-9 1,-23 4-384,0-1 0,-1-1 0,32-19 0,-34 16-912,-1-1 0,0-1 0,23-23 0,-36 30-55,0 0 0,-1 0-1,0-1 1,13-21 0,-5-3-2645</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2.109"/>
    </inkml:context>
    <inkml:brush xml:id="br0">
      <inkml:brushProperty name="width" value="0.1" units="cm"/>
      <inkml:brushProperty name="height" value="0.1" units="cm"/>
      <inkml:brushProperty name="color" value="#FFC114"/>
    </inkml:brush>
  </inkml:definitions>
  <inkml:trace contextRef="#ctx0" brushRef="#br0">942 0 4828,'-48'13'563,"0"3"-1,2 1 0,0 2 0,1 3 0,1 1 1,-50 36-1,34-16 910,2 2 0,2 3 0,-77 86 1,101-98-905,2 1 0,1 2 1,2 1-1,-36 73 0,48-80-425,2 1-1,1 0 1,1 1 0,2 0-1,2 1 1,-6 68-1,11-56-6,2 1 0,2 0 0,2 0-1,2 0 1,3-1 0,1 0 0,30 81-1,-30-103-111,2 1-1,1-1 0,1-1 1,1-1-1,1 0 0,1 0 0,1-2 1,1 0-1,1-2 0,1 0 1,1-1-1,0-1 0,1-1 1,39 21-1,-30-23-14,1-1 0,1-1 1,1-2-1,-1-1 0,1-2 1,1-2-1,0-1 0,44 0 1,-27-4-1,-1-3 1,1-2-1,-1-3 1,0-1 0,52-17-1,-61 11 119,-1-1-1,-1-3 0,-1-1 1,0-2-1,-1-1 0,-2-2 1,0-2-1,-2-2 0,-1-1 1,-1-1-1,45-55 0,-40 38 110,-2-2 0,-3-1 0,-2-2-1,-2 0 1,-2-2 0,-3-2 0,-2 0-1,15-65 1,-28 86-222,-1 0 0,-2 0 0,-2 0 0,-1-1 0,-2 1 0,-2-1 0,-4-35 0,1 45-157,-1 0 0,-1 0 0,-2 1 0,0 0 0,-2 0 0,0 1 0,-2 0 0,-1 1 0,0 0-1,-20-23 1,11 20-817,0 0 0,-3 1 0,0 1-1,-48-34 1,36 33-1083,-2 1-1,-1 2 0,-47-19 1,-4 6-1720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2.882"/>
    </inkml:context>
    <inkml:brush xml:id="br0">
      <inkml:brushProperty name="width" value="0.1" units="cm"/>
      <inkml:brushProperty name="height" value="0.1" units="cm"/>
      <inkml:brushProperty name="color" value="#FFC114"/>
    </inkml:brush>
  </inkml:definitions>
  <inkml:trace contextRef="#ctx0" brushRef="#br0">42 22 8509,'0'-1'60,"-1"0"1,1-1-1,-1 1 1,1 0 0,-1 0-1,1 0 1,-1 0-1,0 0 1,0 0-1,1 0 1,-1 0 0,0 0-1,0 0 1,0 0-1,0 1 1,0-1-1,0 0 1,0 1 0,-1-1-1,1 1 1,0-1-1,0 1 1,0-1-1,-3 1 1,3 0 69,0 1 0,0 0 0,0-1 1,0 1-1,0 0 0,0 0 0,0 0 0,0 0 1,0 0-1,1 0 0,-1 0 0,0 0 0,1 0 1,-1 1-1,1-1 0,-1 0 0,1 0 0,-1 0 1,1 1-1,0-1 0,0 0 0,0 1 0,0-1 1,0 0-1,0 3 0,-2 53 227,2 1 0,3 0 0,14 74 0,-10-77-256,-6-50-140,37 248-129,-27-202-2626,22 60 1,-26-100-1742,-7-17 2379</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3.223"/>
    </inkml:context>
    <inkml:brush xml:id="br0">
      <inkml:brushProperty name="width" value="0.1" units="cm"/>
      <inkml:brushProperty name="height" value="0.1" units="cm"/>
      <inkml:brushProperty name="color" value="#FFC114"/>
    </inkml:brush>
  </inkml:definitions>
  <inkml:trace contextRef="#ctx0" brushRef="#br0">1 39 8645,'2'-3'29,"-1"0"0,1 0 0,0 1 1,1 0-1,-1-1 0,0 1 0,1 0 0,-1 0 1,1 0-1,0 0 0,-1 1 0,1-1 0,0 1 1,0-1-1,0 1 0,0 0 0,0 0 0,6 0 0,1 0 332,0 0 0,0 1 0,-1 0 0,1 1 0,11 2 0,4 3 62,-1 0 1,0 2-1,0 1 1,0 1-1,-2 1 0,1 1 1,-1 0-1,-1 2 0,20 17 1,-27-20-222,0 0 0,-1 1-1,-1 0 1,0 1 0,-1 1 0,0 0 0,-1 0 0,0 1 0,-1 0 0,-1 1 0,-1 0 0,0 0 0,-1 1-1,-1-1 1,0 1 0,-1 1 0,-1-1 0,-1 0 0,0 1 0,-2-1 0,0 1 0,0 0 0,-2-1 0,0 1-1,-1-1 1,-1 0 0,-1 0 0,0 0 0,-13 28 0,3-16-119,-1 0 1,-1-1-1,-1-1 1,-2-1-1,-22 24 1,27-34-559,0-2 1,-1 0 0,0 0-1,-1-2 1,0 0 0,-1-1-1,0 0 1,-37 14 0,48-23-541,1 0 0,-1-1 1,0 1-1,0-2 0,-12 1 1,-1-1-3161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3.595"/>
    </inkml:context>
    <inkml:brush xml:id="br0">
      <inkml:brushProperty name="width" value="0.1" units="cm"/>
      <inkml:brushProperty name="height" value="0.1" units="cm"/>
      <inkml:brushProperty name="color" value="#FFC114"/>
    </inkml:brush>
  </inkml:definitions>
  <inkml:trace contextRef="#ctx0" brushRef="#br0">1246 29 8309,'-41'-9'506,"-1"2"-1,0 1 1,0 2 0,0 2 0,0 2 0,0 2 0,-82 13-1,73-4 155,1 1 0,0 3 0,0 2 0,2 2 0,0 2 1,-47 30-1,62-30-441,0 3 1,1 0 0,2 2 0,1 1 0,0 2 0,3 0 0,0 2 0,2 1 0,1 1 0,2 1 0,1 1 0,2 0 0,1 1 0,2 1-1,2 1 1,1 0 0,2 1 0,1 0 0,2 1 0,2-1 0,1 60 0,4-39-149,4 0 0,2 0-1,26 111 1,-20-127-3,2-2 1,2 1-1,2-2 0,1 0 0,47 70 1,-39-73-62,2-1 0,1-2 0,2-1 0,2-1 0,0-2 0,2-2 0,2-1 0,0-2 0,2-1 0,62 28 0,-62-35-101,0-3 0,2-1-1,-1-2 1,2-2 0,-1-1-1,1-3 1,1-1 0,-1-3 0,0-1-1,1-2 1,58-9 0,-42 0-117,0-3 1,0-3-1,-1-2 1,-1-3-1,-1-2 1,-1-3-1,-1-2 1,62-43-1,-85 48 247,-1-2 0,-1-1-1,0-1 1,-3-2 0,44-56-1,-53 58 86,-1 0-1,-2-1 1,0 0-1,-2-1 1,-1-1 0,-1 0-1,12-58 1,-17 45-42,-1-1 1,-2 1 0,-2-1-1,-2 1 1,-2-1 0,-1 1-1,-3 0 1,-1 0 0,-3 1-1,-1 0 1,-2 1 0,-27-55-1,18 48-331,-3 1 0,-2 1-1,-64-79 1,58 85-1039,-2 2-1,-2 2 1,-82-62-1,88 76-2478,-59-29-1,34 25-9</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6.358"/>
    </inkml:context>
    <inkml:brush xml:id="br0">
      <inkml:brushProperty name="width" value="0.1" units="cm"/>
      <inkml:brushProperty name="height" value="0.1" units="cm"/>
      <inkml:brushProperty name="color" value="#FFC114"/>
    </inkml:brush>
  </inkml:definitions>
  <inkml:trace contextRef="#ctx0" brushRef="#br0">265 50 6721,'4'-9'-291,"1"-9"2106,-13 27 673,2 2-2220,1 0 0,0 0-1,0 0 1,1 0 0,-4 23 0,-3 7-158,-61 191-72,-64 196 229,126-409-262,7-29-13,5-33 81,16-79 707,5 1-1,51-153 0,-66 248-751,37-100 334,-40 114-328,1 1 0,0 0 0,0 0 0,1 1 0,0 0 0,1 0 0,0 1 0,12-11 0,-17 18-18,-1 0-1,1 1 0,0-1 0,-1 1 0,1 0 0,0 0 0,0 0 0,0 0 0,0 0 0,0 1 0,0-1 0,0 1 0,0 0 0,1 0 1,-1 0-1,0 0 0,0 1 0,0-1 0,0 1 0,0-1 0,0 1 0,0 0 0,0 1 0,-1-1 0,1 0 0,0 1 0,0-1 0,2 3 1,7 5 2,0 0 0,0 0 0,-1 1 0,14 17 0,-8-6-4,-1 0 0,-1 1 0,-1 0 1,-1 1-1,-1 1 0,-1 0 0,-1 0 0,-1 1 0,-1 0 1,-1 1-1,3 31 0,0 29-1076,-4 0-1,-5 94 1,-2-91-1692,0-108-4615,-4 6 5874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6.733"/>
    </inkml:context>
    <inkml:brush xml:id="br0">
      <inkml:brushProperty name="width" value="0.1" units="cm"/>
      <inkml:brushProperty name="height" value="0.1" units="cm"/>
      <inkml:brushProperty name="color" value="#FFFFFF"/>
    </inkml:brush>
  </inkml:definitions>
  <inkml:trace contextRef="#ctx0" brushRef="#br0">1 40 4520,'2'-7'216,"-2"5"-76,1 0 0,-1-1-1,1 1 1,0 0 0,0 0-1,0 0 1,0 0 0,0 0 0,0 0-1,0 0 1,1 0 0,-1 0 0,1 0-1,1-1 1,-2 4 137,1 1 1,-1-1-1,0 0 0,0 1 1,0-1-1,0 1 0,0-1 0,0 1 1,-1 0-1,1-1 0,0 1 1,-1 0-1,1 2 0,0 1 209,18 57 1363,-4 1 1,8 71-1,-14-78-1224,94 660 1436,45 254-2896,-64-575-2026,23 129-7617,-95-455 8318</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6.699"/>
    </inkml:context>
    <inkml:brush xml:id="br0">
      <inkml:brushProperty name="width" value="0.1" units="cm"/>
      <inkml:brushProperty name="height" value="0.1" units="cm"/>
      <inkml:brushProperty name="color" value="#FFC114"/>
    </inkml:brush>
  </inkml:definitions>
  <inkml:trace contextRef="#ctx0" brushRef="#br0">1 60 11365,'0'-3'78,"1"1"0,-1 0 0,1 0 0,-1 0 0,1 0 0,0 0-1,0 0 1,0 0 0,0 0 0,1 0 0,-1 0 0,0 0 0,1 1 0,-1-1 0,1 0 0,0 1 0,-1 0 0,1-1-1,0 1 1,0 0 0,0 0 0,0 0 0,4-2 0,1 0 235,0 1 1,0-1-1,0 1 0,0 0 0,15-1 1,34 2-887,83 8 1,1 0-7689,-114-7 5892</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7.118"/>
    </inkml:context>
    <inkml:brush xml:id="br0">
      <inkml:brushProperty name="width" value="0.1" units="cm"/>
      <inkml:brushProperty name="height" value="0.1" units="cm"/>
      <inkml:brushProperty name="color" value="#FFC114"/>
    </inkml:brush>
  </inkml:definitions>
  <inkml:trace contextRef="#ctx0" brushRef="#br0">963 53 5889,'-20'-10'429,"0"2"1,0 0-1,-1 2 1,0 0 0,0 1-1,-1 2 1,1 0-1,-1 1 1,0 1-1,0 1 1,-27 3 0,24 1-154,-1 1 1,1 0 0,0 3 0,0 0-1,1 1 1,0 1 0,0 1 0,1 2 0,-23 16-1,8-3 172,1 2-1,1 2 0,1 2 1,2 1-1,-40 50 1,54-57-182,0 1 0,2 1 0,1 1 1,2 0-1,0 1 0,2 1 0,2 0 0,-11 48 1,14-42 32,1 0 0,2 1 0,1 0 0,2 0 0,2 0 0,10 65 0,-7-84-285,0 0-1,1 0 1,1-1-1,1 1 1,0-2-1,1 1 1,1-1-1,1 0 1,1-1-1,0 0 1,1-1-1,0 0 1,2-1-1,28 25 1,-9-15 7,2-2 1,-1-2-1,2 0 0,1-3 0,62 21 1,-35-18-16,1-4 0,108 14 0,-141-26-7,1-2-1,1-2 1,-1-1-1,0-1 1,0-2 0,-1-1-1,1-2 1,-1-1 0,-1-1-1,1-2 1,-1-1-1,-1-1 1,53-33 0,-48 24 22,0-1 1,-2-2-1,-1-1 1,0-2 0,36-43-1,-48 47 252,-1-1 0,-1-1 1,-2-1-1,0 0 0,-2-1 0,-1 0 0,16-54 0,-17 36-344,-2 0-1,-2-1 0,-3 0 1,-1-1-1,-3 1 0,-1-1 1,-3 1-1,-1 0 0,-18-73 1,18 100-654,-2 1 0,-1 0 1,0 1-1,-2-1 0,0 1 1,-1 1-1,-22-31 0,19 33-420,0 1 0,-1 0 0,0 1 0,-1 1-1,0 0 1,-1 1 0,0 0 0,-23-10 0,-14-3-1908</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7.890"/>
    </inkml:context>
    <inkml:brush xml:id="br0">
      <inkml:brushProperty name="width" value="0.1" units="cm"/>
      <inkml:brushProperty name="height" value="0.1" units="cm"/>
      <inkml:brushProperty name="color" value="#FFC114"/>
    </inkml:brush>
  </inkml:definitions>
  <inkml:trace contextRef="#ctx0" brushRef="#br0">20 0 9613,'2'1'23,"-1"-1"1,1 1-1,-1 0 0,1 0 1,-1 0-1,1 0 0,-1 0 1,0 0-1,1 0 0,-1 0 1,0 1-1,0-1 0,0 0 1,0 1-1,0-1 0,0 1 0,0-1 1,-1 1-1,1-1 0,0 1 1,-1 0-1,0-1 0,1 3 1,10 41 1373,-4 4-1132,-3 1-1,-1-1 1,-3 0 0,-6 51 0,-38 196-5217,27-202 1262,13-69 2038</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8.295"/>
    </inkml:context>
    <inkml:brush xml:id="br0">
      <inkml:brushProperty name="width" value="0.1" units="cm"/>
      <inkml:brushProperty name="height" value="0.1" units="cm"/>
      <inkml:brushProperty name="color" value="#FFC114"/>
    </inkml:brush>
  </inkml:definitions>
  <inkml:trace contextRef="#ctx0" brushRef="#br0">0 80 7473,'1'-4'5,"1"0"1,-1 0 0,1 0 0,-1 0 0,1 0 0,1 1-1,-1-1 1,0 0 0,1 1 0,0 0 0,0-1-1,0 1 1,0 0 0,5-3 0,-2 2 119,-1 2 0,1-1 1,-1 1-1,1-1 0,0 2 1,0-1-1,0 1 0,0-1 1,12 1-1,3-1-41,1 2 1,-1 1-1,0 0 1,0 1-1,0 2 1,0 0-1,0 1 1,29 12-1,-43-14-79,1 0 0,-1 1-1,-1 0 1,1 0 0,-1 1 0,1 0-1,-1 0 1,0 0 0,-1 1 0,0 0-1,6 8 1,-8-9 15,0 1 0,0 0 0,0 0-1,-1 0 1,0 0 0,0 0 0,-1 0 0,0 1-1,0-1 1,0 1 0,-1-1 0,0 0 0,0 1-1,0-1 1,-3 11 0,0-7 127,0 0 0,0-1 0,-1 0 0,0 0 0,0 0 0,-1 0 0,-1 0 0,1-1 0,-1 0 0,-1 0-1,0-1 1,0 0 0,0 0 0,-1 0 0,-12 8 0,2-3 377,-1 0 0,-1-1 0,0-1-1,0-1 1,-42 13 0,68-23-453,0 0-1,1 1 1,-1-1 0,0 1 0,8 2 0,8-1-51,-4 0-15,0 0 0,0 2 0,-1 0 1,1 1-1,-1 1 0,0 0 0,0 2 0,-1 0 0,1 0 0,-2 2 1,1 0-1,-1 0 0,0 2 0,-1 0 0,13 13 0,-22-19 151,-1 0 0,0 0 0,-1 0 0,1 0 0,-1 0 1,0 1-1,0 0 0,-1-1 0,1 1 0,-1 0 0,-1 0 0,1 1 0,-1-1 0,0 0 0,-1 0 0,1 0 0,-1 1 0,0-1 0,-1 0 0,1 1 0,-1-1 0,-1 0 1,1 0-1,-1 0 0,0 0 0,0 0 0,-1 0 0,0-1 0,0 1 0,0-1 0,-1 0 0,0 0 0,0 0 0,0 0 0,0 0 0,-1-1 0,1 0 0,-1 0 1,0 0-1,-1-1 0,-6 4 0,-1 0 166,-1 0 0,0-1 0,0-1-1,-1 0 1,0-1 0,0-1 0,0 0 0,0-1 0,0 0 0,-28-2 0,25 0-402,1-2 0,-1 0 0,1-1 0,0-1 0,0 0 0,0-2 0,0 0 0,1 0 0,-17-11 0,28 15-289,0-1-1,1 0 0,-1 0 0,1-1 1,0 1-1,0-1 0,0 0 1,0 0-1,1 0 0,-4-7 1,5 7-403,0 0 0,0 0 0,0-1 0,1 1 0,0 0 0,0-1 0,0 1 0,1-1 0,-1 0 0,1 1 0,0-1 0,1-7 0,4-14-3717</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8.857"/>
    </inkml:context>
    <inkml:brush xml:id="br0">
      <inkml:brushProperty name="width" value="0.1" units="cm"/>
      <inkml:brushProperty name="height" value="0.1" units="cm"/>
      <inkml:brushProperty name="color" value="#FFC114"/>
    </inkml:brush>
  </inkml:definitions>
  <inkml:trace contextRef="#ctx0" brushRef="#br0">738 6 7241,'-44'-3'928,"-1"1"0,1 2 0,-1 2 0,-57 10 0,70-6-226,0 2 0,0 0 0,1 2 0,0 2 0,1 0 0,-44 27 1,60-30-582,0 1 1,1 1 0,0 0 0,0 1 0,2 0 0,-1 1 0,2 1 0,-1-1-1,2 2 1,0-1 0,1 1 0,0 1 0,1-1 0,1 1 0,1 0 0,-5 23-1,1 4-37,3 1 0,1 1 0,3-1-1,1 0 1,6 51 0,13 51 520,56 216 0,-71-349-542,2 13-5,3 0 1,0-1-1,1 1 0,1-2 1,2 0-1,15 25 0,-19-37-53,1-1-1,0 1 0,0-1 0,1-1 0,1 0 0,0 0 1,0-1-1,1-1 0,0 0 0,1 0 0,-1-1 0,25 9 1,-10-7 7,0-2 0,0-1 1,1 0-1,0-2 1,51 0-1,-12-5 8,86-12 0,-91 4-4,0-3 1,-1-2 0,0-3 0,109-48-1,-138 51 33,-1-2 0,0-1 0,-2-2-1,0-1 1,-1-1 0,-1-1 0,-1-1-1,-1-2 1,-1 0 0,27-39 0,-33 35 171,-1-1 1,-1-1-1,-2-1 1,-1 0-1,-2 0 1,14-65 0,-17 49-175,-1 1 0,-3-1 1,-1 0-1,-6-67 0,1 95-82,-1 0 0,0 1 0,-2-1 0,0 1 0,-1 0 0,0 1 0,-2 0 0,0 0 0,-2 0 0,1 1 0,-24-30 0,21 33-449,-2-1-1,1 2 1,-2 0 0,0 1-1,0 0 1,-1 1-1,-28-14 1,11 9-1763,0 2-1,-2 1 0,-60-14 1,21 12-1685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0.257"/>
    </inkml:context>
    <inkml:brush xml:id="br0">
      <inkml:brushProperty name="width" value="0.1" units="cm"/>
      <inkml:brushProperty name="height" value="0.1" units="cm"/>
      <inkml:brushProperty name="color" value="#FFFFFF"/>
    </inkml:brush>
  </inkml:definitions>
  <inkml:trace contextRef="#ctx0" brushRef="#br0">157 77 5985,'-156'-77'2604,"211"97"-1398,62 13 0,98 17-1332,262 52-952,-167-37-3160,-229-48 2323</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0.676"/>
    </inkml:context>
    <inkml:brush xml:id="br0">
      <inkml:brushProperty name="width" value="0.1" units="cm"/>
      <inkml:brushProperty name="height" value="0.1" units="cm"/>
      <inkml:brushProperty name="color" value="#FFFFFF"/>
    </inkml:brush>
  </inkml:definitions>
  <inkml:trace contextRef="#ctx0" brushRef="#br0">1 0 8713,'0'0'128,"11"0"72,5 0 236,2 0 108,12 0 64,7 0 60,8 0-252,11 11-64,16-1-140,11 2-148,13 0 4,5-1-152,14 1-120,-3 0-484,0 1-464,-3-1-472,-2 5-744,-3-2-57</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1.402"/>
    </inkml:context>
    <inkml:brush xml:id="br0">
      <inkml:brushProperty name="width" value="0.1" units="cm"/>
      <inkml:brushProperty name="height" value="0.1" units="cm"/>
      <inkml:brushProperty name="color" value="#FFFFFF"/>
    </inkml:brush>
  </inkml:definitions>
  <inkml:trace contextRef="#ctx0" brushRef="#br0">355 63 5825,'3'-13'65,"5"-30"307,-4 36 612,-3 24 996,-1-7-1759,-1-1 0,0 0 1,-1 0-1,0 0 1,-1 0-1,-4 10 1,-5 19 129,-265 1168-710,217-851-6965,55-328 5960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1.883"/>
    </inkml:context>
    <inkml:brush xml:id="br0">
      <inkml:brushProperty name="width" value="0.1" units="cm"/>
      <inkml:brushProperty name="height" value="0.1" units="cm"/>
      <inkml:brushProperty name="color" value="#FFFFFF"/>
    </inkml:brush>
  </inkml:definitions>
  <inkml:trace contextRef="#ctx0" brushRef="#br0">198 128 3620,'42'-128'2963,"-38"138"-2113,-2 8-534,-2-13-235,-1 0 0,0-1 0,0 1-1,0 0 1,-1 0 0,0 0 0,1-1-1,-2 1 1,-4 7 0,-8 20 265,-37 126 255,-58 313 1,69-192-785,35-213-263,3 1 1,8 82-1,-4-138-18,1 1-1,0-1 1,1 0-1,0 1 1,0-1-1,2 0 1,-1-1 0,1 1-1,10 15 1,-14-26 390,-1 1 0,0-1 1,0 1-1,1-1 0,-1 0 0,0 1 1,1-1-1,-1 1 0,1-1 0,-1 0 1,0 1-1,1-1 0,-1 0 1,1 0-1,-1 1 0,1-1 0,-1 0 1,1 0-1,-1 0 0,1 1 0,-1-1 1,1 0-1,-1 0 0,1 0 1,0 0-1,7 0-795</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2.225"/>
    </inkml:context>
    <inkml:brush xml:id="br0">
      <inkml:brushProperty name="width" value="0.1" units="cm"/>
      <inkml:brushProperty name="height" value="0.1" units="cm"/>
      <inkml:brushProperty name="color" value="#FFFFFF"/>
    </inkml:brush>
  </inkml:definitions>
  <inkml:trace contextRef="#ctx0" brushRef="#br0">1 0 2708,'32'24'1407,"-19"-14"-816,1 1 1,-1-2-1,2 0 1,-1-1-1,1 0 1,0-1-1,1-1 1,0 0-1,27 5 1,35-2-81,107-2-1,-31-2-669,-101-3-39,-4 0-1538,-17 1-2652,-24-3 2298</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7.259"/>
    </inkml:context>
    <inkml:brush xml:id="br0">
      <inkml:brushProperty name="width" value="0.1" units="cm"/>
      <inkml:brushProperty name="height" value="0.1" units="cm"/>
      <inkml:brushProperty name="color" value="#FFFFFF"/>
    </inkml:brush>
  </inkml:definitions>
  <inkml:trace contextRef="#ctx0" brushRef="#br0">1 481 8005,'33'-19'662,"2"0"0,0 3 1,0 1-1,2 1 0,38-9 1,196-33 1574,-230 49-2226,883-113 168,6 51-234,-714 57 55,351-35-100,-557 46-220,-1-1 1,1 0 0,0-1-1,10-4 1,-17 5-281,1 1 0,-1-1-1,0 0 1,0 0 0,0-1-1,0 1 1,0-1 0,0 1-1,-1-1 1,1 0 0,-1 0-1,0 0 1,4-6 0,-2 1-1146</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2.738"/>
    </inkml:context>
    <inkml:brush xml:id="br0">
      <inkml:brushProperty name="width" value="0.1" units="cm"/>
      <inkml:brushProperty name="height" value="0.1" units="cm"/>
      <inkml:brushProperty name="color" value="#FFFFFF"/>
    </inkml:brush>
  </inkml:definitions>
  <inkml:trace contextRef="#ctx0" brushRef="#br0">0 447 4128,'26'-50'1280,"2"1"-1,3 1 1,70-86-1,-65 97-1338,80-65 0,-106 94-210,-9 6 58,1 0 0,0 1-1,0-1 1,-1 1 0,1-1 0,0 1-1,0 0 1,0 0 0,1 0-1,-1 0 1,0 0 0,0 0-1,1 1 1,-1-1 0,4 0 0,-16 14-1882,-21 3-72,30-13 1696</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3.059"/>
    </inkml:context>
    <inkml:brush xml:id="br0">
      <inkml:brushProperty name="width" value="0.1" units="cm"/>
      <inkml:brushProperty name="height" value="0.1" units="cm"/>
      <inkml:brushProperty name="color" value="#FFFFFF"/>
    </inkml:brush>
  </inkml:definitions>
  <inkml:trace contextRef="#ctx0" brushRef="#br0">1 1 2708,'14'9'5210,"6"20"-4537,-16-23 60,97 167 173,4 5-286,-68-126-1995,-23-34 144,-1 1 0,0 0 0,-1 1 0,13 32 0,-21-44-277</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3.381"/>
    </inkml:context>
    <inkml:brush xml:id="br0">
      <inkml:brushProperty name="width" value="0.1" units="cm"/>
      <inkml:brushProperty name="height" value="0.1" units="cm"/>
      <inkml:brushProperty name="color" value="#FFFFFF"/>
    </inkml:brush>
  </inkml:definitions>
  <inkml:trace contextRef="#ctx0" brushRef="#br0">0 0 4640,'0'0'648,"12"0"898,320 14 2628,-2 22-10466,-289-30 4516</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3.738"/>
    </inkml:context>
    <inkml:brush xml:id="br0">
      <inkml:brushProperty name="width" value="0.1" units="cm"/>
      <inkml:brushProperty name="height" value="0.1" units="cm"/>
      <inkml:brushProperty name="color" value="#FFFFFF"/>
    </inkml:brush>
  </inkml:definitions>
  <inkml:trace contextRef="#ctx0" brushRef="#br0">4 18 5384,'0'0'33,"-1"-1"-1,1 1 0,0 0 0,-1-1 0,1 1 0,0-1 0,0 1 0,0 0 0,-1-1 0,1 1 0,0-1 0,0 1 0,0-1 0,0 1 0,0 0 0,0-1 1,0 1-1,0-1 0,0 1 0,0-1 0,0 1 0,0-1 0,0 1 0,0 0 0,0-1 0,0 1 0,0-1 0,1 1 0,-1 0 0,0-1 0,0 1 0,1-1 1,-1 1-1,1-1 0,16-2 1236,23 12-16,116 43-1267,-49-24-2970,-67-18 882</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2:17.476"/>
    </inkml:context>
    <inkml:brush xml:id="br0">
      <inkml:brushProperty name="width" value="0.1" units="cm"/>
      <inkml:brushProperty name="height" value="0.1" units="cm"/>
      <inkml:brushProperty name="color" value="#33CCFF"/>
    </inkml:brush>
  </inkml:definitions>
  <inkml:trace contextRef="#ctx0" brushRef="#br0">243 22 3380,'25'-21'1684,"-40"35"-1524,7-5-107,1 1 1,0-1-1,0 2 0,1-1 1,1 1-1,-1-1 1,2 1-1,0 1 0,0-1 1,1 1-1,-3 16 1,-8 1 10,12-26-61,0 0 0,0 0 0,1-1 0,-1 1 0,1 0 0,0 0 0,0 0 0,0 1 0,-1 3 0,3-7-2,1-1 0,-1 1 0,0 0 0,0 0 0,1-1 0,-1 1-1,0-1 1,0 1 0,0-1 0,0 1 0,1-1 0,-1 0 0,0 0 0,1-1 0,4-3 23,-2 3 30,-1-1 0,1 0 0,-1 0 0,0 0 0,0 0 0,0 0 0,0-1 0,0 1 0,-1-1 0,0 0 0,0 1 0,0-1 0,0 0 0,0-1 0,-1 1 0,2-5 192,-19 11-236,10 53 10,6-54-11,0 0-1,-1 0 1,1 0 0,-1-1 0,1 1 0,-1 0 0,1 0 0,-1-1 0,0 1 0,1 0 0,-1-1-1,0 1 1,1-1 0,-1 1 0,0-1 0,0 1 0,0-1 0,1 1 0,-1-1 0,0 0 0,0 1-1,0-1 1,-1 0 0,-23 5 334,25-5-361,2 0-1,0-1 14,0 1-1,0-1 1,0 0 0,0 0-1,0 0 1,0 0 0,0 0-1,2-2 1,-2 2-12,5-3-108,-5 3 87,-1 1 0,1-1 0,-1 1 0,1-1 0,-1 0 0,1 0-1,-1 1 1,0-1 0,0 0 0,1 0 0,-1 0 0,0-1-1,0 1 1,0 0 0,0 0 0,0-1 0,0 1 0,-1 0 0,1-1-1,0 1 1,-1-1 0,1 1 0,-1-1 0,1-1 0,-29-2-28,24 5 73,-42-3 335,31 3-202,1 0 0,-1-1 0,1-1 0,-1 0 1,1-1-1,0-1 0,-28-10 0,45 22-168,10 11 13,-8-12-26,-2-3 40,0 0-1,0 0 1,0 0-1,0-1 1,1 1-1,0-1 1,0 0-1,0 0 1,0 0-1,9 4 1,-10-6-1,0 0 1,0 0 0,0 0 0,0 0 0,1-1 0,-1 1 0,0-1 0,0 0 0,0 0-1,1 0 1,-1-1 0,0 1 0,0-1 0,0 0 0,0 1 0,0-1 0,0-1-1,5-1 1,4-2 12,15-8 17,-26 13-22,0 0 0,0-1 1,0 1-1,-1-1 0,1 1 0,0-1 0,0 0 0,0 1 0,-1-1 0,1 0 0,0 0 0,0 1 0,-1-1 1,1 0-1,-1 0 0,1 0 0,-1 0 0,1 0 0,0-1 0,-44 3-19,36 2 17,-1-1 0,1 0 0,-1 0 0,0 0 0,0-1 0,0 0 0,-10-1 0,18 0-5,-1 0 0,1 0 0,0 0 0,0 0-1,0 0 1,-1 0 0,1-1 0,0 1-1,0 0 1,0 0 0,-1 0 0,1 0 0,0-1-1,0 1 1,0 0 0,0 0 0,0 0 0,0-1-1,-1 1 1,1 0 0,0 0 0,0-1-1,0 1 1,0 0 0,0 0 0,0-1 0,0 1-1,0 0 1,0 0 0,0-1 0,0 1-1,0 0 1,0 0 0,0-1 0,1 1 0,-1 0-1,0 0 1,0-1 0,0-5 3,0 5 38,1 3-51,-1 0 0,1 0 0,0 0-1,-1 0 1,1-1 0,0 1 0,0 0 0,0-1-1,1 1 1,-1-1 0,0 1 0,2 1 0,-2-2 27,0 0 0,0 0 0,0 0 0,0 0 0,1-1-1,-1 1 1,0 0 0,0-1 0,0 1 0,0-1 0,1 1 0,-1-1 0,0 1 0,1-1 0,-1 0 0,0 0 0,1 0 0,-1 0 0,0 0 0,1 0 0,-1 0 0,0 0 0,1 0 0,-1 0 0,0-1 0,1 1 0,-1-1 0,0 1 0,0-1 0,2-1 0,-1 1 56,-1-1 0,1 0 1,-1-1-1,0 1 0,0 0 1,0 0-1,0 0 0,0-1 1,-1 1-1,1-1 0,-1 1 1,1 0-1,-1-1 0,0 1 1,0-1-1,0-2 1,-1 3-59,0 0 1,0-1 0,0 1 0,0 0 0,0 0 0,0 0 0,0 0 0,-1 0 0,1 0 0,-1 0 0,0 0 0,1 1 0,-4-3 0,3 2 29,-1 0-1,1-1 1,-1 0 0,1 1 0,0-1 0,0 0 0,0 0 0,-2-5 0,3 5-3,0 0 1,0 0 0,1-1 0,-1 1 0,1 0 0,0 0 0,0-6-1,0 8-37,0 0 0,1 1 0,-1-1 0,0 0 0,1 1-1,-1-1 1,1 0 0,-1 1 0,1-1 0,0 1 0,-1-1-1,1 0 1,0 1 0,-1 0 0,1-1 0,0 1 0,0-1-1,-1 1 1,1 0 0,0 0 0,0-1 0,0 1 0,-1 0-1,1 0 1,0 0 0,0 0 0,0 0 0,-1 0-1,1 0 1,0 0 0,1 0 0,2 2-26,-1-1 0,0 1 0,0 0 0,0 0 0,-1 0 0,1 0 0,0 0 0,-1 0 0,1 1 0,-1-1 0,0 1 1,3 3-1,11 11-721,-15-16 697,-1 0 1,1 0-1,0 0 0,0-1 1,0 1-1,0 0 0,0-1 1,0 1-1,0-1 0,0 1 1,1-1-1,-1 1 0,0-1 1,0 0-1,0 1 0,1-1 1,-1 0-1,0 0 0,0 0 1,0 0-1,1 0 0,-1 0 1,0-1-1,0 1 0,0 0 1,0 0-1,1-1 0,-1 1 1,0-1-1,0 1 0,0-1 1,0 0-1,0 1 0,0-1 1,0 0-1,0 0 0,0 1 1,0-1-1,-1 0 0,2-2 1,0 0-276,0 0-1,0-1 1,-1 1 0,1-1 0,-1 1 0,0-1 0,0 0 0,0 0-1,0 1 1,-1-1 0,1-6 0,-1 1-1152</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3:23.150"/>
    </inkml:context>
    <inkml:brush xml:id="br0">
      <inkml:brushProperty name="width" value="0.1" units="cm"/>
      <inkml:brushProperty name="height" value="0.1" units="cm"/>
      <inkml:brushProperty name="color" value="#33CCFF"/>
    </inkml:brush>
  </inkml:definitions>
  <inkml:trace contextRef="#ctx0" brushRef="#br0">15 38 10641,'-9'-38'5299,"4"51"-4397,9 71 789,20 117 0,2 11-970,70 620-647,-94-820-111,4 20-18,-2 0 0,-1 0 1,-1 1-1,-5 60 0,-8-55-799,1-18-1773</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3:28.251"/>
    </inkml:context>
    <inkml:brush xml:id="br0">
      <inkml:brushProperty name="width" value="0.1" units="cm"/>
      <inkml:brushProperty name="height" value="0.1" units="cm"/>
      <inkml:brushProperty name="color" value="#33CCFF"/>
    </inkml:brush>
  </inkml:definitions>
  <inkml:trace contextRef="#ctx0" brushRef="#br0">158 116 4828,'17'-29'646,"-6"13"1371,-1-1 1,16-36-1,-64 158 46,-82 167-1,104-246-1621,10-16-279,-1 0 0,2 0 1,-1 0-1,2 0 0,-1 1 0,1 0 0,1 0 0,-4 21 0,7-31-148,0 0 0,1 0 0,-1 0 0,1 0 0,-1-1-1,1 1 1,0 0 0,-1 0 0,1 0 0,0 0 0,-1-1 0,1 1 0,0 0 0,0-1 0,0 1 0,0-1 0,-1 1-1,1-1 1,0 1 0,0-1 0,0 0 0,0 1 0,0-1 0,0 0 0,0 0 0,0 0 0,0 1 0,0-1 0,1 0-1,-1 0 1,1-1 0,39 0 339,-38 1-320,132-21 429,31-1-1392,-102 20-2028,-22 2-2762,-36-1 3264</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3:28.594"/>
    </inkml:context>
    <inkml:brush xml:id="br0">
      <inkml:brushProperty name="width" value="0.1" units="cm"/>
      <inkml:brushProperty name="height" value="0.1" units="cm"/>
      <inkml:brushProperty name="color" value="#33CCFF"/>
    </inkml:brush>
  </inkml:definitions>
  <inkml:trace contextRef="#ctx0" brushRef="#br0">0 19 8817,'0'-1'61,"0"0"1,0 1-1,0-1 1,0 0-1,1 0 1,-1 0-1,0 0 1,0 1-1,0-1 1,1 0-1,-1 0 1,0 0-1,1 1 1,-1-1-1,1 0 1,-1 1-1,1-1 1,-1 0-1,1 1 1,-1-1-1,1 0 1,0 1-1,0-2 0,0 2 48,0 0-1,-1 0 1,1 0-1,-1 0 1,1 0-1,-1 1 1,1-1-1,0 0 0,-1 0 1,1 0-1,-1 0 1,1 0-1,-1 1 1,1-1-1,-1 0 0,1 1 1,-1-1-1,1 0 1,-1 1-1,0-1 1,1 0-1,-1 1 1,1-1-1,-1 1 0,0-1 1,1 1-1,-1-1 1,0 1-1,0-1 1,1 1-1,-1-1 0,0 1 1,0-1-1,0 1 1,0 0-1,0 0 1,22 78 647,-3 0 1,-4 1-1,6 94 1,1 9-3519,16-3-5996,-35-168 6391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3:50.714"/>
    </inkml:context>
    <inkml:brush xml:id="br0">
      <inkml:brushProperty name="width" value="0.1" units="cm"/>
      <inkml:brushProperty name="height" value="0.1" units="cm"/>
      <inkml:brushProperty name="color" value="#33CCFF"/>
    </inkml:brush>
  </inkml:definitions>
  <inkml:trace contextRef="#ctx0" brushRef="#br0">62 27 6017,'0'-1'129,"1"1"1,-1-1-1,0 0 1,0 0 0,0 0-1,0 0 1,0 0 0,0 0-1,0 0 1,0 0 0,-1 1-1,1-1 1,0 0-1,0 0 1,-1 0 0,1 0-1,-1 1 1,1-1 0,-1 0-1,1 0 1,-1 1-1,1-1 1,-1 0 0,0 1-1,1-1 1,-1 0 0,0 1-1,1-1 1,-1 1 0,0-1-1,0 1 1,0 0-1,1-1 1,-1 1 0,0 0-1,0-1 1,0 1 0,0 0-1,0 0 1,0 0 0,1 0-1,-1 0 1,-2 0-1,0 42 1638,-4 60-463,-13 350 188,12-56-1434,11-121-96,5-171-88,-8 93-93,-7-108-61,6-80 283,1 11-121,0-20 52,0 1 1,0-1 0,0 1-1,0-1 1,0 1 0,0-1 0,1 0-1,-1 1 1,0-1 0,0 1-1,0-1 1,0 0 0,1 1-1,-1-1 1,0 0 0,0 1 0,1-1-1,-1 0 1,0 1 0,1-1-1,-1 0 1,0 1 0,1-1 0,-1 0-1,0 0 1,1 0 0,-1 1-1,0-1 1,1 0 0,-1 0-1,1 0 1,-1 0 0,1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3:52.829"/>
    </inkml:context>
    <inkml:brush xml:id="br0">
      <inkml:brushProperty name="width" value="0.1" units="cm"/>
      <inkml:brushProperty name="height" value="0.1" units="cm"/>
      <inkml:brushProperty name="color" value="#33CCFF"/>
    </inkml:brush>
  </inkml:definitions>
  <inkml:trace contextRef="#ctx0" brushRef="#br0">193 0 6237,'-4'2'4824,"-10"17"-3195,-20 29-762,-10 23-76,20-34-397,1 1 0,-21 48-1,43-84-354,1-1 0,-1 1-1,0 0 1,1 0 0,-1 0-1,1 0 1,-1 0-1,1 0 1,0 1 0,0-1-1,0 0 1,0 0 0,0 0-1,1 0 1,0 3-1,-1-4 13,1 0-1,0 0 0,-1 0 1,1 1-1,0-1 0,0 0 0,0 0 1,0 0-1,0 0 0,0-1 0,0 1 1,0 0-1,0 0 0,0-1 0,1 1 1,-1 0-1,2 0 0,6 1 163,0 0-1,-1-1 1,1 0 0,0-1 0,16-1-1,-7 1-276,54-4-563,0-2 0,136-32 1,-200 36 17,29-7-1547,-36 9 1771,0-1 1,0 1 0,0 0 0,0-1-1,0 1 1,0-1 0,0 0 0,0 1-1,0-1 1,0 0 0,6-7-3458,-7 7 3457,1-1 1,-1 1 0,1 0 0,-1-1-1,0-3-1395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7.584"/>
    </inkml:context>
    <inkml:brush xml:id="br0">
      <inkml:brushProperty name="width" value="0.1" units="cm"/>
      <inkml:brushProperty name="height" value="0.1" units="cm"/>
      <inkml:brushProperty name="color" value="#FFFFFF"/>
    </inkml:brush>
  </inkml:definitions>
  <inkml:trace contextRef="#ctx0" brushRef="#br0">5 1 4096,'-2'7'723,"1"1"0,0 0 0,1 0 1,-1 0-1,2 0 0,-1 0 0,1 0 0,0 0 0,1 0 0,3 12 0,3 25 947,-1 1 1,0 80-1,-6-80-1222,9 467 1244,-1-41-1769,57 334-666,26-275-3909,-48-325-1612,-34-149 3427</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3:53.169"/>
    </inkml:context>
    <inkml:brush xml:id="br0">
      <inkml:brushProperty name="width" value="0.1" units="cm"/>
      <inkml:brushProperty name="height" value="0.1" units="cm"/>
      <inkml:brushProperty name="color" value="#33CCFF"/>
    </inkml:brush>
  </inkml:definitions>
  <inkml:trace contextRef="#ctx0" brushRef="#br0">72 26 7673,'5'-26'5897,"-6"39"-4037,1-12-1829,-1 192 4065,-23 93-3577,8-168-658,2-13-1567,2-37-2332,3-38-1604</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4:00.681"/>
    </inkml:context>
    <inkml:brush xml:id="br0">
      <inkml:brushProperty name="width" value="0.1" units="cm"/>
      <inkml:brushProperty name="height" value="0.1" units="cm"/>
      <inkml:brushProperty name="color" value="#F6630D"/>
    </inkml:brush>
  </inkml:definitions>
  <inkml:trace contextRef="#ctx0" brushRef="#br0">1 318 6017,'13'0'598,"0"0"0,0 0 0,0 1 0,0 1-1,0 0 1,0 0 0,0 2 0,0-1 0,14 8 0,240 134 106,-110-56-852,-46-31 57,-45-26-653,-1 4 0,63 46 0,-128-82 746,0 0 0,0 0 0,0 0-1,1 0 1,-1 0 0,0 0 0,0 0 0,0 0 0,0 1 0,0-1 0,0 0-1,0 0 1,0 0 0,1 0 0,-1 0 0,0 0 0,0 0 0,0 0 0,0 0-1,0 0 1,0 0 0,0 0 0,1 0 0,-1 0 0,0 0 0,0 0-1,0 0 1,0 0 0,0 0 0,0 0 0,1 0 0,-1-1 0,0 1 0,0 0-1,0 0 1,0 0 0,0 0 0,0 0 0,0 0 0,0 0 0,0 0 0,0 0-1,1 0 1,-1-1 0,0 1 0,0 0 0,0 0 0,0 0 0,0 0 0,0 0-1,0 0 1,0 0 0,0-1 0,0 1 0,0 0 0,0 0 0,0 0 0,0 0-1,0-14 63,-6-14-64,-44-218 497,42 201-291,-2 1 0,-2 0 0,-19-46 0,-66-120 10,94 204-648,0 1 1,0 0-1,0 0 0,-1 0 1,1 0-1,-1 1 1,-1-1-1,1 1 0,0 0 1,-1 1-1,-7-6 1,1 8-2174</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4:01.549"/>
    </inkml:context>
    <inkml:brush xml:id="br0">
      <inkml:brushProperty name="width" value="0.1" units="cm"/>
      <inkml:brushProperty name="height" value="0.1" units="cm"/>
      <inkml:brushProperty name="color" value="#F6630D"/>
    </inkml:brush>
  </inkml:definitions>
  <inkml:trace contextRef="#ctx0" brushRef="#br0">31 61 6785,'-5'-13'176,"3"7"391,-1-1 1,0 1-1,0-1 1,0 1-1,-8-10 1239,24 27 413,8 11-1946,-2 2-1,-1 0 1,-1 1 0,0 0 0,20 46 0,182 437-3270,-214-496 2226,-1 1 0,0 0 1,0 0-1,-2 0 0,1 1 0,-1 13 0,-1-26 653,-1 0-1,0 0 0,0-1 1,0 1-1,0 0 0,0 0 0,0-1 1,0 1-1,0 0 0,-1-1 1,1 1-1,0 0 0,0 0 1,0-1-1,-1 1 0,1 0 0,-1-1 1,1 1-1,0 0 0,-1-1 1,1 1-1,-1-1 0,1 1 1,-1-1-1,1 1 0,-1-1 0,0 1 1,1-1-1,-2 1 0,-6 0-1515</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4:01.877"/>
    </inkml:context>
    <inkml:brush xml:id="br0">
      <inkml:brushProperty name="width" value="0.1" units="cm"/>
      <inkml:brushProperty name="height" value="0.1" units="cm"/>
      <inkml:brushProperty name="color" value="#F6630D"/>
    </inkml:brush>
  </inkml:definitions>
  <inkml:trace contextRef="#ctx0" brushRef="#br0">0 542 7013,'2'-6'197,"0"1"0,0 0 0,1-1 0,-1 1 0,1 0 0,0 1 0,0-1 1,1 0-1,0 1 0,-1 0 0,1 0 0,1 0 0,-1 0 0,1 0 0,-1 1 0,1 0 0,0 0 1,0 1-1,0-1 0,1 1 0,5-2 0,22-6-74,41-16-877,-69 23 351,1 0-1,-1 1 1,0-2-1,0 1 0,0-1 1,0 1-1,-1-1 0,1 0 1,-1-1-1,5-6 1,-8 9 171,1-1 1,-1 0 0,0 1 0,0-1 0,0 0 0,-1 0 0,1 0 0,-1 0 0,1 0 0,-1 0 0,0 0-1,0 0 1,0 1 0,-1-1 0,0-4 0,0 1-26,-1 0-1,1 1 0,-1-1 1,0 0-1,-1 1 1,-4-9-1,-6-3-172</inkml:trace>
  <inkml:trace contextRef="#ctx0" brushRef="#br0" timeOffset="1">188 173 2680,'-9'-15'134,"-5"-7"979,1-1 0,1-1 0,1 0 0,-9-27 0,20 51-1002,0-1 1,-1 1-1,1-1 1,0 1-1,0-1 1,0 1-1,-1-1 1,1 1-1,0-1 1,0 1-1,0-1 1,0 1-1,0-1 1,0 1-1,0-1 1,0 1-1,0-1 1,0 1-1,1-1 1,-1 1-1,0-1 1,0 1-1,0-1 1,1 1-1,-1-1 1,0 1 0,1-1-1,10 5 1293,15 18-266,-5 8-736,-1 1-1,-1 1 1,25 61-1,30 111-467,1 2-2225,-60-171 972,16 35-4067,-23-56 3007</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4:02.434"/>
    </inkml:context>
    <inkml:brush xml:id="br0">
      <inkml:brushProperty name="width" value="0.1" units="cm"/>
      <inkml:brushProperty name="height" value="0.1" units="cm"/>
      <inkml:brushProperty name="color" value="#F6630D"/>
    </inkml:brush>
  </inkml:definitions>
  <inkml:trace contextRef="#ctx0" brushRef="#br0">1 84 8545,'1'0'162,"0"1"1,0-1-1,0 1 1,0 0-1,0-1 1,0 1-1,0 0 1,0-1-1,0 1 1,0 0-1,0 0 1,0 0-1,-1 0 1,1 0-1,0 0 1,-1 0-1,1 0 1,-1 0-1,1 0 0,-1 1 1,1-1-1,-1 0 1,0 0-1,0 0 1,1 3-1,7 42 1120,-5-27-879,12 47-282,3 0 0,30 68 0,-36-106-331,-11-27 189,-1 0 0,1 1 0,0-1 0,-1 0 0,1 0 0,0 1 0,0-1 0,0 0 0,0 0 0,0 0 0,0 0 1,0 0-1,0 0 0,0-1 0,1 1 0,1 1 0,-2-5 21,-1 1 0,1-1-1,-1 0 1,0 0 0,0 0 0,0 1 0,0-1 0,0 0 0,0 0 0,-1-3 0,-8-17 166,-1 1 1,-24-43-1,20 41 83,1-1 0,-11-29-1,19 41-146,1-1 0,0 0 0,2 0 0,-1 0 0,0-26 0,3 37-98,0 0 0,0 0-1,0 0 1,0 0 0,0 1 0,1-1-1,-1 0 1,1 0 0,0 0 0,0 1-1,0-1 1,0 0 0,0 1 0,1-1 0,-1 1-1,1 0 1,-1-1 0,1 1 0,0 0-1,0 0 1,0 0 0,0 0 0,1 0 0,-1 0-1,0 1 1,1-1 0,-1 1 0,1 0-1,-1 0 1,1 0 0,0 0 0,0 0 0,-1 0-1,1 1 1,3-1 0,1 0 3,0 1 1,0 0-1,0 1 1,0-1-1,0 1 0,0 1 1,0-1-1,0 1 1,-1 0-1,1 1 1,0-1-1,-1 1 1,9 6-1,-6-2-16,1 0 1,-2 0-1,1 1 1,-1 0-1,0 0 1,-1 1-1,12 17 1,-9-8-24,0 0-1,-1 0 1,-1 1 0,0 0 0,-2 1 0,0 0 0,-1 0 0,4 40-1,-9-59 32,0-1 0,1 1-1,-1-1 1,0 1 0,0 0-1,0-1 1,0 1 0,0-1-1,0 1 1,0-1 0,0 1-1,0 0 1,0-1 0,0 1-1,0-1 1,0 1 0,0-1-1,0 1 1,0 0 0,-1-1-1,1 1 1,0-1 0,-1 1-1,1-1 1,0 1 0,-1-1 0,1 1-1,0-1 1,-1 0 0,1 1-1,-1 0 1,-13-14 3,-11-30 171,14 20-21,1-1-1,-12-41 1,20 55-146,-1 0 1,1-1-1,1 1 0,0-1 1,0 1-1,1-1 0,1 1 1,0-1-1,3-13 0,-3 18-3,1 0 0,1 0 0,-1 0 0,1 0 0,0 1 0,1 0 0,-1-1 0,1 1 0,0 0 0,0 1 0,1-1 1,-1 1-1,1 0 0,0 0 0,0 0 0,0 1 0,1-1 0,-1 1 0,11-4 0,-10 6-2,-1-1 0,0 0 0,0 1 0,0 0 0,1 1 0,-1-1 0,0 1 0,1 0 1,-1 0-1,0 0 0,1 1 0,-1 0 0,0 0 0,0 0 0,0 1 0,0 0 0,0 0 0,0 0 0,0 1 0,0-1 1,-1 1-1,1 0 0,5 5 0,-2 1 7,0 1-1,0-1 1,-1 1 0,0 0 0,0 1 0,-1-1 0,-1 1-1,0 1 1,0-1 0,-1 1 0,3 15 0,2 19-1125,7 76 0,-13-84-828,-3-28-1022,-5-25-3356</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4:02.991"/>
    </inkml:context>
    <inkml:brush xml:id="br0">
      <inkml:brushProperty name="width" value="0.1" units="cm"/>
      <inkml:brushProperty name="height" value="0.1" units="cm"/>
      <inkml:brushProperty name="color" value="#F6630D"/>
    </inkml:brush>
  </inkml:definitions>
  <inkml:trace contextRef="#ctx0" brushRef="#br0">1 39 5605,'2'0'81,"0"1"1,1-1 0,-1 1 0,1 0 0,-1-1 0,0 1 0,1 0 0,-1 1 0,0-1 0,0 0 0,0 1 0,0-1 0,0 1 0,0-1 0,0 1 0,-1 0 0,1 0 0,-1 0 0,1 0 0,-1 0-1,0 0 1,2 4 0,4 7 609,-1 0 0,7 25-1,-8-23-366,4 18 165,8 43 0,-13-52-488,1 1-1,1-1 0,2 0 1,11 26-1,-10-38 110,-8-24-13,-6-24 219,-2 0 163,1 0-1,2-1 1,1-55 0,3 87-474,1 1 1,-1-1-1,1 1 1,0 0-1,0-1 1,1 1-1,-1 0 1,1 0-1,0-1 1,0 1-1,1 1 1,-1-1 0,1 0-1,0 1 1,-1-1-1,2 1 1,-1 0-1,0 0 1,1 0-1,-1 0 1,1 1-1,0-1 1,0 1-1,0 0 1,0 0-1,0 0 1,0 1 0,1 0-1,-1 0 1,1 0-1,-1 0 1,5 0-1,-3 1 46,0 1 0,0-1-1,-1 1 1,1 0 0,0 1-1,-1-1 1,1 1 0,-1 0-1,0 1 1,1-1 0,-1 1-1,0 0 1,-1 0 0,1 1-1,0-1 1,-1 1 0,0 0-1,0 0 1,0 1 0,0-1-1,-1 1 1,0 0 0,0 0-1,0 0 1,0 0 0,-1 0-1,0 1 1,0-1 0,-1 1-1,1-1 1,-1 1 0,0 0-1,-1 0 1,1-1 0,-2 11-1,1-2 173,-2-1 0,0 1 0,0 0 0,-1-1 0,-1 0 0,-8 19 0,-3 13 526,14-29-546,1-12-169,0-10-16,1 0-21,0 0 1,0 0-1,1 1 0,-1-1 1,1 0-1,4-6 1,6-24-27,-5-2 38,1 0 1,2 0-1,2 0 1,1 1-1,19-36 1,-31 70-11,1 0-1,-1 0 1,1 1 0,0-1 0,0 1 0,0-1 0,0 1 0,1 0 0,-1 0-1,0 0 1,1 0 0,-1 0 0,1 1 0,0-1 0,0 1 0,0 0 0,0 0-1,-1 0 1,1 0 0,1 0 0,-1 0 0,0 1 0,0-1 0,0 1 0,0 0-1,0 0 1,0 0 0,0 1 0,1-1 0,-1 1 0,0 0 0,0 0 0,0 0-1,0 0 1,-1 0 0,1 0 0,3 3 0,11 8-144,0 0 1,-1 2 0,0 0-1,-1 1 1,0 0-1,18 28 1,-26-32-272,0 0 1,-1 1-1,0 0 1,-1 0-1,-1 0 1,0 0 0,0 1-1,-1 0 1,-1 0-1,0 0 1,0 24-1,-2-20-1208,-1 1-1,0-1 1,-1 0-1,-7 27 1,5-28-22</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4:05.097"/>
    </inkml:context>
    <inkml:brush xml:id="br0">
      <inkml:brushProperty name="width" value="0.1" units="cm"/>
      <inkml:brushProperty name="height" value="0.1" units="cm"/>
      <inkml:brushProperty name="color" value="#F6630D"/>
    </inkml:brush>
  </inkml:definitions>
  <inkml:trace contextRef="#ctx0" brushRef="#br0">2013 2126 4520,'0'0'265,"-21"7"1767,-6 14 205,18-14-1718,0 1 0,0-2 1,-1 1-1,0-1 1,0-1-1,-15 6 1,8-4 148,1 0-1,-18 11 1,-30 14 424,34-21-846,0-1-1,-1-1 0,0-1 0,0-2 0,0-1 0,-1-2 1,0-1-1,1-1 0,-41-5 0,24-2 173,0 2 0,0 1 1,0 3-1,-59 7 0,72-3-143,-1-1 1,1-2-1,-1-1 1,-42-7 0,56 4-117,0-1 1,1-2 0,-1 0 0,1-1 0,0-1-1,0-1 1,-34-21 0,27 9-7,0-1 0,1-1 0,-27-31 0,-17-15 85,54 56-92,0 0-1,-35-18 1,38 24-45,1-1 0,-1-1 0,1 0 0,1 0 0,0-1 0,-20-22 0,-88-146 486,66 92-287,41 64-205,1 0-1,1 0 1,1-1-1,1-1 1,0 1-1,-5-34 1,6 16-32,2-1 1,0-82-1,7 110-31,0 0 0,1 1 0,5-17 1,1-7 61,-2-3-22,2 0 0,2 1 0,1 0 0,24-54 0,-22 70-89,27-37 1,7-11-28,-31 46 46,1 0 1,1 0-1,1 2 1,1 0-1,2 2 1,44-37 0,-6 14 5,108-61 1,-113 77-71,97-37 0,65-6-138,-110 38 154,53-19-249,322-59 0,-413 100 151,0 3-1,1 4 1,-1 2 0,119 14 0,-20 10 67,159 28-301,-283-38 264,-1 2-1,0 2 0,72 38 1,-105-49 74,24 14-52,0 2-1,38 31 1,-25-17-55,-35-27 120,-1 0 0,0 2 0,-1-1 0,0 1 0,0 0 0,-1 1 1,-1 0-1,1 1 0,-2 0 0,8 15 0,23 43-69,-28-56 67,-2 1 0,0 0 1,0 0-1,-2 0 0,0 1 1,0 0-1,2 17 0,5 46-107,10 96-368,-19-126 394,0-10-169,-1 0 0,-3 1-1,-4 40 1,-2-54 261,0 0 0,-2 0 1,-21 45-1,-1 5-10,14-39 53,-2 0-1,-2 0 1,-1-2-1,-42 53 1,42-60-145,-124 157 632,62-103-2224,-10-8-6370,57-50 3306</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4:50.066"/>
    </inkml:context>
    <inkml:brush xml:id="br0">
      <inkml:brushProperty name="width" value="0.1" units="cm"/>
      <inkml:brushProperty name="height" value="0.1" units="cm"/>
      <inkml:brushProperty name="color" value="#33CCFF"/>
    </inkml:brush>
  </inkml:definitions>
  <inkml:trace contextRef="#ctx0" brushRef="#br0">0 1 4796,'34'44'5556,"-15"-26"-5267,0 0-1,2-1 0,-1-1 1,2-2-1,0 0 1,1-1-1,0-1 1,1-1-1,0-1 0,45 12 1,-30-13-322,1-1 0,1-2 0,-1-2-1,1-2 1,0-1 0,49-7 0,-54 2-775,1-1 0,67-21 0,-84 19 123,0 0 1,-1-1-1,0-2 0,0 0 0,-1 0 0,26-21 0,-23 8-1488,-13 13 707</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4:54"/>
    </inkml:context>
    <inkml:brush xml:id="br0">
      <inkml:brushProperty name="width" value="0.1" units="cm"/>
      <inkml:brushProperty name="height" value="0.1" units="cm"/>
      <inkml:brushProperty name="color" value="#33CCFF"/>
    </inkml:brush>
  </inkml:definitions>
  <inkml:trace contextRef="#ctx0" brushRef="#br0">27 19 2796,'-25'-19'2066,"23"73"2027,3-43-3828,0-1 0,1 0 0,0 1 0,0-1 0,1 0 0,0 0 0,1-1 0,0 1 0,1-1-1,0 0 1,0 0 0,9 12 0,-11-16-138,0 0-1,-1 1 1,1-1 0,-1 1-1,-1 0 1,2 6-1,11 28 558,-6-30-634,0 0 0,1-1 0,0 0 0,1 0 0,15 11 1,-17-14-44,20 15 78,43 26 0,-56-40-86,0 0 0,1-1 0,0-1 1,0 0-1,29 4 0,111-5-125,-105-4 67,-48-1 63,0 0 0,0 1 0,0-1-1,0 0 1,0 0 0,0-1-1,-1 1 1,6-3 0,18-8-2,-20 11-7,-1-1 0,0 0 0,1 0 1,-1 0-1,7-4 0,-11 5 5,1 0-1,-1 0 1,1 0-1,-1 0 1,0 0 0,1 0-1,-1 0 1,0 0-1,0-1 1,0 1 0,0-1-1,0 1 1,0-1-1,-1 1 1,1-1 0,0 1-1,-1-1 1,1 1-1,-1-1 1,1 0-1,-1 1 1,0-3 0,2 2-6,0-1 1,1 1-1,-1 0 1,0 0-1,1 0 1,0 0-1,-1 0 1,1 1-1,4-3 1,10-6-20,-13 6-27,0 1 0,1 0 0,-1 0 1,1 0-1,-1 1 0,1 0 0,0 0 1,0 0-1,10-2 0,-1-5 24,-13 8-9,0 0 1,0 0-1,1 0 1,-1 0 0,0 0-1,0 1 1,0-1 0,0 0-1,1 1 1,-1-1-1,0 1 1,1 0 0,-1-1-1,0 1 1,1 0-1,-1 0 1,0 0 0,3 0-1,-3-1 37,0 1-1,0 0 1,0-1 0,0 1-1,0-1 1,0 1-1,-1-1 1,1 1 0,0-1-1,0 0 1,0 1-1,-1-1 1,1 0 0,-1 0-1,1 1 1,0-1-1,-1 0 1,1 0 0,-1 0-1,0 0 1,1-1-1,11-29-55,-4 10 79,-5 14 0,1 0 0,-2-1 0,1 1 0,-1-1 0,0 0 0,1-13 0,-1-10-9272,-2 27 7470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5:03.106"/>
    </inkml:context>
    <inkml:brush xml:id="br0">
      <inkml:brushProperty name="width" value="0.1" units="cm"/>
      <inkml:brushProperty name="height" value="0.1" units="cm"/>
      <inkml:brushProperty name="color" value="#FF0066"/>
    </inkml:brush>
  </inkml:definitions>
  <inkml:trace contextRef="#ctx0" brushRef="#br0">44 8 7937,'9'-8'1932,"-9"20"1182,-1 2-3114,1 261-42,-1-263-376,0 0 0,0 0 0,-1-1 0,-1 1 0,-5 14 0,6-20-479,0 0 0,-1 0 0,0 0 1,0-1-1,-1 1 0,-5 7 1,0-6-1040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9.057"/>
    </inkml:context>
    <inkml:brush xml:id="br0">
      <inkml:brushProperty name="width" value="0.1" units="cm"/>
      <inkml:brushProperty name="height" value="0.1" units="cm"/>
      <inkml:brushProperty name="color" value="#FFFFFF"/>
    </inkml:brush>
  </inkml:definitions>
  <inkml:trace contextRef="#ctx0" brushRef="#br0">26 584 3000,'0'2'58,"-1"0"1,1 0-1,-1 0 0,1 0 0,-1 0 0,0 0 1,1 0-1,-1 0 0,0 0 0,-1 0 0,1 0 1,0-1-1,-2 3 0,1-2 95,1-1-1,0 1 1,0-1 0,0 1-1,0 0 1,0 0 0,0-1-1,0 1 1,1 0 0,-1 0 0,0 0-1,1 0 1,-1 2 743,26-21 409,-12 3-682,-1 0 0,0-1 0,-1-1 0,0 0 1,13-28-1,-3 7-190,53-95 562,55-87-138,-128 216-818,1 0 0,0 0 0,0 0 0,0 0 0,1 1 0,-1-1 0,1 1 0,-1 0 1,1 0-1,0 0 0,0 0 0,0 0 0,0 0 0,0 1 0,0-1 0,0 1 0,5-1 1,-4 2 44,-1 0 0,1 1 0,0-1 0,-1 1 0,1-1 1,-1 1-1,0 1 0,1-1 0,-1 0 0,0 1 0,1-1 1,-1 1-1,0 0 0,0 0 0,0 0 0,4 5 0,66 48 466,3-3-1,97 49 0,-171-100-552,45 28 9,-1 2 0,-1 1 0,66 65 0,-96-83 11,-9-8-29,0 0 1,0 0-1,1 0 1,-1-1-1,13 7 1,-19-12 14,0 0 0,1 0 0,-1 1 0,1-1 1,-1 0-1,1 0 0,-1 0 0,0 0 1,1 0-1,-1 0 0,1 0 0,-1 0 0,1 0 1,-1 0-1,1 0 0,-1 0 0,0 0 0,1 0 1,-1-1-1,1 1 0,-1 0 0,0 0 1,1 0-1,-1-1 0,1 1 0,-1 0 0,0 0 1,1-1-1,-1 1 0,0 0 0,1-1 0,-1 1 1,0-1-1,7-19-25,-5-29-65,-2 43 109,-1-58 42,0-48-90,2 97 28,0 1 0,1 0 0,1 0 0,0 0 0,7-20 0,-9 32-1,0 0-1,0 0 0,0 0 1,-1 0-1,2 0 0,-1 1 1,0-1-1,0 0 1,1 0-1,-1 1 0,0-1 1,1 1-1,0 0 0,-1-1 1,1 1-1,0 0 1,0 0-1,0 0 0,-1 0 1,1 0-1,3 0 0,-3 0 2,1 1-1,0 0 1,0 0 0,0 0-1,0 1 1,0-1-1,0 1 1,0-1-1,0 1 1,0 0-1,-1 0 1,1 0 0,3 2-1,9 6-7,-1 1-1,-1 0 1,0 0-1,15 16 1,-20-18-18,59 59 18,-42-41 3,0 0 0,2-2 0,0-1 0,2-1 0,36 21 0,-61-41 2,-1 0 1,0 0 0,1 0-1,-1-1 1,1 0 0,0 0-1,-1 0 1,1 0 0,0-1-1,0 1 1,0-1 0,-1 0-1,1 0 1,0 0 0,0-1-1,0 1 1,-1-1 0,1 0-1,0 0 1,-1 0 0,7-3-1,-6 0 1,1 1-1,-1 0 0,0-1 0,0 0 0,0 0 1,0-1-1,-1 1 0,0 0 0,1-1 0,-2 0 1,1 0-1,-1 0 0,1 0 0,1-7 0,31-121-18,-2 8 33,-27 108 7,0 0-1,1 1 1,1-1-1,20-29 1,-27 44-25,1-1-1,0 1 1,0-1 0,0 1 0,0 0 0,0 0 0,1 0 0,-1 0 0,1 0-1,-1 0 1,1 1 0,0-1 0,0 1 0,0 0 0,-1 0 0,1 0 0,0 0 0,0 0-1,1 1 1,-1-1 0,4 1 0,-3 1 5,1-1-1,-1 1 1,1 0-1,-1 1 1,0-1-1,0 1 1,0 0-1,0 0 1,0 0-1,0 0 1,0 1-1,-1-1 1,1 1-1,4 5 1,15 17 10,-2 0 0,0 2 0,29 48 0,-36-49-1,2-2 0,1 0 0,1-1 1,1-1-1,33 30 0,-50-50-13,1 1 1,0-1 0,-1-1-1,1 1 1,0 0-1,0-1 1,1 1 0,-1-1-1,0 0 1,0 0 0,1 0-1,-1-1 1,0 1-1,1-1 1,-1 1 0,1-1-1,-1 0 1,0-1 0,7 0-1,-6-1 1,1 1 0,-1-1-1,0 0 1,0 0 0,0 0-1,0-1 1,0 0 0,-1 0-1,1 1 1,-1-2 0,0 1 0,0 0-1,0-1 1,4-5 0,63-102 29,-47 70-23,2 2 1,42-51-1,-64 86-7,0 1 0,0 0 0,0 0 0,0 0 0,0 0 0,1 1 0,-1-1 0,1 1 1,-1 0-1,1 0 0,0 0 0,0 1 0,0-1 0,0 1 0,0 0 0,0 0 0,0 1 0,1-1 1,-1 1-1,0 0 0,0 0 0,6 0 0,-5 2 4,1 0-1,-1 0 1,0 0 0,1 0-1,-1 1 1,0 0 0,-1 0-1,1 0 1,0 0 0,-1 1-1,0 0 1,0 0 0,0 0-1,0 0 1,6 10 0,12 24-254,-15-26 339,-1 0-1,2 0 0,0-1 0,0 0 0,19 18 0,-25-27-125,0 0-1,0-1 1,0 1 0,1-1 0,-1 0 0,0 0 0,1 0 0,-1 0-1,0 0 1,1 0 0,0-1 0,-1 1 0,1-1 0,-1 0 0,4 0-1,-3 0-107,1-1-1,-1 0 0,0 1 0,0-2 0,1 1 0,-1 0 1,0-1-1,0 1 0,0-1 0,-1 0 0,1 0 0,0 0 0,-1 0 1,4-4-1,0 0-994,-1 0 0,1 0 0,-1 0 1,-1-1-1,1 1 0,4-12 0,1-6-1996</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5:03.433"/>
    </inkml:context>
    <inkml:brush xml:id="br0">
      <inkml:brushProperty name="width" value="0.1" units="cm"/>
      <inkml:brushProperty name="height" value="0.1" units="cm"/>
      <inkml:brushProperty name="color" value="#FF0066"/>
    </inkml:brush>
  </inkml:definitions>
  <inkml:trace contextRef="#ctx0" brushRef="#br0">1 213 5637,'3'-1'175,"1"-1"0,-1 0 0,0 0 0,0 0 0,0-1 0,0 1 0,0-1 0,-1 0 0,1 1 1,-1-1-1,1 0 0,-1 0 0,3-7 0,1 2 144,6-9 211,1 1 1,1 0 0,0 0 0,2 2-1,26-21 1,-33 29-427,1 0 1,-1 0-1,1 1 1,1 0-1,-1 1 1,1 0-1,-1 1 0,1 0 1,0 0-1,0 1 1,0 1-1,14 0 1,-17 1-118,0 1 1,0 0 0,0 0-1,-1 0 1,1 1 0,0 1 0,-1-1-1,1 1 1,-1 1 0,0-1 0,0 1-1,0 1 1,-1-1 0,1 1 0,-1 0-1,0 0 1,0 1 0,-1 0 0,0 0-1,7 9 1,-9-10-429,13 14-2321,-2-14-2424,-9-5 3324</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5:03.806"/>
    </inkml:context>
    <inkml:brush xml:id="br0">
      <inkml:brushProperty name="width" value="0.1" units="cm"/>
      <inkml:brushProperty name="height" value="0.1" units="cm"/>
      <inkml:brushProperty name="color" value="#FF0066"/>
    </inkml:brush>
  </inkml:definitions>
  <inkml:trace contextRef="#ctx0" brushRef="#br0">14 72 5953,'8'-42'1329,"-7"14"3115,-1 28-4377,0 0 0,0 0 0,0-1 1,-1 1-1,1 0 0,0 0 0,0 0 1,0 0-1,-1 0 0,1 0 0,0 0 0,0 0 1,-1 0-1,1 0 0,0 0 0,0 0 1,0 0-1,-1 0 0,1 0 0,0 0 0,0 0 1,-1 0-1,1 0 0,0 0 0,0 0 1,0 0-1,-1 0 0,1 1 0,0-1 0,0 0 1,0 0-1,-1 0 0,1 0 0,0 0 1,0 1-1,0-1 0,0 0 0,0 0 0,-1 0 1,1 1-1,0-1 0,0 0 0,0 0 1,0 0-1,0 1 0,0-1 0,0 0 0,-10 12 1197,8 5-585,1 0 0,0 1-1,1-1 1,4 35 0,-4-51-661,3 18 20,0 0 0,1 0 0,1 0 0,1-1 1,0 1-1,1-1 0,1-1 0,1 1 0,1-2 0,0 1 0,1-1 1,1-1-1,13 15 0,-18-24-159,-1-1 1,1 1-1,0-2 1,0 1-1,1-1 1,-1 0-1,1-1 1,0 1-1,0-2 1,0 1-1,1-1 0,-1 0 1,0-1-1,1 0 1,12 0-1,-10-1-790,1-1-1,-1-1 0,0 0 0,1 0 0,-1-1 0,0-1 1,0 1-1,-1-2 0,1 0 0,-1 0 0,10-7 0,5-5-2067</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5:07.301"/>
    </inkml:context>
    <inkml:brush xml:id="br0">
      <inkml:brushProperty name="width" value="0.1" units="cm"/>
      <inkml:brushProperty name="height" value="0.1" units="cm"/>
      <inkml:brushProperty name="color" value="#5B2D90"/>
    </inkml:brush>
  </inkml:definitions>
  <inkml:trace contextRef="#ctx0" brushRef="#br0">34 81 6017,'1'-15'137,"-3"-24"649,2 38-670,0-1-1,-1 1 1,1-1 0,-1 1 0,1 0 0,-1-1 0,1 1 0,-1 0 0,0 0 0,0 0-1,0-1 1,0 1 0,0 0 0,0 0 0,0 0 0,0 0 0,0 0 0,0 1-1,0-1 1,-1 0 0,1 0 0,0 1 0,-2-1 0,2 1-62,1 0-1,-1 0 1,1 0-1,0 0 1,-1 0 0,1 0-1,-1 0 1,1 0 0,-1 1-1,1-1 1,0 0 0,-1 0-1,1 0 1,0 1-1,-1-1 1,1 0 0,0 1-1,-1-1 1,1 0 0,0 1-1,-1-1 1,1 0 0,0 1-1,0-1 1,-1 0-1,1 1 1,0-1 0,0 1-1,0-1 1,0 1 0,0-1-1,0 0 1,0 1 0,-1-1-1,1 1 1,0-1-1,0 1 1,1-1 0,-1 0-1,0 1 1,-1 25 715,1-21-495,2 20 294,1 0 0,10 46 0,2 2-236,41 527-58,-38 6-1110,-13-376 238,3 260-1579,-7-165-2274,-2-256 2677,-7-9-203</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5:07.875"/>
    </inkml:context>
    <inkml:brush xml:id="br0">
      <inkml:brushProperty name="width" value="0.1" units="cm"/>
      <inkml:brushProperty name="height" value="0.1" units="cm"/>
      <inkml:brushProperty name="color" value="#5B2D90"/>
    </inkml:brush>
  </inkml:definitions>
  <inkml:trace contextRef="#ctx0" brushRef="#br0">1 121 5228,'0'-112'2659,"2"104"-879,3 12-236,3 17-160,-3 10-1042,43 383 180,-40-108-2070,6 107-5919,-11-381 5715</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5:08.246"/>
    </inkml:context>
    <inkml:brush xml:id="br0">
      <inkml:brushProperty name="width" value="0.1" units="cm"/>
      <inkml:brushProperty name="height" value="0.1" units="cm"/>
      <inkml:brushProperty name="color" value="#5B2D90"/>
    </inkml:brush>
  </inkml:definitions>
  <inkml:trace contextRef="#ctx0" brushRef="#br0">0 10 6017,'0'-9'2860,"0"16"-1207,4 79-269,17 190-1396,-19-91-4574,-2-151 2733,1-11-11,5-6 157</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5:08.573"/>
    </inkml:context>
    <inkml:brush xml:id="br0">
      <inkml:brushProperty name="width" value="0.1" units="cm"/>
      <inkml:brushProperty name="height" value="0.1" units="cm"/>
      <inkml:brushProperty name="color" value="#5B2D90"/>
    </inkml:brush>
  </inkml:definitions>
  <inkml:trace contextRef="#ctx0" brushRef="#br0">0 2 6081,'3'-1'203,"-1"1"1,0 0 0,0 0-1,1 0 1,-1 0 0,0 0 0,0 0-1,0 0 1,1 1 0,-1-1 0,0 1-1,0 0 1,0 0 0,0 0-1,0 0 1,0 0 0,3 2 0,-3-1 39,0 1 0,-1-1-1,1 1 1,0-1 0,-1 1 0,0 0 0,0-1 0,0 1 0,0 0 0,0 0 0,-1 0 0,1 0 0,0 5 0,3 53 248,-3 0 0,-2 1 0,-13 82 0,-2 54-1843,14-140-424,0 31-5482,2-77 5171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5:08.930"/>
    </inkml:context>
    <inkml:brush xml:id="br0">
      <inkml:brushProperty name="width" value="0.1" units="cm"/>
      <inkml:brushProperty name="height" value="0.1" units="cm"/>
      <inkml:brushProperty name="color" value="#5B2D90"/>
    </inkml:brush>
  </inkml:definitions>
  <inkml:trace contextRef="#ctx0" brushRef="#br0">1 1 6529,'1'0'119,"1"0"1,-1-1 0,1 1-1,0 0 1,-1 0 0,1 0-1,0 1 1,-1-1 0,1 0 0,-1 0-1,1 1 1,-1-1 0,1 1-1,-1 0 1,1-1 0,-1 1-1,1 0 1,-1 0 0,0 0 0,1 0-1,0 1 1,0 1 131,-1 0 1,1-1-1,-1 1 0,1 0 1,-1 0-1,0 0 0,0 0 0,-1 1 1,1-1-1,0 5 0,2 46-89,-2 1 0,-3-1 0,-1 0 0,-13 59-1,8-50-789,0-7-959,-6 59-4679,14-95 4512</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5:09.271"/>
    </inkml:context>
    <inkml:brush xml:id="br0">
      <inkml:brushProperty name="width" value="0.1" units="cm"/>
      <inkml:brushProperty name="height" value="0.1" units="cm"/>
      <inkml:brushProperty name="color" value="#5B2D90"/>
    </inkml:brush>
  </inkml:definitions>
  <inkml:trace contextRef="#ctx0" brushRef="#br0">1 75 6045,'7'0'264,"-1"10"212,0 2 240,-1 3 196,1 4 32,-2 3-196,-2 5-208,-1 4-204,1 5-308,-2 3-48,0 4 40,0 1-20,0 3-100,-7-1-496,1 0-460,-1-4-528,3-3-416,2-3-121</inkml:trace>
  <inkml:trace contextRef="#ctx0" brushRef="#br0" timeOffset="1">513 0 9297,'1'1'93,"0"-1"-1,0 0 1,0 1 0,0 0 0,0-1 0,1 1 0,-1 0-1,0-1 1,-1 1 0,1 0 0,0 0 0,0 0-1,0 0 1,0 0 0,-1 0 0,1 0 0,0 0-1,-1 0 1,1 0 0,-1 0 0,0 1 0,1-1 0,-1 0-1,0 0 1,1 0 0,-1 1 0,0-1 0,0 0-1,0 2 1,2 42 2063,-2-41-2029,-1 22 203,-2 0-1,-8 38 1,0-5-333,0 6-182,-14 109-1319,16-58-5817,9-96 4649</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5:09.614"/>
    </inkml:context>
    <inkml:brush xml:id="br0">
      <inkml:brushProperty name="width" value="0.1" units="cm"/>
      <inkml:brushProperty name="height" value="0.1" units="cm"/>
      <inkml:brushProperty name="color" value="#5B2D90"/>
    </inkml:brush>
  </inkml:definitions>
  <inkml:trace contextRef="#ctx0" brushRef="#br0">56 0 8545,'1'36'3869,"-18"267"-1611,-5-102-4809,9-89-1571,9-83 1959,4-7-89</inkml:trace>
  <inkml:trace contextRef="#ctx0" brushRef="#br0" timeOffset="1">284 70 7113,'2'14'140,"-2"7"132,0 3 104,0 7 100,-6 5-128,-3 4-120,0 3-228,-3 2-368,1 0-456,1 0-652,3-4-677</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5:10.293"/>
    </inkml:context>
    <inkml:brush xml:id="br0">
      <inkml:brushProperty name="width" value="0.1" units="cm"/>
      <inkml:brushProperty name="height" value="0.1" units="cm"/>
      <inkml:brushProperty name="color" value="#5B2D90"/>
    </inkml:brush>
  </inkml:definitions>
  <inkml:trace contextRef="#ctx0" brushRef="#br0">80 162 8509,'22'-139'2611,"-19"117"3285,-3 74-5202,-21 758 36,-11-468-2581,-19 430-6593,51-666 5491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2.077"/>
    </inkml:context>
    <inkml:brush xml:id="br0">
      <inkml:brushProperty name="width" value="0.1" units="cm"/>
      <inkml:brushProperty name="height" value="0.1" units="cm"/>
      <inkml:brushProperty name="color" value="#FFFFFF"/>
    </inkml:brush>
  </inkml:definitions>
  <inkml:trace contextRef="#ctx0" brushRef="#br0">191 73 5509,'-4'-3'149,"-1"2"0,1-1 0,-1 1 1,0-1-1,0 1 0,1 0 1,-1 1-1,0-1 0,0 1 1,0 0-1,0 1 0,0-1 1,0 1-1,1 0 0,-1 0 1,0 0-1,0 0 0,1 1 0,-1 0 1,1 0-1,0 0 0,-1 1 1,-3 2-1,2 1 116,0-1 0,1 1 0,-1 0 0,1 0 0,1 0 0,-1 0 0,1 1 0,0 0 0,1 0 0,-1 0 0,2 1 0,-1-1 0,-3 15 0,2 1-24,0 0 0,2 1-1,1-1 1,0 0 0,2 1 0,1-1 0,0 0 0,10 36-1,-9-46-218,0-1-1,1 0 0,0 0 0,1-1 1,0 1-1,1-1 0,1 0 0,0-1 1,0 0-1,1 0 0,0 0 1,0-1-1,1 0 0,1 0 0,-1-1 1,1-1-1,16 10 0,-21-15 29,1 1-1,-1-1 1,0 0-1,1-1 1,-1 1 0,1-1-1,0 0 1,-1-1-1,1 1 1,0-1 0,0-1-1,-1 1 1,11-2-1,-8 0 26,1-1 0,-1 0 0,0 0 0,0-1 0,0 0 0,-1 0-1,1 0 1,9-9 0,-5 3 132,-1 0-1,0-1 0,-1 0 1,0-1-1,0 0 1,-2-1-1,1 1 1,-2-2-1,13-27 0,-15 29-28,-1 0 0,-1-1-1,1 1 1,-2-1 0,0 1-1,0-1 1,-1 0 0,-1 0-1,0 0 1,-1 0 0,0 1-1,-1-1 1,0 0 0,-1 1-1,-1-1 1,0 1 0,0 0-1,-1 0 1,-1 0-1,0 1 1,-1 0 0,0 0-1,-13-15 1,4 7-127,-1 1 0,-1 1 0,-26-21 0,32 30-590,0 0-1,0 1 1,-1 0 0,-13-6 0,21 12-400,0-1 0,-1 0 1,1 1-1,0 0 0,-1 0 1,1 1-1,-1 0 0,1 0 1,-1 0-1,-9 2 0,-4 5-3326</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10.015"/>
    </inkml:context>
    <inkml:brush xml:id="br0">
      <inkml:brushProperty name="width" value="0.1" units="cm"/>
      <inkml:brushProperty name="height" value="0.1" units="cm"/>
      <inkml:brushProperty name="color" value="#FFC114"/>
    </inkml:brush>
  </inkml:definitions>
  <inkml:trace contextRef="#ctx0" brushRef="#br0">0 82 2188,'0'24'11072,"23"-20"-10890,240-4 631,-69-15 134,67 12 493,157-13 124,-111 1-1025,15 15-445,-207-10-85,-45 2-23,448-16 32,-210 18 29,-274 0 316,0 0-4704</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10.016"/>
    </inkml:context>
    <inkml:brush xml:id="br0">
      <inkml:brushProperty name="width" value="0.1" units="cm"/>
      <inkml:brushProperty name="height" value="0.1" units="cm"/>
      <inkml:brushProperty name="color" value="#FFC114"/>
    </inkml:brush>
  </inkml:definitions>
  <inkml:trace contextRef="#ctx0" brushRef="#br0">1 1 6145,'373'0'7795,"-355"0"-7844,-1 1-1,1 1 1,-1 1 0,0 1 0,0 0-1,19 7 1,-27-4-1865,-41 3-5245,12-9 5201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10.017"/>
    </inkml:context>
    <inkml:brush xml:id="br0">
      <inkml:brushProperty name="width" value="0.1" units="cm"/>
      <inkml:brushProperty name="height" value="0.1" units="cm"/>
      <inkml:brushProperty name="color" value="#FFC114"/>
    </inkml:brush>
  </inkml:definitions>
  <inkml:trace contextRef="#ctx0" brushRef="#br0">261 0 3916,'17'18'1753,"-10"-11"-1266,-1 0 0,-1 1 1,1 0-1,-1 0 1,-1 0-1,1 1 0,-1-1 1,-1 1-1,0 0 1,0 0-1,2 12 0,-1 7-154,-1 0 0,-2 42 0,-2-61-276,0 1 0,-1-1 0,0 0 0,-1 0 0,0 0 0,-5 12 0,-2 3 281,10-23-295,0-1 0,0 1 0,0-1 0,-1 1 0,1 0 0,0-1 0,0 1 0,-1-1 0,1 1 0,0-1-1,-1 1 1,1-1 0,-1 1 0,1-1 0,-1 0 0,1 1 0,-1-1 0,1 0 0,-1 1 0,1-1 0,-1 0 0,1 1 0,-1-1-1,1 0 1,-1 0 0,0 0 0,1 0 0,-1 1 0,1-1 0,-1 0 0,0 0 0,0 0 0,0-1-11,-1 1 0,1-1 0,0 1 0,0-1 0,0 1 0,-1-1 0,1 1 0,0-1 0,0 0 0,0 0 0,0 0 0,0 0-1,0 1 1,1-1 0,-2-2 0,1 2-32,0 1-1,1-1 0,-1 0 0,0 0 0,1 0 0,-1 0 1,0 0-1,1 0 0,-1-1 0,1 1 0,0 0 0,-1 0 1,1 0-1,0 0 0,0-1 0,0 1 0,0 0 1,0 0-1,0 0 0,0 0 0,0-1 0,0 1 0,1 0 1,-1 0-1,0 0 0,1 0 0,-1 0 0,1 0 0,-1-1 1,1 1-1,0 0 0,-1 1 0,1-1 0,0 0 1,0 0-1,-1 0 0,1 0 0,0 0 0,0 1 0,0-1 1,2 0-1,7-3 9,1 1 0,0 0 0,0 1 0,-1 0 0,1 1 0,1 0 0,-1 1 0,18 1 0,-2 0 9,-11 1-20,0 0-1,0 1 1,-1 1 0,0 1-1,0 0 1,0 1 0,-1 1-1,1 0 1,-2 1 0,26 18-1,-35-23 17,0 0 0,0 0 1,0 1-1,0 0 0,0 0 0,-1 0 0,0 0 0,0 0 0,0 1 0,0 0 0,-1-1 0,0 1 0,0 0 0,0 0 0,0 0 0,-1 0 0,0 1 0,0-1 0,0 0 0,-1 0 0,1 1 1,-2 8-1,0-8 93,0 0 0,-1 1 1,0-1-1,0 0 1,0 0-1,-1 0 1,0 0-1,0-1 0,0 1 1,-1-1-1,0 0 1,0 0-1,0 0 0,-1 0 1,1-1-1,-1 0 1,0 0-1,-8 5 1,0-2 117,0 0 0,0-1 0,-1 0 0,0-2 0,0 1 0,0-2 0,-1 0 0,1 0 0,-1-2 0,-24 1 0,-5-3 197,1-2 1,-57-11-1,72 9-552,-74-15 598,92 17-1031,0 0 1,0 0-1,1-1 0,-1 0 0,1-1 0,0 0 0,-13-10 1,20 13-62,1 1 0,-1 0 0,1-1 0,-1 1 0,1-1 0,0 0 0,0 1 0,0-1 0,0 0 0,0 0 0,-1-2 0,1-7-3571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17.434"/>
    </inkml:context>
    <inkml:brush xml:id="br0">
      <inkml:brushProperty name="width" value="0.1" units="cm"/>
      <inkml:brushProperty name="height" value="0.1" units="cm"/>
      <inkml:brushProperty name="color" value="#00A0D7"/>
    </inkml:brush>
  </inkml:definitions>
  <inkml:trace contextRef="#ctx0" brushRef="#br0">1 27 9333,'36'0'5178,"450"-27"-4023,-466 27-1742,-1 1 0,0 1-1,0 1 1,0 1 0,22 6-1,-30-4-2343</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17.792"/>
    </inkml:context>
    <inkml:brush xml:id="br0">
      <inkml:brushProperty name="width" value="0.1" units="cm"/>
      <inkml:brushProperty name="height" value="0.1" units="cm"/>
      <inkml:brushProperty name="color" value="#00A0D7"/>
    </inkml:brush>
  </inkml:definitions>
  <inkml:trace contextRef="#ctx0" brushRef="#br0">31 7 10209,'3'-6'3162,"-1"25"-957,-20 414 86,2-172-3090,15-150-6839</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18.524"/>
    </inkml:context>
    <inkml:brush xml:id="br0">
      <inkml:brushProperty name="width" value="0.1" units="cm"/>
      <inkml:brushProperty name="height" value="0.1" units="cm"/>
      <inkml:brushProperty name="color" value="#00A0D7"/>
    </inkml:brush>
  </inkml:definitions>
  <inkml:trace contextRef="#ctx0" brushRef="#br0">288 388 5448,'-3'0'488,"0"-1"-1,0 0 1,0-1-1,0 1 1,0-1-1,1 1 1,-1-1-1,-4-3 1,5 3-345,-7-4 732,1 0-1,-1 0 0,0 1 0,-18-7 0,23 11-737,1 0 0,0 0 1,0 1-1,-1-1 0,1 1 0,0 0 0,-1 0 0,1 0 0,0 0 0,0 1 0,-1 0 0,1-1 1,0 1-1,0 0 0,0 0 0,0 1 0,0-1 0,0 1 0,-4 2 0,-1 2 27,-1 1 1,2 0-1,-1 0 0,1 1 0,0 0 1,0 0-1,1 1 0,0-1 0,-5 13 1,1-2-53,1 1 1,1 0 0,-8 32 0,14-46-106,1 1 0,0-1 0,0 1 0,0 0 0,1 0-1,0-1 1,0 1 0,0 0 0,1-1 0,0 1 0,1 0 0,-1-1 0,1 1 0,1-1 0,-1 0 0,1 1 0,0-1 0,0-1 0,5 7 0,-1-3-9,1-1 0,-1 0 0,2-1 0,-1 0 0,1 0 0,0-1 0,0 0 0,1-1 0,0 1-1,0-2 1,10 4 0,6 0-12,-1-1 0,1-1 0,1-2 0,-1 0 0,0-2 0,39-2 0,-62 1 16,-1-1 0,1 0-1,-1 0 1,1 0 0,-1-1 0,1 1 0,-1-1 0,1 1 0,-1-1 0,0 0-1,1 0 1,-1 0 0,0 0 0,0 0 0,1-1 0,-1 1 0,0-1 0,0 1-1,-1-1 1,1 0 0,0 1 0,0-1 0,-1 0 0,1 0 0,-1-1 0,0 1-1,0 0 1,0 0 0,0-1 0,0 1 0,0 0 0,0-1 0,0-4-1,0 1 6,-1 0-1,0-1 0,0 1 1,-1 0-1,0-1 0,0 1 0,0 0 1,-1 0-1,0 0 0,0 0 1,0 0-1,-5-8 0,-23-33-3,-44-54 0,40 58 34,-46-77 1,72 105-40,1 0-1,0 0 1,1 0 0,0-1 0,2 0-1,-1 0 1,2 0 0,0-1-1,0-27 1,3 37-2,1 1 0,-1 0 0,1-1 0,1 1 1,-1 0-1,1-1 0,0 1 0,1 0 0,-1 0 0,1 0 0,0 1 0,1-1 0,-1 1 0,1 0 0,0 0 0,1 0 0,-1 0 1,7-4-1,-5 4-13,1 0 0,0 0-1,0 1 1,0 0 0,1 0 0,-1 1 0,1 0 0,0 0 0,0 1 0,0 0 0,0 0 0,0 1 0,16 0 0,-13 1-39,0 1 0,0 0 1,0 1-1,0 1 0,0-1 1,-1 2-1,1 0 0,-1 0 1,0 0-1,10 7 0,-15-8 53,0 0 0,0 1 0,0-1 0,0 1 0,-1 0 0,1 1 0,-1-1 0,0 1 0,-1-1 0,1 1 0,-1 0 0,0 0 0,0 1 0,0-1 0,-1 1 0,1 0 0,-2-1 0,1 1 0,1 11 0,-3-6 20,0 0 1,-1 0-1,-1-1 0,0 1 1,0 0-1,-1-1 0,-1 0 1,1 1-1,-2-1 0,1-1 1,-1 1-1,-1-1 0,-9 13 1,-3 3-54,-2-2 1,-1 0-1,-35 31 1,48-47-251,-29 24-1029,35-30 901,0 1 0,1-1 0,-1 0 0,0 0 0,0 0 0,0 0 0,0 0 1,0 0-1,0-1 0,0 1 0,0-1 0,0 0 0,0 1 0,-1-1 0,1 0 0,0 0 0,-4-1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19.315"/>
    </inkml:context>
    <inkml:brush xml:id="br0">
      <inkml:brushProperty name="width" value="0.1" units="cm"/>
      <inkml:brushProperty name="height" value="0.1" units="cm"/>
      <inkml:brushProperty name="color" value="#00A0D7"/>
    </inkml:brush>
  </inkml:definitions>
  <inkml:trace contextRef="#ctx0" brushRef="#br0">0 0 7141,'1'8'406,"0"0"-1,0 0 1,1 0 0,0 0 0,0 0 0,1 0 0,0-1 0,0 0 0,1 1-1,7 10 1,8 9 83,27 31 0,-40-52-475,256 258-623,-77-85-5042,-148-136 1871,-31-36 2615</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19.673"/>
    </inkml:context>
    <inkml:brush xml:id="br0">
      <inkml:brushProperty name="width" value="0.1" units="cm"/>
      <inkml:brushProperty name="height" value="0.1" units="cm"/>
      <inkml:brushProperty name="color" value="#00A0D7"/>
    </inkml:brush>
  </inkml:definitions>
  <inkml:trace contextRef="#ctx0" brushRef="#br0">416 3 6657,'2'-2'919,"-2"2"-827,1 0 0,-1 0 0,0-1 0,0 1 0,1 0 0,-1 0 0,0 0 0,0 0 0,0 0 0,1 0 0,-1 0 0,0 0 0,0 0 0,1 0-1,-1 0 1,0 0 0,0 0 0,1 0 0,-1 0 0,0 0 0,0 0 0,1 1 368,0 0-368,-4 9 1611,-11 13-132,-38 46 562,-72 73 1,72-87-2465,4 2-1,-50 75 1,72-82-1963,25-48 1932,0 1-1,0-1 1,0 1-1,0-1 1,0 1-1,1 0 1,-1-1-1,1 1 1,0 0-1,0-1 1,0 1 0,0 0-1,0 0 1,0-1-1,1 1 1,-1 0-1,1-1 1,1 4-1,11 4-2474</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20.015"/>
    </inkml:context>
    <inkml:brush xml:id="br0">
      <inkml:brushProperty name="width" value="0.1" units="cm"/>
      <inkml:brushProperty name="height" value="0.1" units="cm"/>
      <inkml:brushProperty name="color" value="#00A0D7"/>
    </inkml:brush>
  </inkml:definitions>
  <inkml:trace contextRef="#ctx0" brushRef="#br0">36 125 7241,'1'0'64,"1"1"0,-1-1 0,0 1 0,0-1 0,0 1 0,0-1 0,0 1 0,0 0 0,0 0 0,0 0 0,0-1 0,0 1 0,0 0 0,0 0 0,0 0 0,-1 0 0,1 0 1,0 1-1,-1-1 0,1 0 0,-1 0 0,1 0 0,-1 1 0,0-1 0,0 0 0,1 0 0,-1 1 0,0-1 0,0 2 0,3 43 1924,-3-44-1888,0 349 2056,0-234-4681,0 0-3596,0-103 4321</inkml:trace>
  <inkml:trace contextRef="#ctx0" brushRef="#br0" timeOffset="1">0 282 6981,'12'-51'147,"13"-46"1112,-22 86-897,2 0-1,-1 0 1,1 0 0,1 1-1,0-1 1,9-10-1,-11 16-310,1 1-1,0-1 0,0 1 1,0 1-1,1-1 1,-1 1-1,1 0 0,0 0 1,0 0-1,0 1 1,0 0-1,0 0 0,0 0 1,1 1-1,-1 0 0,1 1 1,-1-1-1,1 1 1,-1 0-1,1 1 0,10 1 1,1 1 5,0 1-1,-1 1 1,0 0 0,0 1 0,0 1 0,27 15 0,-34-17 201,0 2 0,-1-1 0,0 1 0,0 1 0,-1 0 1,1 0-1,12 17 0,-17-18-31,0-1 1,0 1-1,0 0 1,-1 0-1,0 1 1,0-1-1,-1 1 1,0 0-1,0-1 1,-1 1-1,0 0 0,0 11 1,-1-9-63,0 0-1,-1 0 1,0 0 0,0 0 0,-1 0-1,-1-1 1,1 1 0,-2 0 0,1-1-1,-1 0 1,-1 0 0,0 0 0,0 0 0,0-1-1,-1 0 1,-1 0 0,-7 8 0,2-4-70,0 0 1,-1-1 0,0 0 0,-1-1 0,0-1-1,-24 13 1,30-18-235,0 0-1,-1-1 1,1 0-1,-1 0 1,1-1 0,-1 0-1,0-1 1,0 1-1,1-2 1,-1 1-1,0-1 1,0-1 0,0 0-1,-10-2 1,15 2-245,0-1-1,0 0 1,1 0 0,-1 0 0,1 0 0,-1-1-1,1 1 1,0-1 0,0 0 0,0 0 0,0 0-1,1 0 1,-1 0 0,1-1 0,0 1 0,0-1 0,0 0-1,0 0 1,1 1 0,-1-1 0,1 0 0,0 0-1,0 0 1,1 0 0,-1-1 0,1 1 0,0 0 0,0 0-1,0 0 1,1 0 0,-1 0 0,2-6 0,8-17-2328</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20.360"/>
    </inkml:context>
    <inkml:brush xml:id="br0">
      <inkml:brushProperty name="width" value="0.1" units="cm"/>
      <inkml:brushProperty name="height" value="0.1" units="cm"/>
      <inkml:brushProperty name="color" value="#00A0D7"/>
    </inkml:brush>
  </inkml:definitions>
  <inkml:trace contextRef="#ctx0" brushRef="#br0">30 40 11253,'31'-40'3340,"-31"62"-1068,1 54-1559,0-16-660,-2-1-1,-9 65 1,-16 50-2353,6 1-4877,14-133 4270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2.700"/>
    </inkml:context>
    <inkml:brush xml:id="br0">
      <inkml:brushProperty name="width" value="0.1" units="cm"/>
      <inkml:brushProperty name="height" value="0.1" units="cm"/>
      <inkml:brushProperty name="color" value="#FFFFFF"/>
    </inkml:brush>
  </inkml:definitions>
  <inkml:trace contextRef="#ctx0" brushRef="#br0">178 24 5228,'-92'-7'4244,"90"8"-4157,-1-1 1,1 0 0,0 1-1,0 0 1,0-1 0,0 1 0,0 0-1,0 0 1,0 0 0,0 0-1,1 1 1,-1-1 0,0 0 0,1 1-1,-1-1 1,1 1 0,-1 0 0,1-1-1,0 1 1,-1 0 0,1 0-1,0 0 1,0 0 0,1 0 0,-2 3-1,-2 7 282,0 0 0,1 0 0,-2 14 1,4-23-299,-4 24 372,-2 10-169,1-1 1,1 1-1,2 0 0,3 54 1,1-85-270,0 0 0,0 1-1,1-1 1,-1 0 0,1 0 0,1-1 0,-1 1 0,1 0 0,0-1 0,0 1 0,0-1 0,1 0 0,0 0-1,0-1 1,8 8 0,-8-9 2,0 0-1,0-1 1,0 1 0,0-1-1,0 0 1,1 0-1,-1-1 1,1 1 0,-1-1-1,1 0 1,-1 0-1,1-1 1,0 1-1,0-1 1,-1 0 0,1 0-1,0-1 1,-1 1-1,1-1 1,0 0-1,5-2 1,3-2 14,1-1-1,-1 0 0,0 0 1,-1-2-1,0 1 1,0-2-1,0 0 1,-1 0-1,0-1 0,-1 0 1,0 0-1,16-25 1,-19 25 221,0-1 1,0-1-1,-1 1 1,-1-1-1,0 0 1,0 0-1,-1-1 1,-1 1-1,0-1 1,-1 0-1,0 0 1,-1 0-1,0 0 1,-2-19-1,0 24-161,-1 1-1,0-1 1,0 0-1,0 1 1,-1 0 0,0 0-1,0 0 1,-1 0-1,0 0 1,0 1 0,-1-1-1,0 1 1,0 0-1,0 1 1,-1-1-1,0 1 1,0 0 0,-8-5-1,5 5-426,1 0 0,-1 1 0,0 0 0,0 0 1,0 1-1,-10-3 0,9 4-1091,0 1 1,0 0-1,0 0 1,-1 1-1,-18 1 1,0 5-2904</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20.704"/>
    </inkml:context>
    <inkml:brush xml:id="br0">
      <inkml:brushProperty name="width" value="0.1" units="cm"/>
      <inkml:brushProperty name="height" value="0.1" units="cm"/>
      <inkml:brushProperty name="color" value="#00A0D7"/>
    </inkml:brush>
  </inkml:definitions>
  <inkml:trace contextRef="#ctx0" brushRef="#br0">1 1 17002,'9'8'212,"1"-1"116,-5-2 200,1-1-36,0-4-264,-3 0-296,-1-9-716,0 3-945</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6.733"/>
    </inkml:context>
    <inkml:brush xml:id="br0">
      <inkml:brushProperty name="width" value="0.1" units="cm"/>
      <inkml:brushProperty name="height" value="0.1" units="cm"/>
      <inkml:brushProperty name="color" value="#FFFFFF"/>
    </inkml:brush>
  </inkml:definitions>
  <inkml:trace contextRef="#ctx0" brushRef="#br0">1 40 4520,'2'-7'216,"-2"5"-76,1 0 0,-1-1-1,1 1 1,0 0 0,0 0-1,0 0 1,0 0 0,0 0 0,0 0-1,0 0 1,1 0 0,-1 0 0,1 0-1,1-1 1,-2 4 137,1 1 1,-1-1-1,0 0 0,0 1 1,0-1-1,0 1 0,0-1 0,0 1 1,-1 0-1,1-1 0,0 1 1,-1 0-1,1 2 0,0 1 209,18 57 1363,-4 1 1,8 71-1,-14-78-1224,94 660 1436,45 254-2896,-64-575-2026,23 129-7617,-95-455 8318</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7.259"/>
    </inkml:context>
    <inkml:brush xml:id="br0">
      <inkml:brushProperty name="width" value="0.1" units="cm"/>
      <inkml:brushProperty name="height" value="0.1" units="cm"/>
      <inkml:brushProperty name="color" value="#FFFFFF"/>
    </inkml:brush>
  </inkml:definitions>
  <inkml:trace contextRef="#ctx0" brushRef="#br0">1 481 8005,'33'-19'662,"2"0"0,0 3 1,0 1-1,2 1 0,38-9 1,196-33 1574,-230 49-2226,883-113 168,6 51-234,-714 57 55,351-35-100,-557 46-220,-1-1 1,1 0 0,0-1-1,10-4 1,-17 5-281,1 1 0,-1-1-1,0 0 1,0 0 0,0-1-1,0 1 1,0-1 0,0 1-1,-1-1 1,1 0 0,-1 0-1,0 0 1,4-6 0,-2 1-1146</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7.584"/>
    </inkml:context>
    <inkml:brush xml:id="br0">
      <inkml:brushProperty name="width" value="0.1" units="cm"/>
      <inkml:brushProperty name="height" value="0.1" units="cm"/>
      <inkml:brushProperty name="color" value="#FFFFFF"/>
    </inkml:brush>
  </inkml:definitions>
  <inkml:trace contextRef="#ctx0" brushRef="#br0">5 1 4096,'-2'7'723,"1"1"0,0 0 0,1 0 1,-1 0-1,2 0 0,-1 0 0,1 0 0,0 0 0,1 0 0,3 12 0,3 25 947,-1 1 1,0 80-1,-6-80-1222,9 467 1244,-1-41-1769,57 334-666,26-275-3909,-48-325-1612,-34-149 3427</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9.057"/>
    </inkml:context>
    <inkml:brush xml:id="br0">
      <inkml:brushProperty name="width" value="0.1" units="cm"/>
      <inkml:brushProperty name="height" value="0.1" units="cm"/>
      <inkml:brushProperty name="color" value="#FFFFFF"/>
    </inkml:brush>
  </inkml:definitions>
  <inkml:trace contextRef="#ctx0" brushRef="#br0">26 584 3000,'0'2'58,"-1"0"1,1 0-1,-1 0 0,1 0 0,-1 0 0,0 0 1,1 0-1,-1 0 0,0 0 0,-1 0 0,1 0 1,0-1-1,-2 3 0,1-2 95,1-1-1,0 1 1,0-1 0,0 1-1,0 0 1,0 0 0,0-1-1,0 1 1,1 0 0,-1 0 0,0 0-1,1 0 1,-1 2 743,26-21 409,-12 3-682,-1 0 0,0-1 0,-1-1 0,0 0 1,13-28-1,-3 7-190,53-95 562,55-87-138,-128 216-818,1 0 0,0 0 0,0 0 0,0 0 0,1 1 0,-1-1 0,1 1 0,-1 0 1,1 0-1,0 0 0,0 0 0,0 0 0,0 0 0,0 1 0,0-1 0,0 1 0,5-1 1,-4 2 44,-1 0 0,1 1 0,0-1 0,-1 1 0,1-1 1,-1 1-1,0 1 0,1-1 0,-1 0 0,0 1 0,1-1 1,-1 1-1,0 0 0,0 0 0,0 0 0,4 5 0,66 48 466,3-3-1,97 49 0,-171-100-552,45 28 9,-1 2 0,-1 1 0,66 65 0,-96-83 11,-9-8-29,0 0 1,0 0-1,1 0 1,-1-1-1,13 7 1,-19-12 14,0 0 0,1 0 0,-1 1 0,1-1 1,-1 0-1,1 0 0,-1 0 0,0 0 1,1 0-1,-1 0 0,1 0 0,-1 0 0,1 0 1,-1 0-1,1 0 0,-1 0 0,0 0 0,1 0 1,-1-1-1,1 1 0,-1 0 0,0 0 1,1 0-1,-1-1 0,1 1 0,-1 0 0,0 0 1,1-1-1,-1 1 0,0 0 0,1-1 0,-1 1 1,0-1-1,7-19-25,-5-29-65,-2 43 109,-1-58 42,0-48-90,2 97 28,0 1 0,1 0 0,1 0 0,0 0 0,7-20 0,-9 32-1,0 0-1,0 0 0,0 0 1,-1 0-1,2 0 0,-1 1 1,0-1-1,0 0 1,1 0-1,-1 1 0,0-1 1,1 1-1,0 0 0,-1-1 1,1 1-1,0 0 1,0 0-1,0 0 0,-1 0 1,1 0-1,3 0 0,-3 0 2,1 1-1,0 0 1,0 0 0,0 0-1,0 1 1,0-1-1,0 1 1,0-1-1,0 1 1,0 0-1,-1 0 1,1 0 0,3 2-1,9 6-7,-1 1-1,-1 0 1,0 0-1,15 16 1,-20-18-18,59 59 18,-42-41 3,0 0 0,2-2 0,0-1 0,2-1 0,36 21 0,-61-41 2,-1 0 1,0 0 0,1 0-1,-1-1 1,1 0 0,0 0-1,-1 0 1,1 0 0,0-1-1,0 1 1,0-1 0,-1 0-1,1 0 1,0 0 0,0-1-1,0 1 1,-1-1 0,1 0-1,0 0 1,-1 0 0,7-3-1,-6 0 1,1 1-1,-1 0 0,0-1 0,0 0 0,0 0 1,0-1-1,-1 1 0,0 0 0,1-1 0,-2 0 1,1 0-1,-1 0 0,1 0 0,1-7 0,31-121-18,-2 8 33,-27 108 7,0 0-1,1 1 1,1-1-1,20-29 1,-27 44-25,1-1-1,0 1 1,0-1 0,0 1 0,0 0 0,0 0 0,1 0 0,-1 0 0,1 0-1,-1 0 1,1 1 0,0-1 0,0 1 0,0 0 0,-1 0 0,1 0 0,0 0 0,0 0-1,1 1 1,-1-1 0,4 1 0,-3 1 5,1-1-1,-1 1 1,1 0-1,-1 1 1,0-1-1,0 1 1,0 0-1,0 0 1,0 0-1,0 0 1,0 1-1,-1-1 1,1 1-1,4 5 1,15 17 10,-2 0 0,0 2 0,29 48 0,-36-49-1,2-2 0,1 0 0,1-1 1,1-1-1,33 30 0,-50-50-13,1 1 1,0-1 0,-1-1-1,1 1 1,0 0-1,0-1 1,1 1 0,-1-1-1,0 0 1,0 0 0,1 0-1,-1-1 1,0 1-1,1-1 1,-1 1 0,1-1-1,-1 0 1,0-1 0,7 0-1,-6-1 1,1 1 0,-1-1-1,0 0 1,0 0 0,0 0-1,0-1 1,0 0 0,-1 0-1,1 1 1,-1-2 0,0 1 0,0 0-1,0-1 1,4-5 0,63-102 29,-47 70-23,2 2 1,42-51-1,-64 86-7,0 1 0,0 0 0,0 0 0,0 0 0,0 0 0,1 1 0,-1-1 0,1 1 1,-1 0-1,1 0 0,0 0 0,0 1 0,0-1 0,0 1 0,0 0 0,0 0 0,0 1 0,1-1 1,-1 1-1,0 0 0,0 0 0,6 0 0,-5 2 4,1 0-1,-1 0 1,0 0 0,1 0-1,-1 1 1,0 0 0,-1 0-1,1 0 1,0 0 0,-1 1-1,0 0 1,0 0 0,0 0-1,0 0 1,6 10 0,12 24-254,-15-26 339,-1 0-1,2 0 0,0-1 0,0 0 0,19 18 0,-25-27-125,0 0-1,0-1 1,0 1 0,1-1 0,-1 0 0,0 0 0,1 0 0,-1 0-1,0 0 1,1 0 0,0-1 0,-1 1 0,1-1 0,-1 0 0,4 0-1,-3 0-107,1-1-1,-1 0 0,0 1 0,0-2 0,1 1 0,-1 0 1,0-1-1,0 1 0,0-1 0,-1 0 0,1 0 0,0 0 0,-1 0 1,4-4-1,0 0-994,-1 0 0,1 0 0,-1 0 1,-1-1-1,1 1 0,4-12 0,1-6-1996</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2.077"/>
    </inkml:context>
    <inkml:brush xml:id="br0">
      <inkml:brushProperty name="width" value="0.1" units="cm"/>
      <inkml:brushProperty name="height" value="0.1" units="cm"/>
      <inkml:brushProperty name="color" value="#FFFFFF"/>
    </inkml:brush>
  </inkml:definitions>
  <inkml:trace contextRef="#ctx0" brushRef="#br0">191 73 5509,'-4'-3'149,"-1"2"0,1-1 0,-1 1 1,0-1-1,0 1 0,1 0 1,-1 1-1,0-1 0,0 1 1,0 0-1,0 1 0,0-1 1,0 1-1,1 0 0,-1 0 1,0 0-1,0 0 0,1 1 0,-1 0 1,1 0-1,0 0 0,-1 1 1,-3 2-1,2 1 116,0-1 0,1 1 0,-1 0 0,1 0 0,1 0 0,-1 0 0,1 1 0,0 0 0,1 0 0,-1 0 0,2 1 0,-1-1 0,-3 15 0,2 1-24,0 0 0,2 1-1,1-1 1,0 0 0,2 1 0,1-1 0,0 0 0,10 36-1,-9-46-218,0-1-1,1 0 0,0 0 0,1-1 1,0 1-1,1-1 0,1 0 0,0-1 1,0 0-1,1 0 0,0 0 1,0-1-1,1 0 0,1 0 0,-1-1 1,1-1-1,16 10 0,-21-15 29,1 1-1,-1-1 1,0 0-1,1-1 1,-1 1 0,1-1-1,0 0 1,-1-1-1,1 1 1,0-1 0,0-1-1,-1 1 1,11-2-1,-8 0 26,1-1 0,-1 0 0,0 0 0,0-1 0,0 0 0,-1 0-1,1 0 1,9-9 0,-5 3 132,-1 0-1,0-1 0,-1 0 1,0-1-1,0 0 1,-2-1-1,1 1 1,-2-2-1,13-27 0,-15 29-28,-1 0 0,-1-1-1,1 1 1,-2-1 0,0 1-1,0-1 1,-1 0 0,-1 0-1,0 0 1,-1 0 0,0 1-1,-1-1 1,0 0 0,-1 1-1,-1-1 1,0 1 0,0 0-1,-1 0 1,-1 0-1,0 1 1,-1 0 0,0 0-1,-13-15 1,4 7-127,-1 1 0,-1 1 0,-26-21 0,32 30-590,0 0-1,0 1 1,-1 0 0,-13-6 0,21 12-400,0-1 0,-1 0 1,1 1-1,0 0 0,-1 0 1,1 1-1,-1 0 0,1 0 1,-1 0-1,-9 2 0,-4 5-3326</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2.700"/>
    </inkml:context>
    <inkml:brush xml:id="br0">
      <inkml:brushProperty name="width" value="0.1" units="cm"/>
      <inkml:brushProperty name="height" value="0.1" units="cm"/>
      <inkml:brushProperty name="color" value="#FFFFFF"/>
    </inkml:brush>
  </inkml:definitions>
  <inkml:trace contextRef="#ctx0" brushRef="#br0">178 24 5228,'-92'-7'4244,"90"8"-4157,-1-1 1,1 0 0,0 1-1,0 0 1,0-1 0,0 1 0,0 0-1,0 0 1,0 0 0,0 0-1,1 1 1,-1-1 0,0 0 0,1 1-1,-1-1 1,1 1 0,-1 0 0,1-1-1,0 1 1,-1 0 0,1 0-1,0 0 1,0 0 0,1 0 0,-2 3-1,-2 7 282,0 0 0,1 0 0,-2 14 1,4-23-299,-4 24 372,-2 10-169,1-1 1,1 1-1,2 0 0,3 54 1,1-85-270,0 0 0,0 1-1,1-1 1,-1 0 0,1 0 0,1-1 0,-1 1 0,1 0 0,0-1 0,0 1 0,0-1 0,1 0 0,0 0-1,0-1 1,8 8 0,-8-9 2,0 0-1,0-1 1,0 1 0,0-1-1,0 0 1,1 0-1,-1-1 1,1 1 0,-1-1-1,1 0 1,-1 0-1,1-1 1,0 1-1,0-1 1,-1 0 0,1 0-1,0-1 1,-1 1-1,1-1 1,0 0-1,5-2 1,3-2 14,1-1-1,-1 0 0,0 0 1,-1-2-1,0 1 1,0-2-1,0 0 1,-1 0-1,0-1 0,-1 0 1,0 0-1,16-25 1,-19 25 221,0-1 1,0-1-1,-1 1 1,-1-1-1,0 0 1,0 0-1,-1-1 1,-1 1-1,0-1 1,-1 0-1,0 0 1,-1 0-1,0 0 1,-2-19-1,0 24-161,-1 1-1,0-1 1,0 0-1,0 1 1,-1 0 0,0 0-1,0 0 1,-1 0-1,0 0 1,0 1 0,-1-1-1,0 1 1,0 0-1,0 1 1,-1-1-1,0 1 1,0 0 0,-8-5-1,5 5-426,1 0 0,-1 1 0,0 0 0,0 0 1,0 1-1,-10-3 0,9 4-1091,0 1 1,0 0-1,0 0 1,-1 1-1,-18 1 1,0 5-2904</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5.108"/>
    </inkml:context>
    <inkml:brush xml:id="br0">
      <inkml:brushProperty name="width" value="0.1" units="cm"/>
      <inkml:brushProperty name="height" value="0.1" units="cm"/>
      <inkml:brushProperty name="color" value="#FFFFFF"/>
    </inkml:brush>
  </inkml:definitions>
  <inkml:trace contextRef="#ctx0" brushRef="#br0">223 1 8509,'-8'15'720,"1"0"1,1 1-1,0-1 1,1 1-1,1 1 1,-5 31-1,-1 108 1091,8-96-1388,-32 638 315,-49 858-1366,73-1411-9,-16 265-2206,15-138-3234,10-200 3434</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7.813"/>
    </inkml:context>
    <inkml:brush xml:id="br0">
      <inkml:brushProperty name="width" value="0.1" units="cm"/>
      <inkml:brushProperty name="height" value="0.1" units="cm"/>
      <inkml:brushProperty name="color" value="#FFFFFF"/>
    </inkml:brush>
  </inkml:definitions>
  <inkml:trace contextRef="#ctx0" brushRef="#br0">24 112 5637,'-4'-26'153,"3"11"615,-2 1 1,0-1-1,-9-26 0,17 72 2893,-2-4-3084,116 700 1236,-104-611-1933,65 612-1389,62 419-3846,-70-676 855,-62-416 3206</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8.417"/>
    </inkml:context>
    <inkml:brush xml:id="br0">
      <inkml:brushProperty name="width" value="0.1" units="cm"/>
      <inkml:brushProperty name="height" value="0.1" units="cm"/>
      <inkml:brushProperty name="color" value="#FFFFFF"/>
    </inkml:brush>
  </inkml:definitions>
  <inkml:trace contextRef="#ctx0" brushRef="#br0">0 1 2824,'6'9'536,"-2"1"0,1-1 0,-1 1 0,-1 0 0,0 0 0,0 1 0,1 17 0,1-2-292,51 213 209,61 319-899,-106-398-343,-11-119 527,3-1 0,1 1 1,1-1-1,14 47 1,-19-86 256,0 0 1,0 0-1,0 0 1,0 0-1,0 0 1,1-1 0,-1 1-1,0 0 1,1 0-1,-1 0 1,0 0-1,1-1 1,-1 1-1,1 0 1,-1-1-1,1 1 1,0 0-1,-1-1 1,1 1-1,0 0 1,-1-1 0,1 1-1,1 0 1,4-18-258,-3-34-369,-3 49 501,0 0-1,0 0 0,0 0 1,-1 0-1,1 0 1,-1 0-1,0 0 0,1 1 1,-1-1-1,0 0 0,0 0 1,0 1-1,0-1 0,0 0 1,-3-1-1,-3-6-721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5.108"/>
    </inkml:context>
    <inkml:brush xml:id="br0">
      <inkml:brushProperty name="width" value="0.1" units="cm"/>
      <inkml:brushProperty name="height" value="0.1" units="cm"/>
      <inkml:brushProperty name="color" value="#FFFFFF"/>
    </inkml:brush>
  </inkml:definitions>
  <inkml:trace contextRef="#ctx0" brushRef="#br0">223 1 8509,'-8'15'720,"1"0"1,1 1-1,0-1 1,1 1-1,1 1 1,-5 31-1,-1 108 1091,8-96-1388,-32 638 315,-49 858-1366,73-1411-9,-16 265-2206,15-138-3234,10-200 3434</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6.331"/>
    </inkml:context>
    <inkml:brush xml:id="br0">
      <inkml:brushProperty name="width" value="0.1" units="cm"/>
      <inkml:brushProperty name="height" value="0.1" units="cm"/>
      <inkml:brushProperty name="color" value="#FFFFFF"/>
    </inkml:brush>
  </inkml:definitions>
  <inkml:trace contextRef="#ctx0" brushRef="#br0">12 1 4156,'-1'1'63,"0"1"-1,-1-1 1,1 1-1,0-1 1,0 1-1,1 0 1,-1-1-1,0 1 1,0 0-1,1 0 1,-1-1-1,1 1 1,0 0-1,-1 3 1,2-3-16,0-1 1,0 0-1,0 0 1,0 1 0,0-1-1,0 0 1,0 0-1,1 0 1,-1-1 0,0 1-1,1 0 1,-1 0-1,1-1 1,-1 1 0,0-1-1,1 1 1,2 0 0,0 0 11,0 0-1,-1 1 1,1 0 0,0 0 0,-1 0 0,1 0 0,-1 0 0,0 1 0,0-1 0,0 1 0,0 0 0,0 0 0,0 0 0,-1 1 0,1-1 0,-1 1 0,0-1 0,0 1 0,1 5 0,0 2-39,0 1-1,-2-1 1,1 1 0,-1-1-1,-2 19 1,1-27-25,1 18-114,-3 27-289,1-46 58,1 1 0,-1-1 1,0 1-1,0-1 0,0 0 0,0 0 0,-1 1 0,1-1 0,-3 3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6.718"/>
    </inkml:context>
    <inkml:brush xml:id="br0">
      <inkml:brushProperty name="width" value="0.1" units="cm"/>
      <inkml:brushProperty name="height" value="0.1" units="cm"/>
      <inkml:brushProperty name="color" value="#FFFFFF"/>
    </inkml:brush>
  </inkml:definitions>
  <inkml:trace contextRef="#ctx0" brushRef="#br0">0 0 4036,'0'0'120,"0"8"8,0 0 84,0 1 48,0 5-72,0 0 4,0 3-108,0 3 32,0 0-132,8 3 64,-2 1-32,-3-2-56,5 2 24,1-2-252,-3 0-188,0-2-292,-1-2-464,5-1 108</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8.457"/>
    </inkml:context>
    <inkml:brush xml:id="br0">
      <inkml:brushProperty name="width" value="0.1" units="cm"/>
      <inkml:brushProperty name="height" value="0.1" units="cm"/>
      <inkml:brushProperty name="color" value="#FFFFFF"/>
    </inkml:brush>
  </inkml:definitions>
  <inkml:trace contextRef="#ctx0" brushRef="#br0">23 77 7505,'1'-3'-35,"7"-39"1690,-8 41-1528,0 0 0,0-1 0,0 1 0,0 0 0,0 0 0,0 0 0,0-1 0,0 1 0,-1 0 0,1 0 0,0 0 0,-1 0 0,1 0 0,-1 0 0,1 0 0,-1 0 0,0 0 0,1 0 0,-1 0 0,0 0 0,0 0 0,0 0 0,1 0 0,-1 1 0,0-1 0,0 0 0,0 1 0,0-1 0,0 1 0,0-1 0,-3 0 0,4 1-83,-1 0 0,1 0 0,-1 0 0,0 1 0,1-1 0,-1 0 1,1 0-1,-1 1 0,1-1 0,-1 0 0,1 1 0,-1-1 0,1 0 1,0 1-1,-1-1 0,1 1 0,-1-1 0,1 0 0,0 1 0,-1-1 1,1 1-1,0-1 0,0 1 0,-1 0 0,1-1 0,0 1 0,0-1 1,0 1-1,0-1 0,0 1 0,0-1 0,0 1 0,0 0 0,0-1 1,0 1-1,0 0 0,-1 30 335,2-25-235,1 34 1,3 0 0,1 0 0,17 59 0,5 29-134,6 200-448,-28-108-3862,-6-209 3395,-1 0 0,0 0 1,0 0-1,-4 13 0,-3 1-1757</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08.996"/>
    </inkml:context>
    <inkml:brush xml:id="br0">
      <inkml:brushProperty name="width" value="0.1" units="cm"/>
      <inkml:brushProperty name="height" value="0.1" units="cm"/>
      <inkml:brushProperty name="color" value="#FFFFFF"/>
    </inkml:brush>
  </inkml:definitions>
  <inkml:trace contextRef="#ctx0" brushRef="#br0">33 955 5509,'-30'9'472,"28"-9"-170,2-2-133,0 0-1,0 0 1,0 0 0,0-1 0,0 1 0,0 0 0,0 0 0,1 0 0,-1 0 0,2-3 0,7-5 360,0 0-1,1 0 1,0 1 0,0 0 0,13-8-1,0-1-51,284-232 2346,303-237-2355,-575 460-846,43-31-1182,-25 28-2490,-40 28 1236</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09.366"/>
    </inkml:context>
    <inkml:brush xml:id="br0">
      <inkml:brushProperty name="width" value="0.1" units="cm"/>
      <inkml:brushProperty name="height" value="0.1" units="cm"/>
      <inkml:brushProperty name="color" value="#FFFFFF"/>
    </inkml:brush>
  </inkml:definitions>
  <inkml:trace contextRef="#ctx0" brushRef="#br0">1 918 5605,'1'1'82,"0"-1"0,0 0 1,0 0-1,-1 0 1,1 0-1,0 0 1,0 0-1,0 0 1,0 0-1,0-1 1,0 1-1,0 0 1,0 0-1,0-1 1,-1 1-1,2-1 1,69-91 3304,38-14-2398,196-148 0,-209 179-925,22-19-249,82-64-1466,-71 49-2840,-98 81 2278</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096"/>
    </inkml:context>
    <inkml:brush xml:id="br0">
      <inkml:brushProperty name="width" value="0.1" units="cm"/>
      <inkml:brushProperty name="height" value="0.1" units="cm"/>
      <inkml:brushProperty name="color" value="#FFFFFF"/>
    </inkml:brush>
  </inkml:definitions>
  <inkml:trace contextRef="#ctx0" brushRef="#br0">82 108 4612,'58'-108'4983,"-58"121"-3942,0 20 197,1 29-136,-12 98-1,-109 1197-2246,119-1297 503,2-39-213,-1 1 0,-2 0 0,-5 36-1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423"/>
    </inkml:context>
    <inkml:brush xml:id="br0">
      <inkml:brushProperty name="width" value="0.1" units="cm"/>
      <inkml:brushProperty name="height" value="0.1" units="cm"/>
      <inkml:brushProperty name="color" value="#FFFFFF"/>
    </inkml:brush>
  </inkml:definitions>
  <inkml:trace contextRef="#ctx0" brushRef="#br0">0 17 2648,'9'5'688,"0"-1"-1,0 0 1,0-1-1,1 0 1,-1-1-1,14 2 1,-2 0 248,1 1-283,-1-2 1,2-1-1,-1-1 1,33-2-1,87-16-357,-100 12-214,-30 5-218,-1-1 1,0 0-1,1-1 1,-1-1-1,20-6 1,-31 9 8,1-1 0,-1 1 1,0 0-1,1 0 0,-1 0 0,0 0 0,1 0 0,-1-1 1,0 1-1,3-4-1522,-3 4 1522,0 0 0,0-1 0,0 1 0,0-1 1,0 1-1,0 0 0,0-1 0,0 1 0,0 0 0,0-1 1,0 0-1,0 1-145,0-6-2206</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891"/>
    </inkml:context>
    <inkml:brush xml:id="br0">
      <inkml:brushProperty name="width" value="0.1" units="cm"/>
      <inkml:brushProperty name="height" value="0.1" units="cm"/>
      <inkml:brushProperty name="color" value="#FFFFFF"/>
    </inkml:brush>
  </inkml:definitions>
  <inkml:trace contextRef="#ctx0" brushRef="#br0">203 109 3736,'6'-13'417,"-1"1"0,-1-2 0,-1 1 0,0 0 0,0-1 0,0-14 0,-3 27 17,-5 28 1270,-3 36-1,2-12-822,-118 842 917,48-191-2028,76-695 155,-8 145-1405,6-53-4327</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2.498"/>
    </inkml:context>
    <inkml:brush xml:id="br0">
      <inkml:brushProperty name="width" value="0.1" units="cm"/>
      <inkml:brushProperty name="height" value="0.1" units="cm"/>
      <inkml:brushProperty name="color" value="#FFFFFF"/>
    </inkml:brush>
  </inkml:definitions>
  <inkml:trace contextRef="#ctx0" brushRef="#br0">0 732 4280,'2'-8'86,"55"-60"1299,71-139 1548,22-50-1866,-56 90-2355,-88 151-209,-6 8-1932</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2.839"/>
    </inkml:context>
    <inkml:brush xml:id="br0">
      <inkml:brushProperty name="width" value="0.1" units="cm"/>
      <inkml:brushProperty name="height" value="0.1" units="cm"/>
      <inkml:brushProperty name="color" value="#FFFFFF"/>
    </inkml:brush>
  </inkml:definitions>
  <inkml:trace contextRef="#ctx0" brushRef="#br0">0 0 4920,'1'2'125,"0"0"-1,-1 0 0,1 0 0,0 0 0,0 0 0,0 0 0,0 0 0,1 0 0,-1 0 1,0 0-1,1-1 0,-1 1 0,1-1 0,0 1 0,-1-1 0,1 1 0,0-1 0,2 1 1,15 15 1094,3 11-532,-1 0 0,-1 2 0,26 54 0,-21-29-699,-3-5-74,1-2 0,3 0 0,35 48 0,-36-57-1120,-13-12-2722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7.823"/>
    </inkml:context>
    <inkml:brush xml:id="br0">
      <inkml:brushProperty name="width" value="0.1" units="cm"/>
      <inkml:brushProperty name="height" value="0.1" units="cm"/>
      <inkml:brushProperty name="color" value="#FFFFFF"/>
    </inkml:brush>
  </inkml:definitions>
  <inkml:trace contextRef="#ctx0" brushRef="#br0">12 108 2852,'-11'7'1609,"12"-17"-134,13-18 218,-9 20-1165,1-1 0,0 1 1,0 0-1,1 1 1,0 0-1,11-9 0,-15 14-425,0 0 0,-1 1 0,1-1 0,0 1 0,0 0-1,0 0 1,1 0 0,-1 0 0,0 1 0,0-1 0,0 1 0,0 0-1,1 0 1,-1 0 0,0 0 0,0 1 0,1-1 0,-1 1-1,0 0 1,0 0 0,0 0 0,0 0 0,0 0 0,3 3 0,8 4 49,0 1 0,-1 1 0,0 0 0,0 1 1,-1 0-1,13 16 0,-13-13-94,1-1 1,0 0-1,1-1 0,22 14 0,-31-23-27,0-1 0,0 0-1,0-1 1,0 1 0,1-1-1,-1 0 1,0 0 0,1-1 0,-1 1-1,0-1 1,1 0 0,-1-1-1,0 0 1,1 1 0,-1-2-1,0 1 1,0 0 0,0-1-1,0 0 1,0 0 0,5-4-1,14-6-254,-2-2-1,1-1 0,19-18 1,-18 15-615,43-34-6068,-51 39 3789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7.813"/>
    </inkml:context>
    <inkml:brush xml:id="br0">
      <inkml:brushProperty name="width" value="0.1" units="cm"/>
      <inkml:brushProperty name="height" value="0.1" units="cm"/>
      <inkml:brushProperty name="color" value="#FFFFFF"/>
    </inkml:brush>
  </inkml:definitions>
  <inkml:trace contextRef="#ctx0" brushRef="#br0">24 112 5637,'-4'-26'153,"3"11"615,-2 1 1,0-1-1,-9-26 0,17 72 2893,-2-4-3084,116 700 1236,-104-611-1933,65 612-1389,62 419-3846,-70-676 855,-62-416 3206</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3.165"/>
    </inkml:context>
    <inkml:brush xml:id="br0">
      <inkml:brushProperty name="width" value="0.1" units="cm"/>
      <inkml:brushProperty name="height" value="0.1" units="cm"/>
      <inkml:brushProperty name="color" value="#FFFFFF"/>
    </inkml:brush>
  </inkml:definitions>
  <inkml:trace contextRef="#ctx0" brushRef="#br0">1 143 4856,'0'1'70,"1"0"0,0-1 0,-1 1-1,1 0 1,-1-1 0,1 1 0,0-1-1,0 0 1,-1 1 0,1-1 0,0 1-1,0-1 1,-1 0 0,1 0 0,0 1-1,0-1 1,0 0 0,0 0-1,-1 0 1,1 0 0,0 0 0,0 0-1,0 0 1,1-1 0,26-1 749,111-21 1155,-91 17-1612,50-13-1,-28 1-303,164-46-2979,-206 56 897,-8-1-77</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1.596"/>
    </inkml:context>
    <inkml:brush xml:id="br0">
      <inkml:brushProperty name="width" value="0.1" units="cm"/>
      <inkml:brushProperty name="height" value="0.1" units="cm"/>
      <inkml:brushProperty name="color" value="#FFC114"/>
    </inkml:brush>
  </inkml:definitions>
  <inkml:trace contextRef="#ctx0" brushRef="#br0">771 147 8817,'0'-5'162,"0"0"1,-1 0-1,1 0 1,-1 0-1,-1 0 0,1 0 1,0 0-1,-2 0 1,2 1-1,-2-1 1,1 0-1,-1 1 1,1-1-1,-2 1 1,-5-7-1,3 5 93,1 0 0,-2 1 0,0 0 0,0 1 0,0-1 0,0 1-1,0 0 1,-1 2 0,-11-4 0,6 0-26,-1 4-1,0-1 1,0 1-1,0 1 1,1-1-1,-1 1 1,0 2-1,0-1 1,-2 3-1,2-2 1,-21 8 0,8 1 159,2 0 1,-2 3-1,2 1 1,0 0-1,1 2 1,1 1-1,1 1 1,0 0-1,0 2 1,-22 28-1,22-21-117,1 2 0,0 0 0,4 1 0,-1 1 0,3 1 0,-1 0 0,-18 68 0,29-81-230,0 2-1,1-1 0,2 0 0,0 1 0,1-1 0,1 0 0,1 1 0,1-1 0,0 0 1,12 39-1,-10-48-29,0 2 1,1-2-1,0 1 0,1-1 1,1-1-1,-1 2 1,2-2-1,-1 0 1,1 0-1,1-1 1,0 0-1,-1 0 0,3-2 1,-1 1-1,0 0 1,1-1-1,0 0 1,19 7-1,-8-7-7,0 0 0,0-2 0,1 0-1,0-1 1,0-2 0,0-1 0,-1 1-1,1-4 1,1 1 0,-1-1 0,0-1 0,-1-2-1,40-12 1,-29 6-384,0-2 0,-1-1 0,40-24 0,-43 20-912,-1-1 0,0-1 0,30-30 0,-47 39-55,0 0 0,0-1-1,-1-1 1,16-26 0,-5-4-2645</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2.109"/>
    </inkml:context>
    <inkml:brush xml:id="br0">
      <inkml:brushProperty name="width" value="0.1" units="cm"/>
      <inkml:brushProperty name="height" value="0.1" units="cm"/>
      <inkml:brushProperty name="color" value="#FFC114"/>
    </inkml:brush>
  </inkml:definitions>
  <inkml:trace contextRef="#ctx0" brushRef="#br0">1197 0 4828,'-61'17'563,"0"3"-1,2 1 0,1 4 0,0 3 0,3 1 1,-65 46-1,44-21 910,2 4 0,3 2 0,-98 111 1,128-126-905,3 2 0,2 3 1,1 1-1,-45 92 0,61-101-425,3 2-1,0-1 1,2 1 0,3 1-1,2 0 1,-7 88-1,13-73-6,3 3 0,3-1 0,2 0-1,2 1 1,5-3 0,0 1 0,39 103-1,-38-131-111,2 2-1,2-2 0,0-2 1,3 0-1,0-1 0,1 1 0,2-3 1,1 0-1,2-3 0,1 1 1,0-2-1,1-1 0,2-2 1,48 28-1,-37-30-14,1-2 0,1 0 1,2-3-1,-2-1 0,1-3 1,2-3-1,0 0 0,55-1 1,-33-5-1,-2-3 1,1-3-1,-1-4 1,0-1 0,66-22-1,-77 14 119,-2-1-1,-1-4 0,-1-1 1,0-3-1,-1-1 0,-3-2 1,0-3-1,-3-3 0,-1-1 1,-1-1-1,57-70 0,-50 49 110,-4-4 0,-3 0 0,-2-3-1,-3 0 1,-3-3 0,-4-2 0,-2 0-1,19-83 1,-35 110-222,-2-1 0,-2 1 0,-3-1 0,-2 0 0,-1 0 0,-4-1 0,-4-44 0,1 57-157,-1 0 0,-2 0 0,-2 1 0,0 1 0,-3-1 0,0 1 0,-2 1 0,-1 1 0,-1-1-1,-25-28 1,14 25-817,0 0 0,-4 1 0,1 2-1,-62-44 1,46 42-1083,-3 2-1,0 2 0,-61-24 1,-5 7-1720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2.882"/>
    </inkml:context>
    <inkml:brush xml:id="br0">
      <inkml:brushProperty name="width" value="0.1" units="cm"/>
      <inkml:brushProperty name="height" value="0.1" units="cm"/>
      <inkml:brushProperty name="color" value="#FFC114"/>
    </inkml:brush>
  </inkml:definitions>
  <inkml:trace contextRef="#ctx0" brushRef="#br0">53 28 8509,'0'-2'60,"-1"1"1,1-1-1,-1 0 1,1 1 0,-2 0-1,2 0 1,-1-1-1,0 1 1,-1 0-1,2-1 1,-1 1 0,0 0-1,0 0 1,-1-1-1,1 2 1,0-1-1,0 0 1,-1 1 0,0-1-1,0 1 1,1-2-1,0 2 1,0-1-1,-4 1 1,3 0 69,1 1 0,0 1 0,0-2 1,-1 1-1,1 0 0,0 0 0,-1 1 0,1-1 1,0 0-1,1 0 0,-1 1 0,-1-1 0,2 0 1,-1 2-1,1-2 0,-1 0 0,1 1 0,-1-1 1,1 1-1,0 0 0,0-1 0,0 1 0,0 0 1,0-1-1,0 4 0,-3 68 227,3 0 0,4 1 0,17 94 0,-12-99-256,-7-62-140,46 314-129,-34-256-2626,28 76 1,-33-127-1742,-9-22 2379</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3.223"/>
    </inkml:context>
    <inkml:brush xml:id="br0">
      <inkml:brushProperty name="width" value="0.1" units="cm"/>
      <inkml:brushProperty name="height" value="0.1" units="cm"/>
      <inkml:brushProperty name="color" value="#FFC114"/>
    </inkml:brush>
  </inkml:definitions>
  <inkml:trace contextRef="#ctx0" brushRef="#br0">1 49 8645,'3'-4'29,"-2"1"0,1-1 0,1 1 1,1 1-1,-2-2 0,1 1 0,1 1 0,-2-1 1,2 1-1,0-1 0,-2 2 0,2-2 0,0 2 1,0-1-1,0 0 0,-1 1 0,1 0 0,8 0 0,0-1 332,1 1 0,0 1 0,-2 0 0,2 1 0,14 3 0,4 4 62,0-1 1,-1 3-1,1 2 1,-1 1-1,-2 1 0,1 1 1,-1 0-1,-1 3 0,25 21 1,-34-25-222,0 0 0,-2 1-1,-1 1 1,1 0 0,-2 2 0,0 0 0,-2 0 0,1 1 0,-1 0 0,-2 1 0,-1 0 0,-1 1 0,0 0-1,-2 0 1,1 0 0,-2 2 0,-1-1 0,-2-1 0,1 2 0,-3-1 0,0 1 0,0-1 0,-3 0 0,1 1-1,-2-1 1,-1-1 0,-2 1 0,1-1 0,-17 36 0,4-20-119,-1 0 1,-2-1-1,-1-2 1,-2-1-1,-28 31 1,34-44-559,-1-2 1,0 0 0,0-1-1,-2-1 1,1-1 0,-2-1-1,0 0 1,-47 17 0,61-28-541,2 0 0,-2-2 1,0 1-1,0-2 0,-15 2 1,-2-2-3161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3.595"/>
    </inkml:context>
    <inkml:brush xml:id="br0">
      <inkml:brushProperty name="width" value="0.1" units="cm"/>
      <inkml:brushProperty name="height" value="0.1" units="cm"/>
      <inkml:brushProperty name="color" value="#FFC114"/>
    </inkml:brush>
  </inkml:definitions>
  <inkml:trace contextRef="#ctx0" brushRef="#br0">1583 37 8309,'-52'-12'506,"-2"3"-1,1 2 1,0 2 0,-1 2 0,1 3 0,-1 3 0,-103 16-1,92-5 155,2 1 0,-1 4 0,1 2 0,2 4 0,0 1 1,-60 39-1,79-38-441,0 3 1,1 1 0,3 2 0,1 1 0,1 3 0,3 0 0,0 2 0,2 2 0,2 1 0,2 1 0,2 1 0,2 1 0,1 1 0,3 1-1,3 1 1,0 0 0,4 2 0,0-1 0,3 2 0,3-1 0,1 75 0,5-48-149,5-1 0,3 0-1,32 141 1,-24-161-3,1-2 1,4 0-1,2-2 0,1 0 0,60 89 1,-50-92-62,3-2 0,1-3 0,2-1 0,4-1 0,-1-2 0,3-3 0,2-2 0,0-2 0,3-1 0,79 35 0,-80-44-101,1-4 0,3-1-1,-2-3 1,2-2 0,0-2-1,0-3 1,2-2 0,-1-3 0,-1-2-1,2-2 1,74-12 0,-54 0-117,0-3 1,1-4-1,-2-3 1,-2-4-1,0-2 1,-2-4-1,-1-3 1,78-54-1,-107 61 247,-2-3 0,-1-1-1,1-1 1,-5-3 0,56-71-1,-67 74 86,-1-1-1,-3 0 1,0-1-1,-3-1 1,-1-1 0,-1 0-1,16-74 1,-23 58-42,0-2 1,-4 1 0,-1-1-1,-4 2 1,-1-2 0,-2 1-1,-4 0 1,-2 1 0,-3 0-1,-1 1 1,-3 1 0,-34-70-1,23 61-331,-4 1 0,-2 2-1,-82-101 1,73 108-1039,-1 3-1,-4 2 1,-103-78-1,111 96-2478,-74-37-1,42 32-9</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6.358"/>
    </inkml:context>
    <inkml:brush xml:id="br0">
      <inkml:brushProperty name="width" value="0.1" units="cm"/>
      <inkml:brushProperty name="height" value="0.1" units="cm"/>
      <inkml:brushProperty name="color" value="#FFC114"/>
    </inkml:brush>
  </inkml:definitions>
  <inkml:trace contextRef="#ctx0" brushRef="#br0">336 63 6721,'5'-11'-291,"2"-12"2106,-17 34 673,2 3-2220,2 0 0,-1 0-1,1 0 1,1 0 0,-5 29 0,-4 10-158,-78 241-72,-80 250 229,159-520-262,9-37-13,7-41 81,19-101 707,8 1-1,64-194 0,-84 315-751,47-127 334,-51 145-328,2 1 0,0 0 0,-1 0 0,2 1 0,0 0 0,1 1 0,0 0 0,16-13 0,-22 22-18,-2 1-1,2 0 0,0 0 0,-2 1 0,2-1 0,0 1 0,0 0 0,-1 0 0,1-1 0,0 2 0,0-1 0,0 1 0,0 0 0,1 0 1,-2 0-1,1 0 0,0 1 0,0-1 0,0 2 0,-1-2 0,1 1 0,0 0 0,0 2 0,-2-2 0,2 0 0,0 2 0,0-2 0,2 4 1,9 6 2,1 1 0,-1-1 0,-1 2 0,18 21 0,-11-7-4,0 0 0,-2 1 0,-2 0 1,0 1-1,-2 1 0,-1 1 0,-1-1 0,-2 2 0,0 0 1,-3 1-1,5 39 0,0 38-1076,-6-1-1,-5 119 1,-4-114-1692,1-139-4615,-5 9 5874</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6.699"/>
    </inkml:context>
    <inkml:brush xml:id="br0">
      <inkml:brushProperty name="width" value="0.1" units="cm"/>
      <inkml:brushProperty name="height" value="0.1" units="cm"/>
      <inkml:brushProperty name="color" value="#FFC114"/>
    </inkml:brush>
  </inkml:definitions>
  <inkml:trace contextRef="#ctx0" brushRef="#br0">1 76 11365,'0'-4'78,"1"2"0,-1-1 0,2 1 0,-2-1 0,1 0 0,0 1-1,0-1 1,1 1 0,-1-1 0,1 1 0,0-1 0,-1 1 0,2 0 0,-2 0 0,1-1 0,1 2 0,-2 0 0,2-2-1,-1 2 1,1 0 0,-1-1 0,1 1 0,4-3 0,2 1 235,0 0 1,0-1-1,0 2 0,0-1 0,19-1 1,43 3-887,106 10 1,0 0-7689,-143-9 5892</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7.118"/>
    </inkml:context>
    <inkml:brush xml:id="br0">
      <inkml:brushProperty name="width" value="0.1" units="cm"/>
      <inkml:brushProperty name="height" value="0.1" units="cm"/>
      <inkml:brushProperty name="color" value="#FFC114"/>
    </inkml:brush>
  </inkml:definitions>
  <inkml:trace contextRef="#ctx0" brushRef="#br0">1223 67 5889,'-25'-13'429,"0"3"1,-1 0-1,0 2 1,-1 1 0,0 0-1,-1 4 1,2-1-1,-2 1 1,0 2-1,0 1 1,-35 4 0,32 1-154,-2 1 1,1 1 0,0 3 0,0 0-1,2 1 1,-1 2 0,1 1 0,1 3 0,-30 19-1,11-3 172,1 3-1,1 2 0,2 3 1,2 1-1,-51 63 1,69-72-182,0 1 0,2 2 0,2 1 1,2 0-1,0 1 0,3 1 0,2 1 0,-13 60 1,17-53 32,1 0 0,3 1 0,1 1 0,3-1 0,2 0 0,13 83 0,-9-107-285,0 0-1,2 0 1,0-1-1,2 1 1,0-2-1,1 1 1,2-2-1,0 1 1,2-2-1,0 1 1,2-2-1,-1 0 1,3-1-1,35 31 1,-11-18 7,2-3 1,0-3-1,1 0 0,2-3 0,79 26 1,-45-22-16,2-6 0,137 18 0,-180-33-7,2-2-1,2-3 1,-2-2-1,-1 0 1,1-3 0,-1-1-1,1-3 1,-1-2 0,-2 0-1,2-3 1,-2-1-1,-1-2 1,68-41 0,-62 30 22,1-1 1,-4-3-1,0-1 1,0-3 0,45-54-1,-60 60 252,-2-2 0,-1-1 1,-3-1-1,0-1 0,-2 0 0,-1-1 0,19-68 0,-20 45-344,-4 1-1,-2-2 0,-3 1 1,-2-2-1,-4 1 0,-1-1 1,-4 1-1,-1 0 0,-23-92 1,23 127-654,-2 0 0,-2 1 1,0 1-1,-3-1 0,1 1 1,-2 2-1,-27-40 0,23 42-420,1 1 0,-2 0 0,0 2 0,-1 1-1,0-1 1,-1 2 0,-1 0 0,-28-12 0,-19-5-1908</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7.890"/>
    </inkml:context>
    <inkml:brush xml:id="br0">
      <inkml:brushProperty name="width" value="0.1" units="cm"/>
      <inkml:brushProperty name="height" value="0.1" units="cm"/>
      <inkml:brushProperty name="color" value="#FFC114"/>
    </inkml:brush>
  </inkml:definitions>
  <inkml:trace contextRef="#ctx0" brushRef="#br0">25 0 9613,'3'1'23,"-2"-1"1,2 2-1,-2-1 0,2 0 1,-2 0-1,1 1 0,0-1 1,-1 0-1,1 0 0,0 1 1,-1 0-1,0 0 0,1-1 1,-1 1-1,0 0 0,0 0 0,1-1 1,-2 2-1,1-2 0,0 2 1,-1-1-1,0 0 0,1 3 1,13 52 1373,-5 5-1132,-4 2-1,-1-2 1,-4 0 0,-7 65 0,-49 249-5217,34-256 1262,17-89 2038</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8.417"/>
    </inkml:context>
    <inkml:brush xml:id="br0">
      <inkml:brushProperty name="width" value="0.1" units="cm"/>
      <inkml:brushProperty name="height" value="0.1" units="cm"/>
      <inkml:brushProperty name="color" value="#FFFFFF"/>
    </inkml:brush>
  </inkml:definitions>
  <inkml:trace contextRef="#ctx0" brushRef="#br0">0 1 2824,'6'9'536,"-2"1"0,1-1 0,-1 1 0,-1 0 0,0 0 0,0 1 0,1 17 0,1-2-292,51 213 209,61 319-899,-106-398-343,-11-119 527,3-1 0,1 1 1,1-1-1,14 47 1,-19-86 256,0 0 1,0 0-1,0 0 1,0 0-1,0 0 1,1-1 0,-1 1-1,0 0 1,1 0-1,-1 0 1,0 0-1,1-1 1,-1 1-1,1 0 1,-1-1-1,1 1 1,0 0-1,-1-1 1,1 1-1,0 0 1,-1-1 0,1 1-1,1 0 1,4-18-258,-3-34-369,-3 49 501,0 0-1,0 0 0,0 0 1,-1 0-1,1 0 1,-1 0-1,0 0 0,1 1 1,-1-1-1,0 0 0,0 0 1,0 1-1,0-1 0,0 0 1,-3-1-1,-3-6-721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8.295"/>
    </inkml:context>
    <inkml:brush xml:id="br0">
      <inkml:brushProperty name="width" value="0.1" units="cm"/>
      <inkml:brushProperty name="height" value="0.1" units="cm"/>
      <inkml:brushProperty name="color" value="#FFC114"/>
    </inkml:brush>
  </inkml:definitions>
  <inkml:trace contextRef="#ctx0" brushRef="#br0">0 102 7473,'1'-5'5,"2"-1"1,-2 1 0,2 0 0,-2 0 0,1 0 0,2 1-1,-1-1 1,-1 0 0,2 1 0,0 1 0,0-3-1,0 3 1,-1-1 0,8-4 0,-4 3 119,0 3 0,0-2 1,-1 1-1,2-1 0,0 3 1,-1-1-1,1 0 0,0 0 1,14 1-1,5-2-41,1 3 1,-1 1-1,-1 1 1,1 0-1,0 3 1,0 0-1,-1 2 1,38 14-1,-55-17-79,1 0 0,-1 1-1,-2 0 1,2 0 0,-1 1 0,1 1-1,-2-1 1,1 0 0,-2 2 0,1 0-1,7 10 1,-11-12 15,1 1 0,0 1 0,0 0-1,-2-1 1,1 1 0,-1 0 0,0-1 0,-1 2-1,0-1 1,1 1 0,-2-2 0,0 1 0,0 1-1,0-2 1,-4 15 0,0-9 127,0-1 0,0 0 0,-1-1 0,0 1 0,0-1 0,-1 1 0,-2-1 0,2-1 0,-2 0 0,-1 0-1,0-1 1,0 0 0,1 0 0,-3 0 0,-14 10 0,2-4 377,-1 1 0,-1-2 0,-1-2-1,1 0 1,-54 16 0,87-30-453,-1 1-1,2 1 1,-1-1 0,-1 1 0,11 2 0,10 0-51,-5-1-15,0 0 0,0 3 0,-2 0 1,2 1-1,-1 1 0,-1 1 0,1 2 0,-2-1 0,2 1 0,-3 3 1,1-1-1,-1 1 0,0 2 0,-1 0 0,16 16 0,-27-24 151,-2 1 0,0-1 0,-1 0 0,1 1 0,-1-1 1,0 2-1,-1-1 0,0 0 0,1 0 0,-2 1 0,-1 0 0,2 1 0,-2-2 0,1 1 0,-2-1 0,1 1 0,-1 1 0,0-1 0,-1-1 0,1 2 0,-2-1 0,0-1 1,0 1-1,0 0 0,-1-1 0,1 1 0,-2-1 0,0 0 0,0 0 0,1 0 0,-2-1 0,-1 0 0,1 1 0,0-1 0,0 0 0,-1 0 0,1-1 0,-2 0 1,1 0-1,-2-1 0,-7 5 0,-1-1 166,-2 1 0,0-1 0,0-2-1,-1 1 1,0-2 0,0-1 0,0-1 0,0 0 0,0-1 0,-36-2 0,32 0-402,2-2 0,-2-1 0,1 0 0,1-3 0,-1 1 0,1-2 0,-1-1 0,2 0 0,-22-13 0,35 18-289,1 0-1,1-1 0,-1 0 0,1-1 1,-1 1-1,1-1 0,0 0 1,0 0-1,1 0 0,-4-9 1,5 9-403,0 0 0,1-1 0,-1 0 0,2 1 0,0 0 0,0-1 0,-1 1 0,2-2 0,-1 1 0,1 1 0,0-2 0,1-8 0,6-18-3717</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8.857"/>
    </inkml:context>
    <inkml:brush xml:id="br0">
      <inkml:brushProperty name="width" value="0.1" units="cm"/>
      <inkml:brushProperty name="height" value="0.1" units="cm"/>
      <inkml:brushProperty name="color" value="#FFC114"/>
    </inkml:brush>
  </inkml:definitions>
  <inkml:trace contextRef="#ctx0" brushRef="#br0">938 7 7241,'-56'-3'928,"-1"0"0,1 3 0,-2 3 0,-71 12 0,88-8-226,1 4 0,-1-1 0,2 2 0,-1 4 0,2-1 0,-56 34 1,76-37-582,0 1 1,2 1 0,-1 0 0,1 1 0,2 0 0,-1 2 0,2 0 0,-1 0-1,3 2 1,-1-1 0,2 1 0,0 1 0,1-1 0,1 1 0,2 1 0,-7 28-1,2 6-37,3 1 0,2 1 0,3-1-1,2 0 1,7 65 0,17 64 520,71 275 0,-90-444-542,2 17-5,5 1 1,-1-3-1,1 2 0,2-2 1,2-1-1,19 33 0,-23-48-53,0-1-1,0 1 0,1-1 0,1-1 0,1-1 0,0 1 1,0-1-1,1-2 0,0 0 0,2 0 0,-2-1 0,32 11 1,-13-8 7,0-3 0,1-2 1,0 1-1,1-3 1,64 0-1,-15-6 8,110-16 0,-117 6-4,1-4 1,-1-3 0,-1-4 0,139-60-1,-175 64 33,-2-3 0,1 0 0,-4-3-1,1-2 1,-1 0 0,-2-2 0,-1-2-1,-1-1 1,-2-1 0,35-49 0,-42 44 171,-1-1 1,-2-2-1,-2 0 1,-2-1-1,-2 0 1,18-82 0,-22 62-175,-1 1 0,-4-1 1,-1 0-1,-8-85 0,2 121-82,-2 0 0,0 0 0,-2 0 0,-1 1 0,0 0 0,-1 1 0,-2 0 0,0 0 0,-3 0 0,2 2 0,-31-39 0,26 42-449,-1-1-1,0 3 1,-2-1 0,0 2-1,0 0 1,-1 1-1,-36-18 1,14 11-1763,0 4-1,-3 0 0,-75-17 1,26 15-1685</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4.551"/>
    </inkml:context>
    <inkml:brush xml:id="br0">
      <inkml:brushProperty name="width" value="0.1" units="cm"/>
      <inkml:brushProperty name="height" value="0.1" units="cm"/>
      <inkml:brushProperty name="color" value="#FFC114"/>
    </inkml:brush>
  </inkml:definitions>
  <inkml:trace contextRef="#ctx0" brushRef="#br0">206 25 2448,'-29'0'-16,"2"-5"-4,-1 5-116,6-3-84,1 0 8,2 0-104,2 0 8,2 0 24,0 1-72,2-1 80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4.895"/>
    </inkml:context>
    <inkml:brush xml:id="br0">
      <inkml:brushProperty name="width" value="0.1" units="cm"/>
      <inkml:brushProperty name="height" value="0.1" units="cm"/>
      <inkml:brushProperty name="color" value="#FFC114"/>
    </inkml:brush>
  </inkml:definitions>
  <inkml:trace contextRef="#ctx0" brushRef="#br0">292 0 7473,'-68'11'2487,"0"-2"1,-88-2 667,179-7-1455,289-10 779,-74 1-2414,1534 34 13,-1375 0 169,-52-2-1181,-116-14-3591,-220-8 3736,15-1-1094</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5.714"/>
    </inkml:context>
    <inkml:brush xml:id="br0">
      <inkml:brushProperty name="width" value="0.1" units="cm"/>
      <inkml:brushProperty name="height" value="0.1" units="cm"/>
      <inkml:brushProperty name="color" value="#FFC114"/>
    </inkml:brush>
  </inkml:definitions>
  <inkml:trace contextRef="#ctx0" brushRef="#br0">3522 0 13849,'-915'708'5789,"353"-280"-4860,28-19-671,-506 400-2686,782-585-1114,100-69-2314,103-98 2305</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7.220"/>
    </inkml:context>
    <inkml:brush xml:id="br0">
      <inkml:brushProperty name="width" value="0.1" units="cm"/>
      <inkml:brushProperty name="height" value="0.1" units="cm"/>
      <inkml:brushProperty name="color" value="#FFC114"/>
    </inkml:brush>
  </inkml:definitions>
  <inkml:trace contextRef="#ctx0" brushRef="#br0">14 0 16626,'-13'3'0,"13"0"317,25 4 422,344 0 884,129 29-1873,419 31 683,-306-8-5202,-576-56 1710,-8-1-860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36.925"/>
    </inkml:context>
    <inkml:brush xml:id="br0">
      <inkml:brushProperty name="width" value="0.1" units="cm"/>
      <inkml:brushProperty name="height" value="0.1" units="cm"/>
      <inkml:brushProperty name="color" value="#FFC114"/>
    </inkml:brush>
  </inkml:definitions>
  <inkml:trace contextRef="#ctx0" brushRef="#br0">307 117 5985,'1'-3'153,"0"-1"1,0 1 0,0 0 0,0-1 0,0 1 0,-1-1 0,0 1 0,0-1 0,0 1 0,0-1 0,0 1 0,-1-1 0,1 1 0,-1 0 0,0-1 0,0 1 0,0 0 0,-1 0-1,1-1 1,-1 1 0,0 0 0,0 0 0,0 1 0,0-1 0,0 0 0,-1 1 0,1-1 0,-1 1 0,1 0 0,-1 0 0,-3-2 0,3 2 31,-1 0 0,1 0 0,-1 0 0,1 1 0,-1-1 0,1 1 0,-1 0 0,0 0 0,0 0 0,0 1 0,0-1 0,1 1 0,-1 0 0,0 0 0,0 0 1,0 1-1,0-1 0,0 1 0,0 0 0,1 0 0,-1 0 0,0 1 0,1-1 0,-1 1 0,1 0 0,0 0 0,-6 4 0,-4 7 30,1 0 0,0 0 0,1 1 0,1 1 0,0-1 0,1 2 0,1-1-1,0 1 1,1 1 0,1-1 0,0 1 0,1 0 0,-3 23 0,-1 20-169,3 0-1,2 92 1,4-130-55,2 1 0,1-1 0,1 0 1,0 0-1,2-1 0,0 1 0,2-1 1,0-1-1,1 1 0,1-1 0,20 29 1,-22-38 6,0 0 1,0-1 0,1 1 0,0-2-1,1 1 1,0-2 0,0 1 0,1-1-1,0-1 1,1 0 0,0 0 0,0-1-1,0-1 1,0 0 0,1-1 0,0 0-1,0-1 1,0 0 0,0-1 0,20 1-1,-22-4 57,0 1-1,1-1 1,-1-1-1,0 0 1,0 0-1,0-1 1,0-1-1,0 0 1,-1 0-1,0-1 1,0 0-1,14-11 1,-17 11 75,0 0 0,-1-1 0,0 0 0,0-1 0,0 1 0,-1-1 0,0 0 0,0 0 0,-1-1 0,0 0 0,0 1 0,-1-1 0,0 0 0,-1-1 0,1 1 0,-1 0 0,0-11 0,-1 12-90,0-1-1,-1 0 1,0 0-1,0 0 1,-1 0 0,0 0-1,0 0 1,-1 0-1,0 1 1,-1-1-1,1 1 1,-2-1-1,1 1 1,-1 0-1,0 0 1,0 0-1,-1 1 1,0 0-1,0 0 1,0 0-1,-1 0 1,0 1 0,0 0-1,0 0 1,-1 0-1,1 1 1,-1 0-1,0 0 1,-1 1-1,-10-4 1,2 2-413,-1 0 0,0 1 0,1 1 0,-1 0 0,-1 1 0,1 1 0,0 1 0,0 0 0,0 1 0,-28 5 0,14 1-1620,0 1 1,0 2-1,1 0 0,-51 27 0,28-7-1832</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37.918"/>
    </inkml:context>
    <inkml:brush xml:id="br0">
      <inkml:brushProperty name="width" value="0.1" units="cm"/>
      <inkml:brushProperty name="height" value="0.1" units="cm"/>
      <inkml:brushProperty name="color" value="#FFC114"/>
    </inkml:brush>
  </inkml:definitions>
  <inkml:trace contextRef="#ctx0" brushRef="#br0">397 321 5320,'4'-10'426,"0"1"0,-1-1-1,-1 0 1,0 0 0,0 0-1,-1 0 1,0-1-1,0 1 1,-1 0 0,-1 0-1,0 0 1,0-1 0,-1 1-1,0 0 1,-1 1-1,0-1 1,-1 0 0,0 1-1,0-1 1,-9-12 0,9 15-292,0 0 0,-1 0 0,0 0 1,-1 1-1,1 0 0,-1 0 0,0 0 0,-1 1 1,1 0-1,-1 0 0,0 0 0,-1 1 1,1 0-1,-1 1 0,1 0 0,-1 0 1,0 0-1,0 1 0,-1 0 0,1 1 1,0 0-1,-1 0 0,1 0 0,0 1 1,-12 2-1,12 0-128,1 0-1,-1 1 1,1 0 0,0 0-1,-1 0 1,1 1 0,1 0-1,-1 1 1,0 0 0,1 0-1,0 0 1,1 0 0,-1 1-1,1 0 1,0 0-1,-5 8 1,0 2 3,0 0-1,1 0 1,0 1-1,1 1 1,-9 31-1,15-40-10,0 0-1,0 0 0,1 1 1,0-1-1,0 1 1,1-1-1,1 1 0,-1-1 1,2 0-1,-1 1 1,1-1-1,4 11 0,-4-16 2,-1 1-1,1-1 0,0 0 0,1-1 0,-1 1 1,1 0-1,-1-1 0,1 1 0,0-1 0,1 0 1,-1 0-1,0 0 0,1 0 0,0-1 1,-1 1-1,1-1 0,0 0 0,0 0 0,1 0 1,-1-1-1,0 1 0,0-1 0,1 0 0,-1-1 1,1 1-1,-1-1 0,7 0 0,5-1 1,0-1 1,-1 0-1,1-2 0,-1 0 0,0 0 0,0-1 1,-1-1-1,0-1 0,0 0 0,24-16 0,-2-2-8,-1-2-1,51-50 1,-65 55 24,23-34 0,0 2 186,-43 53-51,-1 13 310,-1 17-270,-2-1 0,-11 46 0,0 1-146,6-19-55,-15 105-336,-3 200 0,26-289-6279,1-71 6300,-1-1 217,0 1 0,0-1 1,0 0-1,0 0 0,0 1 1,0-1-1,0 0 0,0 0 0,0 1 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38.803"/>
    </inkml:context>
    <inkml:brush xml:id="br0">
      <inkml:brushProperty name="width" value="0.1" units="cm"/>
      <inkml:brushProperty name="height" value="0.1" units="cm"/>
      <inkml:brushProperty name="color" value="#FFC114"/>
    </inkml:brush>
  </inkml:definitions>
  <inkml:trace contextRef="#ctx0" brushRef="#br0">314 498 9025,'-7'-3'220,"0"1"0,0 0 0,0 0 0,-1 1 0,1 0 1,0 0-1,-1 1 0,1 0 0,-1 0 0,1 1 0,0 0 0,-1 0 0,1 1 0,0 0 1,0 0-1,0 0 0,0 1 0,0 0 0,1 1 0,-1-1 0,1 1 0,0 0 1,0 1-1,0 0 0,1 0 0,-7 7 0,6-6-195,1-1-1,0 0 1,1 1-1,-1 0 1,1 0-1,0 0 1,1 1-1,-1-1 1,1 1-1,1 0 1,-1 0 0,1 0-1,0 0 1,1 0-1,0 0 1,0 0-1,0 1 1,1-1-1,0 0 1,0 1-1,1-1 1,0 0 0,1 1-1,-1-1 1,1 0-1,5 10 1,-1-7-23,0 0 1,0-1 0,2 0-1,-1 0 1,1 0-1,0-1 1,1 0 0,-1-1-1,2 0 1,-1 0 0,1-1-1,0 0 1,0-1-1,1 0 1,12 4 0,-8-4-4,0-1 0,0 0 1,0-1-1,1-1 0,-1 0 1,1-1-1,0-1 0,-1 0 1,1-1-1,27-6 0,-37 6 20,-1 0 0,0-1 0,1 0 0,-1 0-1,0-1 1,0 1 0,0-1 0,0 0 0,-1 0 0,1-1-1,-1 1 1,0-1 0,0 0 0,0 0 0,-1 0-1,1-1 1,-1 1 0,0-1 0,0 0 0,4-9-1,-5 8 97,-1 0 0,1-1 0,-1 1-1,0 0 1,0-1 0,0 1 0,-1-1-1,0 1 1,-1-1 0,1 1 0,-1-1-1,-1 1 1,1-1 0,-1 1-1,0 0 1,0 0 0,-7-11 0,-5-7 324,-1 1-1,-1 0 1,-1 1 0,-1 1 0,-31-29 0,-113-81 850,15 13-714,138 110-574,1 0 0,0-1-1,0 0 1,0 0-1,1-1 1,-6-11-1,11 17-2,0 1 0,1 0 0,0 0 0,-1 0 0,1-1 0,0 1 0,1 0 0,-1-1 0,1 1 0,0-1 0,-1 1 0,1-1 0,1 1 0,-1-1 0,0 1 0,1-1-1,0 1 1,0 0 0,0-1 0,0 1 0,1 0 0,-1 0 0,1 0 0,-1 0 0,4-4 0,1 0-60,1 0-1,0 1 1,0 0-1,1 0 1,-1 0-1,1 1 1,1 0-1,-1 1 1,1 0-1,-1 0 1,19-5-1,-3 2-111,1 2-1,0 0 1,32-1 0,-37 4 89,1 1 0,-1 2 0,1 0 0,-1 1 0,24 5 0,-39-6 80,0 0-1,0 1 1,0-1-1,0 1 1,0 0-1,-1 0 1,1 1-1,0-1 1,-1 1-1,0 0 1,0 0 0,0 0-1,0 1 1,0 0-1,-1-1 1,0 1-1,1 0 1,-1 1-1,-1-1 1,1 0-1,-1 1 1,1 0 0,-1-1-1,-1 1 1,3 9-1,-3-4 27,0 0 0,-1 0 1,0 0-1,-1 0 0,0 0 0,0 0 0,-1-1 0,-1 1 0,1 0 1,-2-1-1,1 0 0,-1 0 0,-10 16 0,7-13-359,-1 1 0,-1-2 0,0 1 0,-1-1 0,0-1 0,0 0-1,-1 0 1,-23 15 0,4-12-2525,29-13 2600,0 1 1,-1-1-1,1 0 1,0 1-1,0-1 1,0 0-1,0 0 1,0 0-1,-1 0 1,1 0-1,0 0 1,0 0 0,0 0-1,0 0 1,-1 0-1,1-1 1,0 1-1,0 0 1,0-1-1,0 1 1,0-1-1,0 1 1,-2-2-1,1-14-3402</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6.733"/>
    </inkml:context>
    <inkml:brush xml:id="br0">
      <inkml:brushProperty name="width" value="0.1" units="cm"/>
      <inkml:brushProperty name="height" value="0.1" units="cm"/>
      <inkml:brushProperty name="color" value="#FFFFFF"/>
    </inkml:brush>
  </inkml:definitions>
  <inkml:trace contextRef="#ctx0" brushRef="#br0">1 40 4520,'2'-7'216,"-2"5"-76,1 0 0,-1-1-1,1 1 1,0 0 0,0 0-1,0 0 1,0 0 0,0 0 0,0 0-1,0 0 1,1 0 0,-1 0 0,1 0-1,1-1 1,-2 4 137,1 1 1,-1-1-1,0 0 0,0 1 1,0-1-1,0 1 0,0-1 0,0 1 1,-1 0-1,1-1 0,0 1 1,-1 0-1,1 2 0,0 1 209,18 57 1363,-4 1 1,8 71-1,-14-78-1224,94 660 1436,45 254-2896,-64-575-2026,23 129-7617,-95-455 8318</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6.331"/>
    </inkml:context>
    <inkml:brush xml:id="br0">
      <inkml:brushProperty name="width" value="0.1" units="cm"/>
      <inkml:brushProperty name="height" value="0.1" units="cm"/>
      <inkml:brushProperty name="color" value="#FFFFFF"/>
    </inkml:brush>
  </inkml:definitions>
  <inkml:trace contextRef="#ctx0" brushRef="#br0">12 1 4156,'-1'1'63,"0"1"-1,-1-1 1,1 1-1,0-1 1,0 1-1,1 0 1,-1-1-1,0 1 1,0 0-1,1 0 1,-1-1-1,1 1 1,0 0-1,-1 3 1,2-3-16,0-1 1,0 0-1,0 0 1,0 1 0,0-1-1,0 0 1,0 0-1,1 0 1,-1-1 0,0 1-1,1 0 1,-1 0-1,1-1 1,-1 1 0,0-1-1,1 1 1,2 0 0,0 0 11,0 0-1,-1 1 1,1 0 0,0 0 0,-1 0 0,1 0 0,-1 0 0,0 1 0,0-1 0,0 1 0,0 0 0,0 0 0,0 0 0,-1 1 0,1-1 0,-1 1 0,0-1 0,0 1 0,1 5 0,0 2-39,0 1-1,-2-1 1,1 1 0,-1-1-1,-2 19 1,1-27-25,1 18-114,-3 27-289,1-46 58,1 1 0,-1-1 1,0 1-1,0-1 0,0 0 0,0 0 0,-1 1 0,1-1 0,-3 3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7.259"/>
    </inkml:context>
    <inkml:brush xml:id="br0">
      <inkml:brushProperty name="width" value="0.1" units="cm"/>
      <inkml:brushProperty name="height" value="0.1" units="cm"/>
      <inkml:brushProperty name="color" value="#FFFFFF"/>
    </inkml:brush>
  </inkml:definitions>
  <inkml:trace contextRef="#ctx0" brushRef="#br0">1 481 8005,'33'-19'662,"2"0"0,0 3 1,0 1-1,2 1 0,38-9 1,196-33 1574,-230 49-2226,883-113 168,6 51-234,-714 57 55,351-35-100,-557 46-220,-1-1 1,1 0 0,0-1-1,10-4 1,-17 5-281,1 1 0,-1-1-1,0 0 1,0 0 0,0-1-1,0 1 1,0-1 0,0 1-1,-1-1 1,1 0 0,-1 0-1,0 0 1,4-6 0,-2 1-1146</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7.584"/>
    </inkml:context>
    <inkml:brush xml:id="br0">
      <inkml:brushProperty name="width" value="0.1" units="cm"/>
      <inkml:brushProperty name="height" value="0.1" units="cm"/>
      <inkml:brushProperty name="color" value="#FFFFFF"/>
    </inkml:brush>
  </inkml:definitions>
  <inkml:trace contextRef="#ctx0" brushRef="#br0">5 1 4096,'-2'7'723,"1"1"0,0 0 0,1 0 1,-1 0-1,2 0 0,-1 0 0,1 0 0,0 0 0,1 0 0,3 12 0,3 25 947,-1 1 1,0 80-1,-6-80-1222,9 467 1244,-1-41-1769,57 334-666,26-275-3909,-48-325-1612,-34-149 3427</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9.057"/>
    </inkml:context>
    <inkml:brush xml:id="br0">
      <inkml:brushProperty name="width" value="0.1" units="cm"/>
      <inkml:brushProperty name="height" value="0.1" units="cm"/>
      <inkml:brushProperty name="color" value="#FFFFFF"/>
    </inkml:brush>
  </inkml:definitions>
  <inkml:trace contextRef="#ctx0" brushRef="#br0">26 584 3000,'0'2'58,"-1"0"1,1 0-1,-1 0 0,1 0 0,-1 0 0,0 0 1,1 0-1,-1 0 0,0 0 0,-1 0 0,1 0 1,0-1-1,-2 3 0,1-2 95,1-1-1,0 1 1,0-1 0,0 1-1,0 0 1,0 0 0,0-1-1,0 1 1,1 0 0,-1 0 0,0 0-1,1 0 1,-1 2 743,26-21 409,-12 3-682,-1 0 0,0-1 0,-1-1 0,0 0 1,13-28-1,-3 7-190,53-95 562,55-87-138,-128 216-818,1 0 0,0 0 0,0 0 0,0 0 0,1 1 0,-1-1 0,1 1 0,-1 0 1,1 0-1,0 0 0,0 0 0,0 0 0,0 0 0,0 1 0,0-1 0,0 1 0,5-1 1,-4 2 44,-1 0 0,1 1 0,0-1 0,-1 1 0,1-1 1,-1 1-1,0 1 0,1-1 0,-1 0 0,0 1 0,1-1 1,-1 1-1,0 0 0,0 0 0,0 0 0,4 5 0,66 48 466,3-3-1,97 49 0,-171-100-552,45 28 9,-1 2 0,-1 1 0,66 65 0,-96-83 11,-9-8-29,0 0 1,0 0-1,1 0 1,-1-1-1,13 7 1,-19-12 14,0 0 0,1 0 0,-1 1 0,1-1 1,-1 0-1,1 0 0,-1 0 0,0 0 1,1 0-1,-1 0 0,1 0 0,-1 0 0,1 0 1,-1 0-1,1 0 0,-1 0 0,0 0 0,1 0 1,-1-1-1,1 1 0,-1 0 0,0 0 1,1 0-1,-1-1 0,1 1 0,-1 0 0,0 0 1,1-1-1,-1 1 0,0 0 0,1-1 0,-1 1 1,0-1-1,7-19-25,-5-29-65,-2 43 109,-1-58 42,0-48-90,2 97 28,0 1 0,1 0 0,1 0 0,0 0 0,7-20 0,-9 32-1,0 0-1,0 0 0,0 0 1,-1 0-1,2 0 0,-1 1 1,0-1-1,0 0 1,1 0-1,-1 1 0,0-1 1,1 1-1,0 0 0,-1-1 1,1 1-1,0 0 1,0 0-1,0 0 0,-1 0 1,1 0-1,3 0 0,-3 0 2,1 1-1,0 0 1,0 0 0,0 0-1,0 1 1,0-1-1,0 1 1,0-1-1,0 1 1,0 0-1,-1 0 1,1 0 0,3 2-1,9 6-7,-1 1-1,-1 0 1,0 0-1,15 16 1,-20-18-18,59 59 18,-42-41 3,0 0 0,2-2 0,0-1 0,2-1 0,36 21 0,-61-41 2,-1 0 1,0 0 0,1 0-1,-1-1 1,1 0 0,0 0-1,-1 0 1,1 0 0,0-1-1,0 1 1,0-1 0,-1 0-1,1 0 1,0 0 0,0-1-1,0 1 1,-1-1 0,1 0-1,0 0 1,-1 0 0,7-3-1,-6 0 1,1 1-1,-1 0 0,0-1 0,0 0 0,0 0 1,0-1-1,-1 1 0,0 0 0,1-1 0,-2 0 1,1 0-1,-1 0 0,1 0 0,1-7 0,31-121-18,-2 8 33,-27 108 7,0 0-1,1 1 1,1-1-1,20-29 1,-27 44-25,1-1-1,0 1 1,0-1 0,0 1 0,0 0 0,0 0 0,1 0 0,-1 0 0,1 0-1,-1 0 1,1 1 0,0-1 0,0 1 0,0 0 0,-1 0 0,1 0 0,0 0 0,0 0-1,1 1 1,-1-1 0,4 1 0,-3 1 5,1-1-1,-1 1 1,1 0-1,-1 1 1,0-1-1,0 1 1,0 0-1,0 0 1,0 0-1,0 0 1,0 1-1,-1-1 1,1 1-1,4 5 1,15 17 10,-2 0 0,0 2 0,29 48 0,-36-49-1,2-2 0,1 0 0,1-1 1,1-1-1,33 30 0,-50-50-13,1 1 1,0-1 0,-1-1-1,1 1 1,0 0-1,0-1 1,1 1 0,-1-1-1,0 0 1,0 0 0,1 0-1,-1-1 1,0 1-1,1-1 1,-1 1 0,1-1-1,-1 0 1,0-1 0,7 0-1,-6-1 1,1 1 0,-1-1-1,0 0 1,0 0 0,0 0-1,0-1 1,0 0 0,-1 0-1,1 1 1,-1-2 0,0 1 0,0 0-1,0-1 1,4-5 0,63-102 29,-47 70-23,2 2 1,42-51-1,-64 86-7,0 1 0,0 0 0,0 0 0,0 0 0,0 0 0,1 1 0,-1-1 0,1 1 1,-1 0-1,1 0 0,0 0 0,0 1 0,0-1 0,0 1 0,0 0 0,0 0 0,0 1 0,1-1 1,-1 1-1,0 0 0,0 0 0,6 0 0,-5 2 4,1 0-1,-1 0 1,0 0 0,1 0-1,-1 1 1,0 0 0,-1 0-1,1 0 1,0 0 0,-1 1-1,0 0 1,0 0 0,0 0-1,0 0 1,6 10 0,12 24-254,-15-26 339,-1 0-1,2 0 0,0-1 0,0 0 0,19 18 0,-25-27-125,0 0-1,0-1 1,0 1 0,1-1 0,-1 0 0,0 0 0,1 0 0,-1 0-1,0 0 1,1 0 0,0-1 0,-1 1 0,1-1 0,-1 0 0,4 0-1,-3 0-107,1-1-1,-1 0 0,0 1 0,0-2 0,1 1 0,-1 0 1,0-1-1,0 1 0,0-1 0,-1 0 0,1 0 0,0 0 0,-1 0 1,4-4-1,0 0-994,-1 0 0,1 0 0,-1 0 1,-1-1-1,1 1 0,4-12 0,1-6-1996</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2.077"/>
    </inkml:context>
    <inkml:brush xml:id="br0">
      <inkml:brushProperty name="width" value="0.1" units="cm"/>
      <inkml:brushProperty name="height" value="0.1" units="cm"/>
      <inkml:brushProperty name="color" value="#FFFFFF"/>
    </inkml:brush>
  </inkml:definitions>
  <inkml:trace contextRef="#ctx0" brushRef="#br0">191 73 5509,'-4'-3'149,"-1"2"0,1-1 0,-1 1 1,0-1-1,0 1 0,1 0 1,-1 1-1,0-1 0,0 1 1,0 0-1,0 1 0,0-1 1,0 1-1,1 0 0,-1 0 1,0 0-1,0 0 0,1 1 0,-1 0 1,1 0-1,0 0 0,-1 1 1,-3 2-1,2 1 116,0-1 0,1 1 0,-1 0 0,1 0 0,1 0 0,-1 0 0,1 1 0,0 0 0,1 0 0,-1 0 0,2 1 0,-1-1 0,-3 15 0,2 1-24,0 0 0,2 1-1,1-1 1,0 0 0,2 1 0,1-1 0,0 0 0,10 36-1,-9-46-218,0-1-1,1 0 0,0 0 0,1-1 1,0 1-1,1-1 0,1 0 0,0-1 1,0 0-1,1 0 0,0 0 1,0-1-1,1 0 0,1 0 0,-1-1 1,1-1-1,16 10 0,-21-15 29,1 1-1,-1-1 1,0 0-1,1-1 1,-1 1 0,1-1-1,0 0 1,-1-1-1,1 1 1,0-1 0,0-1-1,-1 1 1,11-2-1,-8 0 26,1-1 0,-1 0 0,0 0 0,0-1 0,0 0 0,-1 0-1,1 0 1,9-9 0,-5 3 132,-1 0-1,0-1 0,-1 0 1,0-1-1,0 0 1,-2-1-1,1 1 1,-2-2-1,13-27 0,-15 29-28,-1 0 0,-1-1-1,1 1 1,-2-1 0,0 1-1,0-1 1,-1 0 0,-1 0-1,0 0 1,-1 0 0,0 1-1,-1-1 1,0 0 0,-1 1-1,-1-1 1,0 1 0,0 0-1,-1 0 1,-1 0-1,0 1 1,-1 0 0,0 0-1,-13-15 1,4 7-127,-1 1 0,-1 1 0,-26-21 0,32 30-590,0 0-1,0 1 1,-1 0 0,-13-6 0,21 12-400,0-1 0,-1 0 1,1 1-1,0 0 0,-1 0 1,1 1-1,-1 0 0,1 0 1,-1 0-1,-9 2 0,-4 5-3326</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2.700"/>
    </inkml:context>
    <inkml:brush xml:id="br0">
      <inkml:brushProperty name="width" value="0.1" units="cm"/>
      <inkml:brushProperty name="height" value="0.1" units="cm"/>
      <inkml:brushProperty name="color" value="#FFFFFF"/>
    </inkml:brush>
  </inkml:definitions>
  <inkml:trace contextRef="#ctx0" brushRef="#br0">178 24 5228,'-92'-7'4244,"90"8"-4157,-1-1 1,1 0 0,0 1-1,0 0 1,0-1 0,0 1 0,0 0-1,0 0 1,0 0 0,0 0-1,1 1 1,-1-1 0,0 0 0,1 1-1,-1-1 1,1 1 0,-1 0 0,1-1-1,0 1 1,-1 0 0,1 0-1,0 0 1,0 0 0,1 0 0,-2 3-1,-2 7 282,0 0 0,1 0 0,-2 14 1,4-23-299,-4 24 372,-2 10-169,1-1 1,1 1-1,2 0 0,3 54 1,1-85-270,0 0 0,0 1-1,1-1 1,-1 0 0,1 0 0,1-1 0,-1 1 0,1 0 0,0-1 0,0 1 0,0-1 0,1 0 0,0 0-1,0-1 1,8 8 0,-8-9 2,0 0-1,0-1 1,0 1 0,0-1-1,0 0 1,1 0-1,-1-1 1,1 1 0,-1-1-1,1 0 1,-1 0-1,1-1 1,0 1-1,0-1 1,-1 0 0,1 0-1,0-1 1,-1 1-1,1-1 1,0 0-1,5-2 1,3-2 14,1-1-1,-1 0 0,0 0 1,-1-2-1,0 1 1,0-2-1,0 0 1,-1 0-1,0-1 0,-1 0 1,0 0-1,16-25 1,-19 25 221,0-1 1,0-1-1,-1 1 1,-1-1-1,0 0 1,0 0-1,-1-1 1,-1 1-1,0-1 1,-1 0-1,0 0 1,-1 0-1,0 0 1,-2-19-1,0 24-161,-1 1-1,0-1 1,0 0-1,0 1 1,-1 0 0,0 0-1,0 0 1,-1 0-1,0 0 1,0 1 0,-1-1-1,0 1 1,0 0-1,0 1 1,-1-1-1,0 1 1,0 0 0,-8-5-1,5 5-426,1 0 0,-1 1 0,0 0 0,0 0 1,0 1-1,-10-3 0,9 4-1091,0 1 1,0 0-1,0 0 1,-1 1-1,-18 1 1,0 5-2904</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5.108"/>
    </inkml:context>
    <inkml:brush xml:id="br0">
      <inkml:brushProperty name="width" value="0.1" units="cm"/>
      <inkml:brushProperty name="height" value="0.1" units="cm"/>
      <inkml:brushProperty name="color" value="#FFFFFF"/>
    </inkml:brush>
  </inkml:definitions>
  <inkml:trace contextRef="#ctx0" brushRef="#br0">223 1 8509,'-8'15'720,"1"0"1,1 1-1,0-1 1,1 1-1,1 1 1,-5 31-1,-1 108 1091,8-96-1388,-32 638 315,-49 858-1366,73-1411-9,-16 265-2206,15-138-3234,10-200 3434</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7.813"/>
    </inkml:context>
    <inkml:brush xml:id="br0">
      <inkml:brushProperty name="width" value="0.1" units="cm"/>
      <inkml:brushProperty name="height" value="0.1" units="cm"/>
      <inkml:brushProperty name="color" value="#FFFFFF"/>
    </inkml:brush>
  </inkml:definitions>
  <inkml:trace contextRef="#ctx0" brushRef="#br0">24 112 5637,'-4'-26'153,"3"11"615,-2 1 1,0-1-1,-9-26 0,17 72 2893,-2-4-3084,116 700 1236,-104-611-1933,65 612-1389,62 419-3846,-70-676 855,-62-416 3206</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8.417"/>
    </inkml:context>
    <inkml:brush xml:id="br0">
      <inkml:brushProperty name="width" value="0.1" units="cm"/>
      <inkml:brushProperty name="height" value="0.1" units="cm"/>
      <inkml:brushProperty name="color" value="#FFFFFF"/>
    </inkml:brush>
  </inkml:definitions>
  <inkml:trace contextRef="#ctx0" brushRef="#br0">0 1 2824,'6'9'536,"-2"1"0,1-1 0,-1 1 0,-1 0 0,0 0 0,0 1 0,1 17 0,1-2-292,51 213 209,61 319-899,-106-398-343,-11-119 527,3-1 0,1 1 1,1-1-1,14 47 1,-19-86 256,0 0 1,0 0-1,0 0 1,0 0-1,0 0 1,1-1 0,-1 1-1,0 0 1,1 0-1,-1 0 1,0 0-1,1-1 1,-1 1-1,1 0 1,-1-1-1,1 1 1,0 0-1,-1-1 1,1 1-1,0 0 1,-1-1 0,1 1-1,1 0 1,4-18-258,-3-34-369,-3 49 501,0 0-1,0 0 0,0 0 1,-1 0-1,1 0 1,-1 0-1,0 0 0,1 1 1,-1-1-1,0 0 0,0 0 1,0 1-1,0-1 0,0 0 1,-3-1-1,-3-6-721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6.331"/>
    </inkml:context>
    <inkml:brush xml:id="br0">
      <inkml:brushProperty name="width" value="0.1" units="cm"/>
      <inkml:brushProperty name="height" value="0.1" units="cm"/>
      <inkml:brushProperty name="color" value="#FFFFFF"/>
    </inkml:brush>
  </inkml:definitions>
  <inkml:trace contextRef="#ctx0" brushRef="#br0">12 1 4156,'-1'1'63,"0"1"-1,-1-1 1,1 1-1,0-1 1,0 1-1,1 0 1,-1-1-1,0 1 1,0 0-1,1 0 1,-1-1-1,1 1 1,0 0-1,-1 3 1,2-3-16,0-1 1,0 0-1,0 0 1,0 1 0,0-1-1,0 0 1,0 0-1,1 0 1,-1-1 0,0 1-1,1 0 1,-1 0-1,1-1 1,-1 1 0,0-1-1,1 1 1,2 0 0,0 0 11,0 0-1,-1 1 1,1 0 0,0 0 0,-1 0 0,1 0 0,-1 0 0,0 1 0,0-1 0,0 1 0,0 0 0,0 0 0,0 0 0,-1 1 0,1-1 0,-1 1 0,0-1 0,0 1 0,1 5 0,0 2-39,0 1-1,-2-1 1,1 1 0,-1-1-1,-2 19 1,1-27-25,1 18-114,-3 27-289,1-46 58,1 1 0,-1-1 1,0 1-1,0-1 0,0 0 0,0 0 0,-1 1 0,1-1 0,-3 3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6.718"/>
    </inkml:context>
    <inkml:brush xml:id="br0">
      <inkml:brushProperty name="width" value="0.1" units="cm"/>
      <inkml:brushProperty name="height" value="0.1" units="cm"/>
      <inkml:brushProperty name="color" value="#FFFFFF"/>
    </inkml:brush>
  </inkml:definitions>
  <inkml:trace contextRef="#ctx0" brushRef="#br0">0 0 4036,'0'0'120,"0"8"8,0 0 84,0 1 48,0 5-72,0 0 4,0 3-108,0 3 32,0 0-132,8 3 64,-2 1-32,-3-2-56,5 2 24,1-2-252,-3 0-188,0-2-292,-1-2-464,5-1 108</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6.718"/>
    </inkml:context>
    <inkml:brush xml:id="br0">
      <inkml:brushProperty name="width" value="0.1" units="cm"/>
      <inkml:brushProperty name="height" value="0.1" units="cm"/>
      <inkml:brushProperty name="color" value="#FFFFFF"/>
    </inkml:brush>
  </inkml:definitions>
  <inkml:trace contextRef="#ctx0" brushRef="#br0">0 0 4036,'0'0'120,"0"8"8,0 0 84,0 1 48,0 5-72,0 0 4,0 3-108,0 3 32,0 0-132,8 3 64,-2 1-32,-3-2-56,5 2 24,1-2-252,-3 0-188,0-2-292,-1-2-464,5-1 108</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8.457"/>
    </inkml:context>
    <inkml:brush xml:id="br0">
      <inkml:brushProperty name="width" value="0.1" units="cm"/>
      <inkml:brushProperty name="height" value="0.1" units="cm"/>
      <inkml:brushProperty name="color" value="#FFFFFF"/>
    </inkml:brush>
  </inkml:definitions>
  <inkml:trace contextRef="#ctx0" brushRef="#br0">23 77 7505,'1'-3'-35,"7"-39"1690,-8 41-1528,0 0 0,0-1 0,0 1 0,0 0 0,0 0 0,0 0 0,0-1 0,0 1 0,-1 0 0,1 0 0,0 0 0,-1 0 0,1 0 0,-1 0 0,1 0 0,-1 0 0,0 0 0,1 0 0,-1 0 0,0 0 0,0 0 0,0 0 0,1 0 0,-1 1 0,0-1 0,0 0 0,0 1 0,0-1 0,0 1 0,0-1 0,-3 0 0,4 1-83,-1 0 0,1 0 0,-1 0 0,0 1 0,1-1 0,-1 0 1,1 0-1,-1 1 0,1-1 0,-1 0 0,1 1 0,-1-1 0,1 0 1,0 1-1,-1-1 0,1 1 0,-1-1 0,1 0 0,0 1 0,-1-1 1,1 1-1,0-1 0,0 1 0,-1 0 0,1-1 0,0 1 0,0-1 1,0 1-1,0-1 0,0 1 0,0-1 0,0 1 0,0 0 0,0-1 1,0 1-1,0 0 0,-1 30 335,2-25-235,1 34 1,3 0 0,1 0 0,17 59 0,5 29-134,6 200-448,-28-108-3862,-6-209 3395,-1 0 0,0 0 1,0 0-1,-4 13 0,-3 1-1757</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08.996"/>
    </inkml:context>
    <inkml:brush xml:id="br0">
      <inkml:brushProperty name="width" value="0.1" units="cm"/>
      <inkml:brushProperty name="height" value="0.1" units="cm"/>
      <inkml:brushProperty name="color" value="#FFFFFF"/>
    </inkml:brush>
  </inkml:definitions>
  <inkml:trace contextRef="#ctx0" brushRef="#br0">33 955 5509,'-30'9'472,"28"-9"-170,2-2-133,0 0-1,0 0 1,0 0 0,0-1 0,0 1 0,0 0 0,0 0 0,1 0 0,-1 0 0,2-3 0,7-5 360,0 0-1,1 0 1,0 1 0,0 0 0,13-8-1,0-1-51,284-232 2346,303-237-2355,-575 460-846,43-31-1182,-25 28-2490,-40 28 1236</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09.366"/>
    </inkml:context>
    <inkml:brush xml:id="br0">
      <inkml:brushProperty name="width" value="0.1" units="cm"/>
      <inkml:brushProperty name="height" value="0.1" units="cm"/>
      <inkml:brushProperty name="color" value="#FFFFFF"/>
    </inkml:brush>
  </inkml:definitions>
  <inkml:trace contextRef="#ctx0" brushRef="#br0">1 918 5605,'1'1'82,"0"-1"0,0 0 1,0 0-1,-1 0 1,1 0-1,0 0 1,0 0-1,0 0 1,0 0-1,0-1 1,0 1-1,0 0 1,0 0-1,0-1 1,-1 1-1,2-1 1,69-91 3304,38-14-2398,196-148 0,-209 179-925,22-19-249,82-64-1466,-71 49-2840,-98 81 2278</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096"/>
    </inkml:context>
    <inkml:brush xml:id="br0">
      <inkml:brushProperty name="width" value="0.1" units="cm"/>
      <inkml:brushProperty name="height" value="0.1" units="cm"/>
      <inkml:brushProperty name="color" value="#FFFFFF"/>
    </inkml:brush>
  </inkml:definitions>
  <inkml:trace contextRef="#ctx0" brushRef="#br0">82 108 4612,'58'-108'4983,"-58"121"-3942,0 20 197,1 29-136,-12 98-1,-109 1197-2246,119-1297 503,2-39-213,-1 1 0,-2 0 0,-5 36-1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423"/>
    </inkml:context>
    <inkml:brush xml:id="br0">
      <inkml:brushProperty name="width" value="0.1" units="cm"/>
      <inkml:brushProperty name="height" value="0.1" units="cm"/>
      <inkml:brushProperty name="color" value="#FFFFFF"/>
    </inkml:brush>
  </inkml:definitions>
  <inkml:trace contextRef="#ctx0" brushRef="#br0">0 17 2648,'9'5'688,"0"-1"-1,0 0 1,0-1-1,1 0 1,-1-1-1,14 2 1,-2 0 248,1 1-283,-1-2 1,2-1-1,-1-1 1,33-2-1,87-16-357,-100 12-214,-30 5-218,-1-1 1,0 0-1,1-1 1,-1-1-1,20-6 1,-31 9 8,1-1 0,-1 1 1,0 0-1,1 0 0,-1 0 0,0 0 0,1 0 0,-1-1 1,0 1-1,3-4-1522,-3 4 1522,0 0 0,0-1 0,0 1 0,0-1 1,0 1-1,0 0 0,0-1 0,0 1 0,0 0 0,0-1 1,0 0-1,0 1-145,0-6-2206</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891"/>
    </inkml:context>
    <inkml:brush xml:id="br0">
      <inkml:brushProperty name="width" value="0.1" units="cm"/>
      <inkml:brushProperty name="height" value="0.1" units="cm"/>
      <inkml:brushProperty name="color" value="#FFFFFF"/>
    </inkml:brush>
  </inkml:definitions>
  <inkml:trace contextRef="#ctx0" brushRef="#br0">203 109 3736,'6'-13'417,"-1"1"0,-1-2 0,-1 1 0,0 0 0,0-1 0,0-14 0,-3 27 17,-5 28 1270,-3 36-1,2-12-822,-118 842 917,48-191-2028,76-695 155,-8 145-1405,6-53-4327</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2.498"/>
    </inkml:context>
    <inkml:brush xml:id="br0">
      <inkml:brushProperty name="width" value="0.1" units="cm"/>
      <inkml:brushProperty name="height" value="0.1" units="cm"/>
      <inkml:brushProperty name="color" value="#FFFFFF"/>
    </inkml:brush>
  </inkml:definitions>
  <inkml:trace contextRef="#ctx0" brushRef="#br0">0 732 4280,'2'-8'86,"55"-60"1299,71-139 1548,22-50-1866,-56 90-2355,-88 151-209,-6 8-1932</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2.839"/>
    </inkml:context>
    <inkml:brush xml:id="br0">
      <inkml:brushProperty name="width" value="0.1" units="cm"/>
      <inkml:brushProperty name="height" value="0.1" units="cm"/>
      <inkml:brushProperty name="color" value="#FFFFFF"/>
    </inkml:brush>
  </inkml:definitions>
  <inkml:trace contextRef="#ctx0" brushRef="#br0">0 0 4920,'1'2'125,"0"0"-1,-1 0 0,1 0 0,0 0 0,0 0 0,0 0 0,0 0 0,1 0 0,-1 0 1,0 0-1,1-1 0,-1 1 0,1-1 0,0 1 0,-1-1 0,1 1 0,0-1 0,2 1 1,15 15 1094,3 11-532,-1 0 0,-1 2 0,26 54 0,-21-29-699,-3-5-74,1-2 0,3 0 0,35 48 0,-36-57-1120,-13-12-2722</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3.165"/>
    </inkml:context>
    <inkml:brush xml:id="br0">
      <inkml:brushProperty name="width" value="0.1" units="cm"/>
      <inkml:brushProperty name="height" value="0.1" units="cm"/>
      <inkml:brushProperty name="color" value="#FFFFFF"/>
    </inkml:brush>
  </inkml:definitions>
  <inkml:trace contextRef="#ctx0" brushRef="#br0">1 143 4856,'0'1'70,"1"0"0,0-1 0,-1 1-1,1 0 1,-1-1 0,1 1 0,0-1-1,0 0 1,-1 1 0,1-1 0,0 1-1,0-1 1,-1 0 0,1 0 0,0 1-1,0-1 1,0 0 0,0 0-1,-1 0 1,1 0 0,0 0 0,0 0-1,0 0 1,1-1 0,26-1 749,111-21 1155,-91 17-1612,50-13-1,-28 1-303,164-46-2979,-206 56 897,-8-1-77</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1.596"/>
    </inkml:context>
    <inkml:brush xml:id="br0">
      <inkml:brushProperty name="width" value="0.1" units="cm"/>
      <inkml:brushProperty name="height" value="0.1" units="cm"/>
      <inkml:brushProperty name="color" value="#FFC114"/>
    </inkml:brush>
  </inkml:definitions>
  <inkml:trace contextRef="#ctx0" brushRef="#br0">771 147 8817,'0'-5'162,"0"0"1,-1 0-1,1 0 1,-1 0-1,-1 0 0,1 0 1,0 0-1,-2 0 1,2 1-1,-2-1 1,1 0-1,-1 1 1,1-1-1,-2 1 1,-5-7-1,3 5 93,1 0 0,-2 1 0,0 0 0,0 1 0,0-1 0,0 1-1,0 0 1,-1 2 0,-11-4 0,6 0-26,-1 4-1,0-1 1,0 1-1,0 1 1,1-1-1,-1 1 1,0 2-1,0-1 1,-2 3-1,2-2 1,-21 8 0,8 1 159,2 0 1,-2 3-1,2 1 1,0 0-1,1 2 1,1 1-1,1 1 1,0 0-1,0 2 1,-22 28-1,22-21-117,1 2 0,0 0 0,4 1 0,-1 1 0,3 1 0,-1 0 0,-18 68 0,29-81-230,0 2-1,1-1 0,2 0 0,0 1 0,1-1 0,1 0 0,1 1 0,1-1 0,0 0 1,12 39-1,-10-48-29,0 2 1,1-2-1,0 1 0,1-1 1,1-1-1,-1 2 1,2-2-1,-1 0 1,1 0-1,1-1 1,0 0-1,-1 0 0,3-2 1,-1 1-1,0 0 1,1-1-1,0 0 1,19 7-1,-8-7-7,0 0 0,0-2 0,1 0-1,0-1 1,0-2 0,0-1 0,-1 1-1,1-4 1,1 1 0,-1-1 0,0-1 0,-1-2-1,40-12 1,-29 6-384,0-2 0,-1-1 0,40-24 0,-43 20-912,-1-1 0,0-1 0,30-30 0,-47 39-55,0 0 0,0-1-1,-1-1 1,16-26 0,-5-4-2645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8.457"/>
    </inkml:context>
    <inkml:brush xml:id="br0">
      <inkml:brushProperty name="width" value="0.1" units="cm"/>
      <inkml:brushProperty name="height" value="0.1" units="cm"/>
      <inkml:brushProperty name="color" value="#FFFFFF"/>
    </inkml:brush>
  </inkml:definitions>
  <inkml:trace contextRef="#ctx0" brushRef="#br0">23 77 7505,'1'-3'-35,"7"-39"1690,-8 41-1528,0 0 0,0-1 0,0 1 0,0 0 0,0 0 0,0 0 0,0-1 0,0 1 0,-1 0 0,1 0 0,0 0 0,-1 0 0,1 0 0,-1 0 0,1 0 0,-1 0 0,0 0 0,1 0 0,-1 0 0,0 0 0,0 0 0,0 0 0,1 0 0,-1 1 0,0-1 0,0 0 0,0 1 0,0-1 0,0 1 0,0-1 0,-3 0 0,4 1-83,-1 0 0,1 0 0,-1 0 0,0 1 0,1-1 0,-1 0 1,1 0-1,-1 1 0,1-1 0,-1 0 0,1 1 0,-1-1 0,1 0 1,0 1-1,-1-1 0,1 1 0,-1-1 0,1 0 0,0 1 0,-1-1 1,1 1-1,0-1 0,0 1 0,-1 0 0,1-1 0,0 1 0,0-1 1,0 1-1,0-1 0,0 1 0,0-1 0,0 1 0,0 0 0,0-1 1,0 1-1,0 0 0,-1 30 335,2-25-235,1 34 1,3 0 0,1 0 0,17 59 0,5 29-134,6 200-448,-28-108-3862,-6-209 3395,-1 0 0,0 0 1,0 0-1,-4 13 0,-3 1-1757</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2.109"/>
    </inkml:context>
    <inkml:brush xml:id="br0">
      <inkml:brushProperty name="width" value="0.1" units="cm"/>
      <inkml:brushProperty name="height" value="0.1" units="cm"/>
      <inkml:brushProperty name="color" value="#FFC114"/>
    </inkml:brush>
  </inkml:definitions>
  <inkml:trace contextRef="#ctx0" brushRef="#br0">1197 0 4828,'-61'17'563,"0"3"-1,2 1 0,1 4 0,0 3 0,3 1 1,-65 46-1,44-21 910,2 4 0,3 2 0,-98 111 1,128-126-905,3 2 0,2 3 1,1 1-1,-45 92 0,61-101-425,3 2-1,0-1 1,2 1 0,3 1-1,2 0 1,-7 88-1,13-73-6,3 3 0,3-1 0,2 0-1,2 1 1,5-3 0,0 1 0,39 103-1,-38-131-111,2 2-1,2-2 0,0-2 1,3 0-1,0-1 0,1 1 0,2-3 1,1 0-1,2-3 0,1 1 1,0-2-1,1-1 0,2-2 1,48 28-1,-37-30-14,1-2 0,1 0 1,2-3-1,-2-1 0,1-3 1,2-3-1,0 0 0,55-1 1,-33-5-1,-2-3 1,1-3-1,-1-4 1,0-1 0,66-22-1,-77 14 119,-2-1-1,-1-4 0,-1-1 1,0-3-1,-1-1 0,-3-2 1,0-3-1,-3-3 0,-1-1 1,-1-1-1,57-70 0,-50 49 110,-4-4 0,-3 0 0,-2-3-1,-3 0 1,-3-3 0,-4-2 0,-2 0-1,19-83 1,-35 110-222,-2-1 0,-2 1 0,-3-1 0,-2 0 0,-1 0 0,-4-1 0,-4-44 0,1 57-157,-1 0 0,-2 0 0,-2 1 0,0 1 0,-3-1 0,0 1 0,-2 1 0,-1 1 0,-1-1-1,-25-28 1,14 25-817,0 0 0,-4 1 0,1 2-1,-62-44 1,46 42-1083,-3 2-1,0 2 0,-61-24 1,-5 7-1720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2.882"/>
    </inkml:context>
    <inkml:brush xml:id="br0">
      <inkml:brushProperty name="width" value="0.1" units="cm"/>
      <inkml:brushProperty name="height" value="0.1" units="cm"/>
      <inkml:brushProperty name="color" value="#FFC114"/>
    </inkml:brush>
  </inkml:definitions>
  <inkml:trace contextRef="#ctx0" brushRef="#br0">53 28 8509,'0'-2'60,"-1"1"1,1-1-1,-1 0 1,1 1 0,-2 0-1,2 0 1,-1-1-1,0 1 1,-1 0-1,2-1 1,-1 1 0,0 0-1,0 0 1,-1-1-1,1 2 1,0-1-1,0 0 1,-1 1 0,0-1-1,0 1 1,1-2-1,0 2 1,0-1-1,-4 1 1,3 0 69,1 1 0,0 1 0,0-2 1,-1 1-1,1 0 0,0 0 0,-1 1 0,1-1 1,0 0-1,1 0 0,-1 1 0,-1-1 0,2 0 1,-1 2-1,1-2 0,-1 0 0,1 1 0,-1-1 1,1 1-1,0 0 0,0-1 0,0 1 0,0 0 1,0-1-1,0 4 0,-3 68 227,3 0 0,4 1 0,17 94 0,-12-99-256,-7-62-140,46 314-129,-34-256-2626,28 76 1,-33-127-1742,-9-22 2379</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3.223"/>
    </inkml:context>
    <inkml:brush xml:id="br0">
      <inkml:brushProperty name="width" value="0.1" units="cm"/>
      <inkml:brushProperty name="height" value="0.1" units="cm"/>
      <inkml:brushProperty name="color" value="#FFC114"/>
    </inkml:brush>
  </inkml:definitions>
  <inkml:trace contextRef="#ctx0" brushRef="#br0">1 49 8645,'3'-4'29,"-2"1"0,1-1 0,1 1 1,1 1-1,-2-2 0,1 1 0,1 1 0,-2-1 1,2 1-1,0-1 0,-2 2 0,2-2 0,0 2 1,0-1-1,0 0 0,-1 1 0,1 0 0,8 0 0,0-1 332,1 1 0,0 1 0,-2 0 0,2 1 0,14 3 0,4 4 62,0-1 1,-1 3-1,1 2 1,-1 1-1,-2 1 0,1 1 1,-1 0-1,-1 3 0,25 21 1,-34-25-222,0 0 0,-2 1-1,-1 1 1,1 0 0,-2 2 0,0 0 0,-2 0 0,1 1 0,-1 0 0,-2 1 0,-1 0 0,-1 1 0,0 0-1,-2 0 1,1 0 0,-2 2 0,-1-1 0,-2-1 0,1 2 0,-3-1 0,0 1 0,0-1 0,-3 0 0,1 1-1,-2-1 1,-1-1 0,-2 1 0,1-1 0,-17 36 0,4-20-119,-1 0 1,-2-1-1,-1-2 1,-2-1-1,-28 31 1,34-44-559,-1-2 1,0 0 0,0-1-1,-2-1 1,1-1 0,-2-1-1,0 0 1,-47 17 0,61-28-541,2 0 0,-2-2 1,0 1-1,0-2 0,-15 2 1,-2-2-3161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3.595"/>
    </inkml:context>
    <inkml:brush xml:id="br0">
      <inkml:brushProperty name="width" value="0.1" units="cm"/>
      <inkml:brushProperty name="height" value="0.1" units="cm"/>
      <inkml:brushProperty name="color" value="#FFC114"/>
    </inkml:brush>
  </inkml:definitions>
  <inkml:trace contextRef="#ctx0" brushRef="#br0">1583 37 8309,'-52'-12'506,"-2"3"-1,1 2 1,0 2 0,-1 2 0,1 3 0,-1 3 0,-103 16-1,92-5 155,2 1 0,-1 4 0,1 2 0,2 4 0,0 1 1,-60 39-1,79-38-441,0 3 1,1 1 0,3 2 0,1 1 0,1 3 0,3 0 0,0 2 0,2 2 0,2 1 0,2 1 0,2 1 0,2 1 0,1 1 0,3 1-1,3 1 1,0 0 0,4 2 0,0-1 0,3 2 0,3-1 0,1 75 0,5-48-149,5-1 0,3 0-1,32 141 1,-24-161-3,1-2 1,4 0-1,2-2 0,1 0 0,60 89 1,-50-92-62,3-2 0,1-3 0,2-1 0,4-1 0,-1-2 0,3-3 0,2-2 0,0-2 0,3-1 0,79 35 0,-80-44-101,1-4 0,3-1-1,-2-3 1,2-2 0,0-2-1,0-3 1,2-2 0,-1-3 0,-1-2-1,2-2 1,74-12 0,-54 0-117,0-3 1,1-4-1,-2-3 1,-2-4-1,0-2 1,-2-4-1,-1-3 1,78-54-1,-107 61 247,-2-3 0,-1-1-1,1-1 1,-5-3 0,56-71-1,-67 74 86,-1-1-1,-3 0 1,0-1-1,-3-1 1,-1-1 0,-1 0-1,16-74 1,-23 58-42,0-2 1,-4 1 0,-1-1-1,-4 2 1,-1-2 0,-2 1-1,-4 0 1,-2 1 0,-3 0-1,-1 1 1,-3 1 0,-34-70-1,23 61-331,-4 1 0,-2 2-1,-82-101 1,73 108-1039,-1 3-1,-4 2 1,-103-78-1,111 96-2478,-74-37-1,42 32-9</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6.358"/>
    </inkml:context>
    <inkml:brush xml:id="br0">
      <inkml:brushProperty name="width" value="0.1" units="cm"/>
      <inkml:brushProperty name="height" value="0.1" units="cm"/>
      <inkml:brushProperty name="color" value="#FFC114"/>
    </inkml:brush>
  </inkml:definitions>
  <inkml:trace contextRef="#ctx0" brushRef="#br0">336 63 6721,'5'-11'-291,"2"-12"2106,-17 34 673,2 3-2220,2 0 0,-1 0-1,1 0 1,1 0 0,-5 29 0,-4 10-158,-78 241-72,-80 250 229,159-520-262,9-37-13,7-41 81,19-101 707,8 1-1,64-194 0,-84 315-751,47-127 334,-51 145-328,2 1 0,0 0 0,-1 0 0,2 1 0,0 0 0,1 1 0,0 0 0,16-13 0,-22 22-18,-2 1-1,2 0 0,0 0 0,-2 1 0,2-1 0,0 1 0,0 0 0,-1 0 0,1-1 0,0 2 0,0-1 0,0 1 0,0 0 0,1 0 1,-2 0-1,1 0 0,0 1 0,0-1 0,0 2 0,-1-2 0,1 1 0,0 0 0,0 2 0,-2-2 0,2 0 0,0 2 0,0-2 0,2 4 1,9 6 2,1 1 0,-1-1 0,-1 2 0,18 21 0,-11-7-4,0 0 0,-2 1 0,-2 0 1,0 1-1,-2 1 0,-1 1 0,-1-1 0,-2 2 0,0 0 1,-3 1-1,5 39 0,0 38-1076,-6-1-1,-5 119 1,-4-114-1692,1-139-4615,-5 9 5874</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6.699"/>
    </inkml:context>
    <inkml:brush xml:id="br0">
      <inkml:brushProperty name="width" value="0.1" units="cm"/>
      <inkml:brushProperty name="height" value="0.1" units="cm"/>
      <inkml:brushProperty name="color" value="#FFC114"/>
    </inkml:brush>
  </inkml:definitions>
  <inkml:trace contextRef="#ctx0" brushRef="#br0">1 76 11365,'0'-4'78,"1"2"0,-1-1 0,2 1 0,-2-1 0,1 0 0,0 1-1,0-1 1,1 1 0,-1-1 0,1 1 0,0-1 0,-1 1 0,2 0 0,-2 0 0,1-1 0,1 2 0,-2 0 0,2-2-1,-1 2 1,1 0 0,-1-1 0,1 1 0,4-3 0,2 1 235,0 0 1,0-1-1,0 2 0,0-1 0,19-1 1,43 3-887,106 10 1,0 0-7689,-143-9 5892</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7.118"/>
    </inkml:context>
    <inkml:brush xml:id="br0">
      <inkml:brushProperty name="width" value="0.1" units="cm"/>
      <inkml:brushProperty name="height" value="0.1" units="cm"/>
      <inkml:brushProperty name="color" value="#FFC114"/>
    </inkml:brush>
  </inkml:definitions>
  <inkml:trace contextRef="#ctx0" brushRef="#br0">1223 67 5889,'-25'-13'429,"0"3"1,-1 0-1,0 2 1,-1 1 0,0 0-1,-1 4 1,2-1-1,-2 1 1,0 2-1,0 1 1,-35 4 0,32 1-154,-2 1 1,1 1 0,0 3 0,0 0-1,2 1 1,-1 2 0,1 1 0,1 3 0,-30 19-1,11-3 172,1 3-1,1 2 0,2 3 1,2 1-1,-51 63 1,69-72-182,0 1 0,2 2 0,2 1 1,2 0-1,0 1 0,3 1 0,2 1 0,-13 60 1,17-53 32,1 0 0,3 1 0,1 1 0,3-1 0,2 0 0,13 83 0,-9-107-285,0 0-1,2 0 1,0-1-1,2 1 1,0-2-1,1 1 1,2-2-1,0 1 1,2-2-1,0 1 1,2-2-1,-1 0 1,3-1-1,35 31 1,-11-18 7,2-3 1,0-3-1,1 0 0,2-3 0,79 26 1,-45-22-16,2-6 0,137 18 0,-180-33-7,2-2-1,2-3 1,-2-2-1,-1 0 1,1-3 0,-1-1-1,1-3 1,-1-2 0,-2 0-1,2-3 1,-2-1-1,-1-2 1,68-41 0,-62 30 22,1-1 1,-4-3-1,0-1 1,0-3 0,45-54-1,-60 60 252,-2-2 0,-1-1 1,-3-1-1,0-1 0,-2 0 0,-1-1 0,19-68 0,-20 45-344,-4 1-1,-2-2 0,-3 1 1,-2-2-1,-4 1 0,-1-1 1,-4 1-1,-1 0 0,-23-92 1,23 127-654,-2 0 0,-2 1 1,0 1-1,-3-1 0,1 1 1,-2 2-1,-27-40 0,23 42-420,1 1 0,-2 0 0,0 2 0,-1 1-1,0-1 1,-1 2 0,-1 0 0,-28-12 0,-19-5-1908</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7.890"/>
    </inkml:context>
    <inkml:brush xml:id="br0">
      <inkml:brushProperty name="width" value="0.1" units="cm"/>
      <inkml:brushProperty name="height" value="0.1" units="cm"/>
      <inkml:brushProperty name="color" value="#FFC114"/>
    </inkml:brush>
  </inkml:definitions>
  <inkml:trace contextRef="#ctx0" brushRef="#br0">25 0 9613,'3'1'23,"-2"-1"1,2 2-1,-2-1 0,2 0 1,-2 0-1,1 1 0,0-1 1,-1 0-1,1 0 0,0 1 1,-1 0-1,0 0 0,1-1 1,-1 1-1,0 0 0,0 0 0,1-1 1,-2 2-1,1-2 0,0 2 1,-1-1-1,0 0 0,1 3 1,13 52 1373,-5 5-1132,-4 2-1,-1-2 1,-4 0 0,-7 65 0,-49 249-5217,34-256 1262,17-89 2038</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8.295"/>
    </inkml:context>
    <inkml:brush xml:id="br0">
      <inkml:brushProperty name="width" value="0.1" units="cm"/>
      <inkml:brushProperty name="height" value="0.1" units="cm"/>
      <inkml:brushProperty name="color" value="#FFC114"/>
    </inkml:brush>
  </inkml:definitions>
  <inkml:trace contextRef="#ctx0" brushRef="#br0">0 102 7473,'1'-5'5,"2"-1"1,-2 1 0,2 0 0,-2 0 0,1 0 0,2 1-1,-1-1 1,-1 0 0,2 1 0,0 1 0,0-3-1,0 3 1,-1-1 0,8-4 0,-4 3 119,0 3 0,0-2 1,-1 1-1,2-1 0,0 3 1,-1-1-1,1 0 0,0 0 1,14 1-1,5-2-41,1 3 1,-1 1-1,-1 1 1,1 0-1,0 3 1,0 0-1,-1 2 1,38 14-1,-55-17-79,1 0 0,-1 1-1,-2 0 1,2 0 0,-1 1 0,1 1-1,-2-1 1,1 0 0,-2 2 0,1 0-1,7 10 1,-11-12 15,1 1 0,0 1 0,0 0-1,-2-1 1,1 1 0,-1 0 0,0-1 0,-1 2-1,0-1 1,1 1 0,-2-2 0,0 1 0,0 1-1,0-2 1,-4 15 0,0-9 127,0-1 0,0 0 0,-1-1 0,0 1 0,0-1 0,-1 1 0,-2-1 0,2-1 0,-2 0 0,-1 0-1,0-1 1,0 0 0,1 0 0,-3 0 0,-14 10 0,2-4 377,-1 1 0,-1-2 0,-1-2-1,1 0 1,-54 16 0,87-30-453,-1 1-1,2 1 1,-1-1 0,-1 1 0,11 2 0,10 0-51,-5-1-15,0 0 0,0 3 0,-2 0 1,2 1-1,-1 1 0,-1 1 0,1 2 0,-2-1 0,2 1 0,-3 3 1,1-1-1,-1 1 0,0 2 0,-1 0 0,16 16 0,-27-24 151,-2 1 0,0-1 0,-1 0 0,1 1 0,-1-1 1,0 2-1,-1-1 0,0 0 0,1 0 0,-2 1 0,-1 0 0,2 1 0,-2-2 0,1 1 0,-2-1 0,1 1 0,-1 1 0,0-1 0,-1-1 0,1 2 0,-2-1 0,0-1 1,0 1-1,0 0 0,-1-1 0,1 1 0,-2-1 0,0 0 0,0 0 0,1 0 0,-2-1 0,-1 0 0,1 1 0,0-1 0,0 0 0,-1 0 0,1-1 0,-2 0 1,1 0-1,-2-1 0,-7 5 0,-1-1 166,-2 1 0,0-1 0,0-2-1,-1 1 1,0-2 0,0-1 0,0-1 0,0 0 0,0-1 0,-36-2 0,32 0-402,2-2 0,-2-1 0,1 0 0,1-3 0,-1 1 0,1-2 0,-1-1 0,2 0 0,-22-13 0,35 18-289,1 0-1,1-1 0,-1 0 0,1-1 1,-1 1-1,1-1 0,0 0 1,0 0-1,1 0 0,-4-9 1,5 9-403,0 0 0,1-1 0,-1 0 0,2 1 0,0 0 0,0-1 0,-1 1 0,2-2 0,-1 1 0,1 1 0,0-2 0,1-8 0,6-18-3717</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8.857"/>
    </inkml:context>
    <inkml:brush xml:id="br0">
      <inkml:brushProperty name="width" value="0.1" units="cm"/>
      <inkml:brushProperty name="height" value="0.1" units="cm"/>
      <inkml:brushProperty name="color" value="#FFC114"/>
    </inkml:brush>
  </inkml:definitions>
  <inkml:trace contextRef="#ctx0" brushRef="#br0">938 7 7241,'-56'-3'928,"-1"0"0,1 3 0,-2 3 0,-71 12 0,88-8-226,1 4 0,-1-1 0,2 2 0,-1 4 0,2-1 0,-56 34 1,76-37-582,0 1 1,2 1 0,-1 0 0,1 1 0,2 0 0,-1 2 0,2 0 0,-1 0-1,3 2 1,-1-1 0,2 1 0,0 1 0,1-1 0,1 1 0,2 1 0,-7 28-1,2 6-37,3 1 0,2 1 0,3-1-1,2 0 1,7 65 0,17 64 520,71 275 0,-90-444-542,2 17-5,5 1 1,-1-3-1,1 2 0,2-2 1,2-1-1,19 33 0,-23-48-53,0-1-1,0 1 0,1-1 0,1-1 0,1-1 0,0 1 1,0-1-1,1-2 0,0 0 0,2 0 0,-2-1 0,32 11 1,-13-8 7,0-3 0,1-2 1,0 1-1,1-3 1,64 0-1,-15-6 8,110-16 0,-117 6-4,1-4 1,-1-3 0,-1-4 0,139-60-1,-175 64 33,-2-3 0,1 0 0,-4-3-1,1-2 1,-1 0 0,-2-2 0,-1-2-1,-1-1 1,-2-1 0,35-49 0,-42 44 171,-1-1 1,-2-2-1,-2 0 1,-2-1-1,-2 0 1,18-82 0,-22 62-175,-1 1 0,-4-1 1,-1 0-1,-8-85 0,2 121-82,-2 0 0,0 0 0,-2 0 0,-1 1 0,0 0 0,-1 1 0,-2 0 0,0 0 0,-3 0 0,2 2 0,-31-39 0,26 42-449,-1-1-1,0 3 1,-2-1 0,0 2-1,0 0 1,-1 1-1,-36-18 1,14 11-1763,0 4-1,-3 0 0,-75-17 1,26 15-1685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08.996"/>
    </inkml:context>
    <inkml:brush xml:id="br0">
      <inkml:brushProperty name="width" value="0.1" units="cm"/>
      <inkml:brushProperty name="height" value="0.1" units="cm"/>
      <inkml:brushProperty name="color" value="#FFFFFF"/>
    </inkml:brush>
  </inkml:definitions>
  <inkml:trace contextRef="#ctx0" brushRef="#br0">33 955 5509,'-30'9'472,"28"-9"-170,2-2-133,0 0-1,0 0 1,0 0 0,0-1 0,0 1 0,0 0 0,0 0 0,1 0 0,-1 0 0,2-3 0,7-5 360,0 0-1,1 0 1,0 1 0,0 0 0,13-8-1,0-1-51,284-232 2346,303-237-2355,-575 460-846,43-31-1182,-25 28-2490,-40 28 1236</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4.551"/>
    </inkml:context>
    <inkml:brush xml:id="br0">
      <inkml:brushProperty name="width" value="0.1" units="cm"/>
      <inkml:brushProperty name="height" value="0.1" units="cm"/>
      <inkml:brushProperty name="color" value="#FFC114"/>
    </inkml:brush>
  </inkml:definitions>
  <inkml:trace contextRef="#ctx0" brushRef="#br0">206 25 2448,'-29'0'-16,"2"-5"-4,-1 5-116,6-3-84,1 0 8,2 0-104,2 0 8,2 0 24,0 1-72,2-1 80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4.895"/>
    </inkml:context>
    <inkml:brush xml:id="br0">
      <inkml:brushProperty name="width" value="0.1" units="cm"/>
      <inkml:brushProperty name="height" value="0.1" units="cm"/>
      <inkml:brushProperty name="color" value="#FFC114"/>
    </inkml:brush>
  </inkml:definitions>
  <inkml:trace contextRef="#ctx0" brushRef="#br0">292 0 7473,'-68'11'2487,"0"-2"1,-88-2 667,179-7-1455,289-10 779,-74 1-2414,1534 34 13,-1375 0 169,-52-2-1181,-116-14-3591,-220-8 3736,15-1-1094</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5.714"/>
    </inkml:context>
    <inkml:brush xml:id="br0">
      <inkml:brushProperty name="width" value="0.1" units="cm"/>
      <inkml:brushProperty name="height" value="0.1" units="cm"/>
      <inkml:brushProperty name="color" value="#FFC114"/>
    </inkml:brush>
  </inkml:definitions>
  <inkml:trace contextRef="#ctx0" brushRef="#br0">3522 0 13849,'-915'708'5789,"353"-280"-4860,28-19-671,-506 400-2686,782-585-1114,100-69-2314,103-98 2305</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7.220"/>
    </inkml:context>
    <inkml:brush xml:id="br0">
      <inkml:brushProperty name="width" value="0.1" units="cm"/>
      <inkml:brushProperty name="height" value="0.1" units="cm"/>
      <inkml:brushProperty name="color" value="#FFC114"/>
    </inkml:brush>
  </inkml:definitions>
  <inkml:trace contextRef="#ctx0" brushRef="#br0">14 0 16626,'-13'3'0,"13"0"317,25 4 422,344 0 884,129 29-1873,419 31 683,-306-8-5202,-576-56 1710,-8-1-860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36.925"/>
    </inkml:context>
    <inkml:brush xml:id="br0">
      <inkml:brushProperty name="width" value="0.1" units="cm"/>
      <inkml:brushProperty name="height" value="0.1" units="cm"/>
      <inkml:brushProperty name="color" value="#FFC114"/>
    </inkml:brush>
  </inkml:definitions>
  <inkml:trace contextRef="#ctx0" brushRef="#br0">307 117 5985,'1'-3'153,"0"-1"1,0 1 0,0 0 0,0-1 0,0 1 0,-1-1 0,0 1 0,0-1 0,0 1 0,0-1 0,0 1 0,-1-1 0,1 1 0,-1 0 0,0-1 0,0 1 0,0 0 0,-1 0-1,1-1 1,-1 1 0,0 0 0,0 0 0,0 1 0,0-1 0,0 0 0,-1 1 0,1-1 0,-1 1 0,1 0 0,-1 0 0,-3-2 0,3 2 31,-1 0 0,1 0 0,-1 0 0,1 1 0,-1-1 0,1 1 0,-1 0 0,0 0 0,0 0 0,0 1 0,0-1 0,1 1 0,-1 0 0,0 0 0,0 0 1,0 1-1,0-1 0,0 1 0,0 0 0,1 0 0,-1 0 0,0 1 0,1-1 0,-1 1 0,1 0 0,0 0 0,-6 4 0,-4 7 30,1 0 0,0 0 0,1 1 0,1 1 0,0-1 0,1 2 0,1-1-1,0 1 1,1 1 0,1-1 0,0 1 0,1 0 0,-3 23 0,-1 20-169,3 0-1,2 92 1,4-130-55,2 1 0,1-1 0,1 0 1,0 0-1,2-1 0,0 1 0,2-1 1,0-1-1,1 1 0,1-1 0,20 29 1,-22-38 6,0 0 1,0-1 0,1 1 0,0-2-1,1 1 1,0-2 0,0 1 0,1-1-1,0-1 1,1 0 0,0 0 0,0-1-1,0-1 1,0 0 0,1-1 0,0 0-1,0-1 1,0 0 0,0-1 0,20 1-1,-22-4 57,0 1-1,1-1 1,-1-1-1,0 0 1,0 0-1,0-1 1,0-1-1,0 0 1,-1 0-1,0-1 1,0 0-1,14-11 1,-17 11 75,0 0 0,-1-1 0,0 0 0,0-1 0,0 1 0,-1-1 0,0 0 0,0 0 0,-1-1 0,0 0 0,0 1 0,-1-1 0,0 0 0,-1-1 0,1 1 0,-1 0 0,0-11 0,-1 12-90,0-1-1,-1 0 1,0 0-1,0 0 1,-1 0 0,0 0-1,0 0 1,-1 0-1,0 1 1,-1-1-1,1 1 1,-2-1-1,1 1 1,-1 0-1,0 0 1,0 0-1,-1 1 1,0 0-1,0 0 1,0 0-1,-1 0 1,0 1 0,0 0-1,0 0 1,-1 0-1,1 1 1,-1 0-1,0 0 1,-1 1-1,-10-4 1,2 2-413,-1 0 0,0 1 0,1 1 0,-1 0 0,-1 1 0,1 1 0,0 1 0,0 0 0,0 1 0,-28 5 0,14 1-1620,0 1 1,0 2-1,1 0 0,-51 27 0,28-7-1832</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37.918"/>
    </inkml:context>
    <inkml:brush xml:id="br0">
      <inkml:brushProperty name="width" value="0.1" units="cm"/>
      <inkml:brushProperty name="height" value="0.1" units="cm"/>
      <inkml:brushProperty name="color" value="#FFC114"/>
    </inkml:brush>
  </inkml:definitions>
  <inkml:trace contextRef="#ctx0" brushRef="#br0">397 321 5320,'4'-10'426,"0"1"0,-1-1-1,-1 0 1,0 0 0,0 0-1,-1 0 1,0-1-1,0 1 1,-1 0 0,-1 0-1,0 0 1,0-1 0,-1 1-1,0 0 1,-1 1-1,0-1 1,-1 0 0,0 1-1,0-1 1,-9-12 0,9 15-292,0 0 0,-1 0 0,0 0 1,-1 1-1,1 0 0,-1 0 0,0 0 0,-1 1 1,1 0-1,-1 0 0,0 0 0,-1 1 1,1 0-1,-1 1 0,1 0 0,-1 0 1,0 0-1,0 1 0,-1 0 0,1 1 1,0 0-1,-1 0 0,1 0 0,0 1 1,-12 2-1,12 0-128,1 0-1,-1 1 1,1 0 0,0 0-1,-1 0 1,1 1 0,1 0-1,-1 1 1,0 0 0,1 0-1,0 0 1,1 0 0,-1 1-1,1 0 1,0 0-1,-5 8 1,0 2 3,0 0-1,1 0 1,0 1-1,1 1 1,-9 31-1,15-40-10,0 0-1,0 0 0,1 1 1,0-1-1,0 1 1,1-1-1,1 1 0,-1-1 1,2 0-1,-1 1 1,1-1-1,4 11 0,-4-16 2,-1 1-1,1-1 0,0 0 0,1-1 0,-1 1 1,1 0-1,-1-1 0,1 1 0,0-1 0,1 0 1,-1 0-1,0 0 0,1 0 0,0-1 1,-1 1-1,1-1 0,0 0 0,0 0 0,1 0 1,-1-1-1,0 1 0,0-1 0,1 0 0,-1-1 1,1 1-1,-1-1 0,7 0 0,5-1 1,0-1 1,-1 0-1,1-2 0,-1 0 0,0 0 0,0-1 1,-1-1-1,0-1 0,0 0 0,24-16 0,-2-2-8,-1-2-1,51-50 1,-65 55 24,23-34 0,0 2 186,-43 53-51,-1 13 310,-1 17-270,-2-1 0,-11 46 0,0 1-146,6-19-55,-15 105-336,-3 200 0,26-289-6279,1-71 6300,-1-1 217,0 1 0,0-1 1,0 0-1,0 0 0,0 1 1,0-1-1,0 0 0,0 0 0,0 1 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38.803"/>
    </inkml:context>
    <inkml:brush xml:id="br0">
      <inkml:brushProperty name="width" value="0.1" units="cm"/>
      <inkml:brushProperty name="height" value="0.1" units="cm"/>
      <inkml:brushProperty name="color" value="#FFC114"/>
    </inkml:brush>
  </inkml:definitions>
  <inkml:trace contextRef="#ctx0" brushRef="#br0">314 498 9025,'-7'-3'220,"0"1"0,0 0 0,0 0 0,-1 1 0,1 0 1,0 0-1,-1 1 0,1 0 0,-1 0 0,1 1 0,0 0 0,-1 0 0,1 1 0,0 0 1,0 0-1,0 0 0,0 1 0,0 0 0,1 1 0,-1-1 0,1 1 0,0 0 1,0 1-1,0 0 0,1 0 0,-7 7 0,6-6-195,1-1-1,0 0 1,1 1-1,-1 0 1,1 0-1,0 0 1,1 1-1,-1-1 1,1 1-1,1 0 1,-1 0 0,1 0-1,0 0 1,1 0-1,0 0 1,0 0-1,0 1 1,1-1-1,0 0 1,0 1-1,1-1 1,0 0 0,1 1-1,-1-1 1,1 0-1,5 10 1,-1-7-23,0 0 1,0-1 0,2 0-1,-1 0 1,1 0-1,0-1 1,1 0 0,-1-1-1,2 0 1,-1 0 0,1-1-1,0 0 1,0-1-1,1 0 1,12 4 0,-8-4-4,0-1 0,0 0 1,0-1-1,1-1 0,-1 0 1,1-1-1,0-1 0,-1 0 1,1-1-1,27-6 0,-37 6 20,-1 0 0,0-1 0,1 0 0,-1 0-1,0-1 1,0 1 0,0-1 0,0 0 0,-1 0 0,1-1-1,-1 1 1,0-1 0,0 0 0,0 0 0,-1 0-1,1-1 1,-1 1 0,0-1 0,0 0 0,4-9-1,-5 8 97,-1 0 0,1-1 0,-1 1-1,0 0 1,0-1 0,0 1 0,-1-1-1,0 1 1,-1-1 0,1 1 0,-1-1-1,-1 1 1,1-1 0,-1 1-1,0 0 1,0 0 0,-7-11 0,-5-7 324,-1 1-1,-1 0 1,-1 1 0,-1 1 0,-31-29 0,-113-81 850,15 13-714,138 110-574,1 0 0,0-1-1,0 0 1,0 0-1,1-1 1,-6-11-1,11 17-2,0 1 0,1 0 0,0 0 0,-1 0 0,1-1 0,0 1 0,1 0 0,-1-1 0,1 1 0,0-1 0,-1 1 0,1-1 0,1 1 0,-1-1 0,0 1 0,1-1-1,0 1 1,0 0 0,0-1 0,0 1 0,1 0 0,-1 0 0,1 0 0,-1 0 0,4-4 0,1 0-60,1 0-1,0 1 1,0 0-1,1 0 1,-1 0-1,1 1 1,1 0-1,-1 1 1,1 0-1,-1 0 1,19-5-1,-3 2-111,1 2-1,0 0 1,32-1 0,-37 4 89,1 1 0,-1 2 0,1 0 0,-1 1 0,24 5 0,-39-6 80,0 0-1,0 1 1,0-1-1,0 1 1,0 0-1,-1 0 1,1 1-1,0-1 1,-1 1-1,0 0 1,0 0 0,0 0-1,0 1 1,0 0-1,-1-1 1,0 1-1,1 0 1,-1 1-1,-1-1 1,1 0-1,-1 1 1,1 0 0,-1-1-1,-1 1 1,3 9-1,-3-4 27,0 0 0,-1 0 1,0 0-1,-1 0 0,0 0 0,0 0 0,-1-1 0,-1 1 0,1 0 1,-2-1-1,1 0 0,-1 0 0,-10 16 0,7-13-359,-1 1 0,-1-2 0,0 1 0,-1-1 0,0-1 0,0 0-1,-1 0 1,-23 15 0,4-12-2525,29-13 2600,0 1 1,-1-1-1,1 0 1,0 1-1,0-1 1,0 0-1,0 0 1,0 0-1,-1 0 1,1 0-1,0 0 1,0 0 0,0 0-1,0 0 1,-1 0-1,1-1 1,0 1-1,0 0 1,0-1-1,0 1 1,0-1-1,0 1 1,-2-2-1,1-14-3402</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1.648"/>
    </inkml:context>
    <inkml:brush xml:id="br0">
      <inkml:brushProperty name="width" value="0.1" units="cm"/>
      <inkml:brushProperty name="height" value="0.1" units="cm"/>
      <inkml:brushProperty name="color" value="#00A0D7"/>
    </inkml:brush>
  </inkml:definitions>
  <inkml:trace contextRef="#ctx0" brushRef="#br0">0 1 6237,'1'1'324,"-1"1"1,0 0-1,1-1 1,-1 1-1,0 0 1,1-1-1,0 1 1,-1-1-1,1 1 1,0-1-1,0 1 1,0-1-1,0 1 1,0-1-1,0 0 1,0 0 0,1 1-1,-1-1 1,2 1-1,3 2-100,-1-1-1,1 1 0,0-1 1,0-1-1,7 3 1,11 3-403,46 7 0,-47-11 260,-1-1 1,1 0-1,43-3 0,-56-1-437,0 0 0,1-1 0,-1-1 0,12-4 0,-13 4-1054,1-2 1,-1 1-1,0-1 1,15-12-1,-14 9-693</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1.978"/>
    </inkml:context>
    <inkml:brush xml:id="br0">
      <inkml:brushProperty name="width" value="0.1" units="cm"/>
      <inkml:brushProperty name="height" value="0.1" units="cm"/>
      <inkml:brushProperty name="color" value="#00A0D7"/>
    </inkml:brush>
  </inkml:definitions>
  <inkml:trace contextRef="#ctx0" brushRef="#br0">1 100 3948,'4'-2'358,"0"0"-1,0 1 1,0 0-1,1 0 1,-1 0-1,0 1 0,1-1 1,4 1-1,46 0 804,1-2 0,79-14 0,-123 13-1345,129-28 485,-116 23-3185,41-17-1,-55 20 921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2.324"/>
    </inkml:context>
    <inkml:brush xml:id="br0">
      <inkml:brushProperty name="width" value="0.1" units="cm"/>
      <inkml:brushProperty name="height" value="0.1" units="cm"/>
      <inkml:brushProperty name="color" value="#00A0D7"/>
    </inkml:brush>
  </inkml:definitions>
  <inkml:trace contextRef="#ctx0" brushRef="#br0">1 193 6657,'10'0'481,"-1"0"1,1-1 0,0 0 0,-1 0-1,1-1 1,0 0 0,-1-1 0,14-6-1,108-55 704,-87 40-2341,1 3 0,69-24 0,-78 31-4089,-28 9 3597</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09.366"/>
    </inkml:context>
    <inkml:brush xml:id="br0">
      <inkml:brushProperty name="width" value="0.1" units="cm"/>
      <inkml:brushProperty name="height" value="0.1" units="cm"/>
      <inkml:brushProperty name="color" value="#FFFFFF"/>
    </inkml:brush>
  </inkml:definitions>
  <inkml:trace contextRef="#ctx0" brushRef="#br0">1 918 5605,'1'1'82,"0"-1"0,0 0 1,0 0-1,-1 0 1,1 0-1,0 0 1,0 0-1,0 0 1,0 0-1,0-1 1,0 1-1,0 0 1,0 0-1,0-1 1,-1 1-1,2-1 1,69-91 3304,38-14-2398,196-148 0,-209 179-925,22-19-249,82-64-1466,-71 49-2840,-98 81 2278</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2.667"/>
    </inkml:context>
    <inkml:brush xml:id="br0">
      <inkml:brushProperty name="width" value="0.1" units="cm"/>
      <inkml:brushProperty name="height" value="0.1" units="cm"/>
      <inkml:brushProperty name="color" value="#00A0D7"/>
    </inkml:brush>
  </inkml:definitions>
  <inkml:trace contextRef="#ctx0" brushRef="#br0">1 270 5228,'14'-1'497,"0"0"-1,-1-1 1,1-1-1,0 0 1,-1-1-1,1-1 0,-1 0 1,24-13-1,9-8 136,44-35-1,-33 21-766,-34 25-113,35-30 0,-29 14-4253,-23 21 2290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3.005"/>
    </inkml:context>
    <inkml:brush xml:id="br0">
      <inkml:brushProperty name="width" value="0.1" units="cm"/>
      <inkml:brushProperty name="height" value="0.1" units="cm"/>
      <inkml:brushProperty name="color" value="#00A0D7"/>
    </inkml:brush>
  </inkml:definitions>
  <inkml:trace contextRef="#ctx0" brushRef="#br0">1 456 5825,'19'-18'787,"-1"-1"0,-1 0 1,18-28-1,31-34 217,-48 62-877,9-8-363,-1 0 0,-1-2 1,-2-1-1,33-53 0,-54 79-241,-1 1-1,1 0 1,-1-1 0,0 1-1,0-1 1,-1 1 0,1-1-1,-1 1 1,1-7-1,-1-6-1294</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3.347"/>
    </inkml:context>
    <inkml:brush xml:id="br0">
      <inkml:brushProperty name="width" value="0.1" units="cm"/>
      <inkml:brushProperty name="height" value="0.1" units="cm"/>
      <inkml:brushProperty name="color" value="#00A0D7"/>
    </inkml:brush>
  </inkml:definitions>
  <inkml:trace contextRef="#ctx0" brushRef="#br0">1 170 4280,'4'0'76,"-2"0"68,1-6 124,1-3 80,2-3 1,1 2-81,-1-4-128,2-2-76,5-1-80,-4 1 40,4 0-24,-1-1-32,1 4-348,-2 0-493,1 2-607</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4.299"/>
    </inkml:context>
    <inkml:brush xml:id="br0">
      <inkml:brushProperty name="width" value="0.1" units="cm"/>
      <inkml:brushProperty name="height" value="0.1" units="cm"/>
      <inkml:brushProperty name="color" value="#00A0D7"/>
    </inkml:brush>
  </inkml:definitions>
  <inkml:trace contextRef="#ctx0" brushRef="#br0">1 445 3648,'2'-5'326,"1"1"0,-1-1 0,1 1 0,0-1 0,0 1 0,1 0 0,-1 0 0,5-4 0,5-5 855,-1-1-713,-1 0-1,0 0 1,-1-1-1,-1-1 1,0 0-1,-1 0 1,0 0-1,-2-1 1,0 0-1,5-25 1,5-72-440,-15 64-2700,-1 49 2395,0-1 1,0 1-1,0 0 1,0 0-1,0 0 1,-1-1 0,1 1-1,-1 0 1,1 0-1,-1 0 1,1 0-1,-1 0 1,1 0-1,-1 0 1,-1-1 0,-4-6-2111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4.640"/>
    </inkml:context>
    <inkml:brush xml:id="br0">
      <inkml:brushProperty name="width" value="0.1" units="cm"/>
      <inkml:brushProperty name="height" value="0.1" units="cm"/>
      <inkml:brushProperty name="color" value="#00A0D7"/>
    </inkml:brush>
  </inkml:definitions>
  <inkml:trace contextRef="#ctx0" brushRef="#br0">1 338 5541,'7'-10'254,"1"0"1,-1 0-1,-1 0 1,0-1-1,0 0 1,-1 0-1,0-1 1,-1 1 0,-1-1-1,0 0 1,0 0-1,-1 0 1,0-1-1,-1 1 1,-1-16 0,0 20-265,1-1 1,1 1 0,-1 0 0,5-12-1,-4 11-456,1 1-1,-1-1 1,-1 1-1,1-15 1,-2 8-1260,0 0-283</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4.980"/>
    </inkml:context>
    <inkml:brush xml:id="br0">
      <inkml:brushProperty name="width" value="0.1" units="cm"/>
      <inkml:brushProperty name="height" value="0.1" units="cm"/>
      <inkml:brushProperty name="color" value="#00A0D7"/>
    </inkml:brush>
  </inkml:definitions>
  <inkml:trace contextRef="#ctx0" brushRef="#br0">0 114 4704,'4'-10'136,"0"0"76,-2 0 44,0 1 65,-1-1-125,-1 0-120,4 1-20,0 0-80,0 2-20,1 1-152,-1-3-469,-4 3-591,0-3-208</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6.733"/>
    </inkml:context>
    <inkml:brush xml:id="br0">
      <inkml:brushProperty name="width" value="0.1" units="cm"/>
      <inkml:brushProperty name="height" value="0.1" units="cm"/>
      <inkml:brushProperty name="color" value="#FFFFFF"/>
    </inkml:brush>
  </inkml:definitions>
  <inkml:trace contextRef="#ctx0" brushRef="#br0">1 40 4520,'2'-7'216,"-2"5"-76,1 0 0,-1-1-1,1 1 1,0 0 0,0 0-1,0 0 1,0 0 0,0 0 0,0 0-1,0 0 1,1 0 0,-1 0 0,1 0-1,1-1 1,-2 4 137,1 1 1,-1-1-1,0 0 0,0 1 1,0-1-1,0 1 0,0-1 0,0 1 1,-1 0-1,1-1 0,0 1 1,-1 0-1,1 2 0,0 1 209,18 57 1363,-4 1 1,8 71-1,-14-78-1224,94 660 1436,45 254-2896,-64-575-2026,23 129-7617,-95-455 8318</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7.259"/>
    </inkml:context>
    <inkml:brush xml:id="br0">
      <inkml:brushProperty name="width" value="0.1" units="cm"/>
      <inkml:brushProperty name="height" value="0.1" units="cm"/>
      <inkml:brushProperty name="color" value="#FFFFFF"/>
    </inkml:brush>
  </inkml:definitions>
  <inkml:trace contextRef="#ctx0" brushRef="#br0">1 481 8005,'33'-19'662,"2"0"0,0 3 1,0 1-1,2 1 0,38-9 1,196-33 1574,-230 49-2226,883-113 168,6 51-234,-714 57 55,351-35-100,-557 46-220,-1-1 1,1 0 0,0-1-1,10-4 1,-17 5-281,1 1 0,-1-1-1,0 0 1,0 0 0,0-1-1,0 1 1,0-1 0,0 1-1,-1-1 1,1 0 0,-1 0-1,0 0 1,4-6 0,-2 1-1146</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7.584"/>
    </inkml:context>
    <inkml:brush xml:id="br0">
      <inkml:brushProperty name="width" value="0.1" units="cm"/>
      <inkml:brushProperty name="height" value="0.1" units="cm"/>
      <inkml:brushProperty name="color" value="#FFFFFF"/>
    </inkml:brush>
  </inkml:definitions>
  <inkml:trace contextRef="#ctx0" brushRef="#br0">5 1 4096,'-2'7'723,"1"1"0,0 0 0,1 0 1,-1 0-1,2 0 0,-1 0 0,1 0 0,0 0 0,1 0 0,3 12 0,3 25 947,-1 1 1,0 80-1,-6-80-1222,9 467 1244,-1-41-1769,57 334-666,26-275-3909,-48-325-1612,-34-149 3427</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9.057"/>
    </inkml:context>
    <inkml:brush xml:id="br0">
      <inkml:brushProperty name="width" value="0.1" units="cm"/>
      <inkml:brushProperty name="height" value="0.1" units="cm"/>
      <inkml:brushProperty name="color" value="#FFFFFF"/>
    </inkml:brush>
  </inkml:definitions>
  <inkml:trace contextRef="#ctx0" brushRef="#br0">26 584 3000,'0'2'58,"-1"0"1,1 0-1,-1 0 0,1 0 0,-1 0 0,0 0 1,1 0-1,-1 0 0,0 0 0,-1 0 0,1 0 1,0-1-1,-2 3 0,1-2 95,1-1-1,0 1 1,0-1 0,0 1-1,0 0 1,0 0 0,0-1-1,0 1 1,1 0 0,-1 0 0,0 0-1,1 0 1,-1 2 743,26-21 409,-12 3-682,-1 0 0,0-1 0,-1-1 0,0 0 1,13-28-1,-3 7-190,53-95 562,55-87-138,-128 216-818,1 0 0,0 0 0,0 0 0,0 0 0,1 1 0,-1-1 0,1 1 0,-1 0 1,1 0-1,0 0 0,0 0 0,0 0 0,0 0 0,0 1 0,0-1 0,0 1 0,5-1 1,-4 2 44,-1 0 0,1 1 0,0-1 0,-1 1 0,1-1 1,-1 1-1,0 1 0,1-1 0,-1 0 0,0 1 0,1-1 1,-1 1-1,0 0 0,0 0 0,0 0 0,4 5 0,66 48 466,3-3-1,97 49 0,-171-100-552,45 28 9,-1 2 0,-1 1 0,66 65 0,-96-83 11,-9-8-29,0 0 1,0 0-1,1 0 1,-1-1-1,13 7 1,-19-12 14,0 0 0,1 0 0,-1 1 0,1-1 1,-1 0-1,1 0 0,-1 0 0,0 0 1,1 0-1,-1 0 0,1 0 0,-1 0 0,1 0 1,-1 0-1,1 0 0,-1 0 0,0 0 0,1 0 1,-1-1-1,1 1 0,-1 0 0,0 0 1,1 0-1,-1-1 0,1 1 0,-1 0 0,0 0 1,1-1-1,-1 1 0,0 0 0,1-1 0,-1 1 1,0-1-1,7-19-25,-5-29-65,-2 43 109,-1-58 42,0-48-90,2 97 28,0 1 0,1 0 0,1 0 0,0 0 0,7-20 0,-9 32-1,0 0-1,0 0 0,0 0 1,-1 0-1,2 0 0,-1 1 1,0-1-1,0 0 1,1 0-1,-1 1 0,0-1 1,1 1-1,0 0 0,-1-1 1,1 1-1,0 0 1,0 0-1,0 0 0,-1 0 1,1 0-1,3 0 0,-3 0 2,1 1-1,0 0 1,0 0 0,0 0-1,0 1 1,0-1-1,0 1 1,0-1-1,0 1 1,0 0-1,-1 0 1,1 0 0,3 2-1,9 6-7,-1 1-1,-1 0 1,0 0-1,15 16 1,-20-18-18,59 59 18,-42-41 3,0 0 0,2-2 0,0-1 0,2-1 0,36 21 0,-61-41 2,-1 0 1,0 0 0,1 0-1,-1-1 1,1 0 0,0 0-1,-1 0 1,1 0 0,0-1-1,0 1 1,0-1 0,-1 0-1,1 0 1,0 0 0,0-1-1,0 1 1,-1-1 0,1 0-1,0 0 1,-1 0 0,7-3-1,-6 0 1,1 1-1,-1 0 0,0-1 0,0 0 0,0 0 1,0-1-1,-1 1 0,0 0 0,1-1 0,-2 0 1,1 0-1,-1 0 0,1 0 0,1-7 0,31-121-18,-2 8 33,-27 108 7,0 0-1,1 1 1,1-1-1,20-29 1,-27 44-25,1-1-1,0 1 1,0-1 0,0 1 0,0 0 0,0 0 0,1 0 0,-1 0 0,1 0-1,-1 0 1,1 1 0,0-1 0,0 1 0,0 0 0,-1 0 0,1 0 0,0 0 0,0 0-1,1 1 1,-1-1 0,4 1 0,-3 1 5,1-1-1,-1 1 1,1 0-1,-1 1 1,0-1-1,0 1 1,0 0-1,0 0 1,0 0-1,0 0 1,0 1-1,-1-1 1,1 1-1,4 5 1,15 17 10,-2 0 0,0 2 0,29 48 0,-36-49-1,2-2 0,1 0 0,1-1 1,1-1-1,33 30 0,-50-50-13,1 1 1,0-1 0,-1-1-1,1 1 1,0 0-1,0-1 1,1 1 0,-1-1-1,0 0 1,0 0 0,1 0-1,-1-1 1,0 1-1,1-1 1,-1 1 0,1-1-1,-1 0 1,0-1 0,7 0-1,-6-1 1,1 1 0,-1-1-1,0 0 1,0 0 0,0 0-1,0-1 1,0 0 0,-1 0-1,1 1 1,-1-2 0,0 1 0,0 0-1,0-1 1,4-5 0,63-102 29,-47 70-23,2 2 1,42-51-1,-64 86-7,0 1 0,0 0 0,0 0 0,0 0 0,0 0 0,1 1 0,-1-1 0,1 1 1,-1 0-1,1 0 0,0 0 0,0 1 0,0-1 0,0 1 0,0 0 0,0 0 0,0 1 0,1-1 1,-1 1-1,0 0 0,0 0 0,6 0 0,-5 2 4,1 0-1,-1 0 1,0 0 0,1 0-1,-1 1 1,0 0 0,-1 0-1,1 0 1,0 0 0,-1 1-1,0 0 1,0 0 0,0 0-1,0 0 1,6 10 0,12 24-254,-15-26 339,-1 0-1,2 0 0,0-1 0,0 0 0,19 18 0,-25-27-125,0 0-1,0-1 1,0 1 0,1-1 0,-1 0 0,0 0 0,1 0 0,-1 0-1,0 0 1,1 0 0,0-1 0,-1 1 0,1-1 0,-1 0 0,4 0-1,-3 0-107,1-1-1,-1 0 0,0 1 0,0-2 0,1 1 0,-1 0 1,0-1-1,0 1 0,0-1 0,-1 0 0,1 0 0,0 0 0,-1 0 1,4-4-1,0 0-994,-1 0 0,1 0 0,-1 0 1,-1-1-1,1 1 0,4-12 0,1-6-1996</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096"/>
    </inkml:context>
    <inkml:brush xml:id="br0">
      <inkml:brushProperty name="width" value="0.1" units="cm"/>
      <inkml:brushProperty name="height" value="0.1" units="cm"/>
      <inkml:brushProperty name="color" value="#FFFFFF"/>
    </inkml:brush>
  </inkml:definitions>
  <inkml:trace contextRef="#ctx0" brushRef="#br0">82 108 4612,'58'-108'4983,"-58"121"-3942,0 20 197,1 29-136,-12 98-1,-109 1197-2246,119-1297 503,2-39-213,-1 1 0,-2 0 0,-5 36-1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2.077"/>
    </inkml:context>
    <inkml:brush xml:id="br0">
      <inkml:brushProperty name="width" value="0.1" units="cm"/>
      <inkml:brushProperty name="height" value="0.1" units="cm"/>
      <inkml:brushProperty name="color" value="#FFFFFF"/>
    </inkml:brush>
  </inkml:definitions>
  <inkml:trace contextRef="#ctx0" brushRef="#br0">191 73 5509,'-4'-3'149,"-1"2"0,1-1 0,-1 1 1,0-1-1,0 1 0,1 0 1,-1 1-1,0-1 0,0 1 1,0 0-1,0 1 0,0-1 1,0 1-1,1 0 0,-1 0 1,0 0-1,0 0 0,1 1 0,-1 0 1,1 0-1,0 0 0,-1 1 1,-3 2-1,2 1 116,0-1 0,1 1 0,-1 0 0,1 0 0,1 0 0,-1 0 0,1 1 0,0 0 0,1 0 0,-1 0 0,2 1 0,-1-1 0,-3 15 0,2 1-24,0 0 0,2 1-1,1-1 1,0 0 0,2 1 0,1-1 0,0 0 0,10 36-1,-9-46-218,0-1-1,1 0 0,0 0 0,1-1 1,0 1-1,1-1 0,1 0 0,0-1 1,0 0-1,1 0 0,0 0 1,0-1-1,1 0 0,1 0 0,-1-1 1,1-1-1,16 10 0,-21-15 29,1 1-1,-1-1 1,0 0-1,1-1 1,-1 1 0,1-1-1,0 0 1,-1-1-1,1 1 1,0-1 0,0-1-1,-1 1 1,11-2-1,-8 0 26,1-1 0,-1 0 0,0 0 0,0-1 0,0 0 0,-1 0-1,1 0 1,9-9 0,-5 3 132,-1 0-1,0-1 0,-1 0 1,0-1-1,0 0 1,-2-1-1,1 1 1,-2-2-1,13-27 0,-15 29-28,-1 0 0,-1-1-1,1 1 1,-2-1 0,0 1-1,0-1 1,-1 0 0,-1 0-1,0 0 1,-1 0 0,0 1-1,-1-1 1,0 0 0,-1 1-1,-1-1 1,0 1 0,0 0-1,-1 0 1,-1 0-1,0 1 1,-1 0 0,0 0-1,-13-15 1,4 7-127,-1 1 0,-1 1 0,-26-21 0,32 30-590,0 0-1,0 1 1,-1 0 0,-13-6 0,21 12-400,0-1 0,-1 0 1,1 1-1,0 0 0,-1 0 1,1 1-1,-1 0 0,1 0 1,-1 0-1,-9 2 0,-4 5-3326</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2.700"/>
    </inkml:context>
    <inkml:brush xml:id="br0">
      <inkml:brushProperty name="width" value="0.1" units="cm"/>
      <inkml:brushProperty name="height" value="0.1" units="cm"/>
      <inkml:brushProperty name="color" value="#FFFFFF"/>
    </inkml:brush>
  </inkml:definitions>
  <inkml:trace contextRef="#ctx0" brushRef="#br0">178 24 5228,'-92'-7'4244,"90"8"-4157,-1-1 1,1 0 0,0 1-1,0 0 1,0-1 0,0 1 0,0 0-1,0 0 1,0 0 0,0 0-1,1 1 1,-1-1 0,0 0 0,1 1-1,-1-1 1,1 1 0,-1 0 0,1-1-1,0 1 1,-1 0 0,1 0-1,0 0 1,0 0 0,1 0 0,-2 3-1,-2 7 282,0 0 0,1 0 0,-2 14 1,4-23-299,-4 24 372,-2 10-169,1-1 1,1 1-1,2 0 0,3 54 1,1-85-270,0 0 0,0 1-1,1-1 1,-1 0 0,1 0 0,1-1 0,-1 1 0,1 0 0,0-1 0,0 1 0,0-1 0,1 0 0,0 0-1,0-1 1,8 8 0,-8-9 2,0 0-1,0-1 1,0 1 0,0-1-1,0 0 1,1 0-1,-1-1 1,1 1 0,-1-1-1,1 0 1,-1 0-1,1-1 1,0 1-1,0-1 1,-1 0 0,1 0-1,0-1 1,-1 1-1,1-1 1,0 0-1,5-2 1,3-2 14,1-1-1,-1 0 0,0 0 1,-1-2-1,0 1 1,0-2-1,0 0 1,-1 0-1,0-1 0,-1 0 1,0 0-1,16-25 1,-19 25 221,0-1 1,0-1-1,-1 1 1,-1-1-1,0 0 1,0 0-1,-1-1 1,-1 1-1,0-1 1,-1 0-1,0 0 1,-1 0-1,0 0 1,-2-19-1,0 24-161,-1 1-1,0-1 1,0 0-1,0 1 1,-1 0 0,0 0-1,0 0 1,-1 0-1,0 0 1,0 1 0,-1-1-1,0 1 1,0 0-1,0 1 1,-1-1-1,0 1 1,0 0 0,-8-5-1,5 5-426,1 0 0,-1 1 0,0 0 0,0 0 1,0 1-1,-10-3 0,9 4-1091,0 1 1,0 0-1,0 0 1,-1 1-1,-18 1 1,0 5-2904</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5.108"/>
    </inkml:context>
    <inkml:brush xml:id="br0">
      <inkml:brushProperty name="width" value="0.1" units="cm"/>
      <inkml:brushProperty name="height" value="0.1" units="cm"/>
      <inkml:brushProperty name="color" value="#FFFFFF"/>
    </inkml:brush>
  </inkml:definitions>
  <inkml:trace contextRef="#ctx0" brushRef="#br0">223 1 8509,'-8'15'720,"1"0"1,1 1-1,0-1 1,1 1-1,1 1 1,-5 31-1,-1 108 1091,8-96-1388,-32 638 315,-49 858-1366,73-1411-9,-16 265-2206,15-138-3234,10-200 3434</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7.813"/>
    </inkml:context>
    <inkml:brush xml:id="br0">
      <inkml:brushProperty name="width" value="0.1" units="cm"/>
      <inkml:brushProperty name="height" value="0.1" units="cm"/>
      <inkml:brushProperty name="color" value="#FFFFFF"/>
    </inkml:brush>
  </inkml:definitions>
  <inkml:trace contextRef="#ctx0" brushRef="#br0">24 112 5637,'-4'-26'153,"3"11"615,-2 1 1,0-1-1,-9-26 0,17 72 2893,-2-4-3084,116 700 1236,-104-611-1933,65 612-1389,62 419-3846,-70-676 855,-62-416 3206</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8.417"/>
    </inkml:context>
    <inkml:brush xml:id="br0">
      <inkml:brushProperty name="width" value="0.1" units="cm"/>
      <inkml:brushProperty name="height" value="0.1" units="cm"/>
      <inkml:brushProperty name="color" value="#FFFFFF"/>
    </inkml:brush>
  </inkml:definitions>
  <inkml:trace contextRef="#ctx0" brushRef="#br0">0 1 2824,'6'9'536,"-2"1"0,1-1 0,-1 1 0,-1 0 0,0 0 0,0 1 0,1 17 0,1-2-292,51 213 209,61 319-899,-106-398-343,-11-119 527,3-1 0,1 1 1,1-1-1,14 47 1,-19-86 256,0 0 1,0 0-1,0 0 1,0 0-1,0 0 1,1-1 0,-1 1-1,0 0 1,1 0-1,-1 0 1,0 0-1,1-1 1,-1 1-1,1 0 1,-1-1-1,1 1 1,0 0-1,-1-1 1,1 1-1,0 0 1,-1-1 0,1 1-1,1 0 1,4-18-258,-3-34-369,-3 49 501,0 0-1,0 0 0,0 0 1,-1 0-1,1 0 1,-1 0-1,0 0 0,1 1 1,-1-1-1,0 0 0,0 0 1,0 1-1,0-1 0,0 0 1,-3-1-1,-3-6-721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6.331"/>
    </inkml:context>
    <inkml:brush xml:id="br0">
      <inkml:brushProperty name="width" value="0.1" units="cm"/>
      <inkml:brushProperty name="height" value="0.1" units="cm"/>
      <inkml:brushProperty name="color" value="#FFFFFF"/>
    </inkml:brush>
  </inkml:definitions>
  <inkml:trace contextRef="#ctx0" brushRef="#br0">12 1 4156,'-1'1'63,"0"1"-1,-1-1 1,1 1-1,0-1 1,0 1-1,1 0 1,-1-1-1,0 1 1,0 0-1,1 0 1,-1-1-1,1 1 1,0 0-1,-1 3 1,2-3-16,0-1 1,0 0-1,0 0 1,0 1 0,0-1-1,0 0 1,0 0-1,1 0 1,-1-1 0,0 1-1,1 0 1,-1 0-1,1-1 1,-1 1 0,0-1-1,1 1 1,2 0 0,0 0 11,0 0-1,-1 1 1,1 0 0,0 0 0,-1 0 0,1 0 0,-1 0 0,0 1 0,0-1 0,0 1 0,0 0 0,0 0 0,0 0 0,-1 1 0,1-1 0,-1 1 0,0-1 0,0 1 0,1 5 0,0 2-39,0 1-1,-2-1 1,1 1 0,-1-1-1,-2 19 1,1-27-25,1 18-114,-3 27-289,1-46 58,1 1 0,-1-1 1,0 1-1,0-1 0,0 0 0,0 0 0,-1 1 0,1-1 0,-3 3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6.718"/>
    </inkml:context>
    <inkml:brush xml:id="br0">
      <inkml:brushProperty name="width" value="0.1" units="cm"/>
      <inkml:brushProperty name="height" value="0.1" units="cm"/>
      <inkml:brushProperty name="color" value="#FFFFFF"/>
    </inkml:brush>
  </inkml:definitions>
  <inkml:trace contextRef="#ctx0" brushRef="#br0">0 0 4036,'0'0'120,"0"8"8,0 0 84,0 1 48,0 5-72,0 0 4,0 3-108,0 3 32,0 0-132,8 3 64,-2 1-32,-3-2-56,5 2 24,1-2-252,-3 0-188,0-2-292,-1-2-464,5-1 108</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8.457"/>
    </inkml:context>
    <inkml:brush xml:id="br0">
      <inkml:brushProperty name="width" value="0.1" units="cm"/>
      <inkml:brushProperty name="height" value="0.1" units="cm"/>
      <inkml:brushProperty name="color" value="#FFFFFF"/>
    </inkml:brush>
  </inkml:definitions>
  <inkml:trace contextRef="#ctx0" brushRef="#br0">23 77 7505,'1'-3'-35,"7"-39"1690,-8 41-1528,0 0 0,0-1 0,0 1 0,0 0 0,0 0 0,0 0 0,0-1 0,0 1 0,-1 0 0,1 0 0,0 0 0,-1 0 0,1 0 0,-1 0 0,1 0 0,-1 0 0,0 0 0,1 0 0,-1 0 0,0 0 0,0 0 0,0 0 0,1 0 0,-1 1 0,0-1 0,0 0 0,0 1 0,0-1 0,0 1 0,0-1 0,-3 0 0,4 1-83,-1 0 0,1 0 0,-1 0 0,0 1 0,1-1 0,-1 0 1,1 0-1,-1 1 0,1-1 0,-1 0 0,1 1 0,-1-1 0,1 0 1,0 1-1,-1-1 0,1 1 0,-1-1 0,1 0 0,0 1 0,-1-1 1,1 1-1,0-1 0,0 1 0,-1 0 0,1-1 0,0 1 0,0-1 1,0 1-1,0-1 0,0 1 0,0-1 0,0 1 0,0 0 0,0-1 1,0 1-1,0 0 0,-1 30 335,2-25-235,1 34 1,3 0 0,1 0 0,17 59 0,5 29-134,6 200-448,-28-108-3862,-6-209 3395,-1 0 0,0 0 1,0 0-1,-4 13 0,-3 1-1757</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08.996"/>
    </inkml:context>
    <inkml:brush xml:id="br0">
      <inkml:brushProperty name="width" value="0.1" units="cm"/>
      <inkml:brushProperty name="height" value="0.1" units="cm"/>
      <inkml:brushProperty name="color" value="#FFFFFF"/>
    </inkml:brush>
  </inkml:definitions>
  <inkml:trace contextRef="#ctx0" brushRef="#br0">33 955 5509,'-30'9'472,"28"-9"-170,2-2-133,0 0-1,0 0 1,0 0 0,0-1 0,0 1 0,0 0 0,0 0 0,1 0 0,-1 0 0,2-3 0,7-5 360,0 0-1,1 0 1,0 1 0,0 0 0,13-8-1,0-1-51,284-232 2346,303-237-2355,-575 460-846,43-31-1182,-25 28-2490,-40 28 1236</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09.366"/>
    </inkml:context>
    <inkml:brush xml:id="br0">
      <inkml:brushProperty name="width" value="0.1" units="cm"/>
      <inkml:brushProperty name="height" value="0.1" units="cm"/>
      <inkml:brushProperty name="color" value="#FFFFFF"/>
    </inkml:brush>
  </inkml:definitions>
  <inkml:trace contextRef="#ctx0" brushRef="#br0">1 918 5605,'1'1'82,"0"-1"0,0 0 1,0 0-1,-1 0 1,1 0-1,0 0 1,0 0-1,0 0 1,0 0-1,0-1 1,0 1-1,0 0 1,0 0-1,0-1 1,-1 1-1,2-1 1,69-91 3304,38-14-2398,196-148 0,-209 179-925,22-19-249,82-64-1466,-71 49-2840,-98 81 2278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423"/>
    </inkml:context>
    <inkml:brush xml:id="br0">
      <inkml:brushProperty name="width" value="0.1" units="cm"/>
      <inkml:brushProperty name="height" value="0.1" units="cm"/>
      <inkml:brushProperty name="color" value="#FFFFFF"/>
    </inkml:brush>
  </inkml:definitions>
  <inkml:trace contextRef="#ctx0" brushRef="#br0">0 17 2648,'9'5'688,"0"-1"-1,0 0 1,0-1-1,1 0 1,-1-1-1,14 2 1,-2 0 248,1 1-283,-1-2 1,2-1-1,-1-1 1,33-2-1,87-16-357,-100 12-214,-30 5-218,-1-1 1,0 0-1,1-1 1,-1-1-1,20-6 1,-31 9 8,1-1 0,-1 1 1,0 0-1,1 0 0,-1 0 0,0 0 0,1 0 0,-1-1 1,0 1-1,3-4-1522,-3 4 1522,0 0 0,0-1 0,0 1 0,0-1 1,0 1-1,0 0 0,0-1 0,0 1 0,0 0 0,0-1 1,0 0-1,0 1-145,0-6-2206</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096"/>
    </inkml:context>
    <inkml:brush xml:id="br0">
      <inkml:brushProperty name="width" value="0.1" units="cm"/>
      <inkml:brushProperty name="height" value="0.1" units="cm"/>
      <inkml:brushProperty name="color" value="#FFFFFF"/>
    </inkml:brush>
  </inkml:definitions>
  <inkml:trace contextRef="#ctx0" brushRef="#br0">82 108 4612,'58'-108'4983,"-58"121"-3942,0 20 197,1 29-136,-12 98-1,-109 1197-2246,119-1297 503,2-39-213,-1 1 0,-2 0 0,-5 36-1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423"/>
    </inkml:context>
    <inkml:brush xml:id="br0">
      <inkml:brushProperty name="width" value="0.1" units="cm"/>
      <inkml:brushProperty name="height" value="0.1" units="cm"/>
      <inkml:brushProperty name="color" value="#FFFFFF"/>
    </inkml:brush>
  </inkml:definitions>
  <inkml:trace contextRef="#ctx0" brushRef="#br0">0 17 2648,'9'5'688,"0"-1"-1,0 0 1,0-1-1,1 0 1,-1-1-1,14 2 1,-2 0 248,1 1-283,-1-2 1,2-1-1,-1-1 1,33-2-1,87-16-357,-100 12-214,-30 5-218,-1-1 1,0 0-1,1-1 1,-1-1-1,20-6 1,-31 9 8,1-1 0,-1 1 1,0 0-1,1 0 0,-1 0 0,0 0 0,1 0 0,-1-1 1,0 1-1,3-4-1522,-3 4 1522,0 0 0,0-1 0,0 1 0,0-1 1,0 1-1,0 0 0,0-1 0,0 1 0,0 0 0,0-1 1,0 0-1,0 1-145,0-6-2206</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891"/>
    </inkml:context>
    <inkml:brush xml:id="br0">
      <inkml:brushProperty name="width" value="0.1" units="cm"/>
      <inkml:brushProperty name="height" value="0.1" units="cm"/>
      <inkml:brushProperty name="color" value="#FFFFFF"/>
    </inkml:brush>
  </inkml:definitions>
  <inkml:trace contextRef="#ctx0" brushRef="#br0">203 109 3736,'6'-13'417,"-1"1"0,-1-2 0,-1 1 0,0 0 0,0-1 0,0-14 0,-3 27 17,-5 28 1270,-3 36-1,2-12-822,-118 842 917,48-191-2028,76-695 155,-8 145-1405,6-53-4327</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2.498"/>
    </inkml:context>
    <inkml:brush xml:id="br0">
      <inkml:brushProperty name="width" value="0.1" units="cm"/>
      <inkml:brushProperty name="height" value="0.1" units="cm"/>
      <inkml:brushProperty name="color" value="#FFFFFF"/>
    </inkml:brush>
  </inkml:definitions>
  <inkml:trace contextRef="#ctx0" brushRef="#br0">0 732 4280,'2'-8'86,"55"-60"1299,71-139 1548,22-50-1866,-56 90-2355,-88 151-209,-6 8-1932</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2.839"/>
    </inkml:context>
    <inkml:brush xml:id="br0">
      <inkml:brushProperty name="width" value="0.1" units="cm"/>
      <inkml:brushProperty name="height" value="0.1" units="cm"/>
      <inkml:brushProperty name="color" value="#FFFFFF"/>
    </inkml:brush>
  </inkml:definitions>
  <inkml:trace contextRef="#ctx0" brushRef="#br0">0 0 4920,'1'2'125,"0"0"-1,-1 0 0,1 0 0,0 0 0,0 0 0,0 0 0,0 0 0,1 0 0,-1 0 1,0 0-1,1-1 0,-1 1 0,1-1 0,0 1 0,-1-1 0,1 1 0,0-1 0,2 1 1,15 15 1094,3 11-532,-1 0 0,-1 2 0,26 54 0,-21-29-699,-3-5-74,1-2 0,3 0 0,35 48 0,-36-57-1120,-13-12-2722</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3.165"/>
    </inkml:context>
    <inkml:brush xml:id="br0">
      <inkml:brushProperty name="width" value="0.1" units="cm"/>
      <inkml:brushProperty name="height" value="0.1" units="cm"/>
      <inkml:brushProperty name="color" value="#FFFFFF"/>
    </inkml:brush>
  </inkml:definitions>
  <inkml:trace contextRef="#ctx0" brushRef="#br0">1 143 4856,'0'1'70,"1"0"0,0-1 0,-1 1-1,1 0 1,-1-1 0,1 1 0,0-1-1,0 0 1,-1 1 0,1-1 0,0 1-1,0-1 1,-1 0 0,1 0 0,0 1-1,0-1 1,0 0 0,0 0-1,-1 0 1,1 0 0,0 0 0,0 0-1,0 0 1,1-1 0,26-1 749,111-21 1155,-91 17-1612,50-13-1,-28 1-303,164-46-2979,-206 56 897,-8-1-77</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1.596"/>
    </inkml:context>
    <inkml:brush xml:id="br0">
      <inkml:brushProperty name="width" value="0.1" units="cm"/>
      <inkml:brushProperty name="height" value="0.1" units="cm"/>
      <inkml:brushProperty name="color" value="#FFC114"/>
    </inkml:brush>
  </inkml:definitions>
  <inkml:trace contextRef="#ctx0" brushRef="#br0">771 147 8817,'0'-5'162,"0"0"1,-1 0-1,1 0 1,-1 0-1,-1 0 0,1 0 1,0 0-1,-2 0 1,2 1-1,-2-1 1,1 0-1,-1 1 1,1-1-1,-2 1 1,-5-7-1,3 5 93,1 0 0,-2 1 0,0 0 0,0 1 0,0-1 0,0 1-1,0 0 1,-1 2 0,-11-4 0,6 0-26,-1 4-1,0-1 1,0 1-1,0 1 1,1-1-1,-1 1 1,0 2-1,0-1 1,-2 3-1,2-2 1,-21 8 0,8 1 159,2 0 1,-2 3-1,2 1 1,0 0-1,1 2 1,1 1-1,1 1 1,0 0-1,0 2 1,-22 28-1,22-21-117,1 2 0,0 0 0,4 1 0,-1 1 0,3 1 0,-1 0 0,-18 68 0,29-81-230,0 2-1,1-1 0,2 0 0,0 1 0,1-1 0,1 0 0,1 1 0,1-1 0,0 0 1,12 39-1,-10-48-29,0 2 1,1-2-1,0 1 0,1-1 1,1-1-1,-1 2 1,2-2-1,-1 0 1,1 0-1,1-1 1,0 0-1,-1 0 0,3-2 1,-1 1-1,0 0 1,1-1-1,0 0 1,19 7-1,-8-7-7,0 0 0,0-2 0,1 0-1,0-1 1,0-2 0,0-1 0,-1 1-1,1-4 1,1 1 0,-1-1 0,0-1 0,-1-2-1,40-12 1,-29 6-384,0-2 0,-1-1 0,40-24 0,-43 20-912,-1-1 0,0-1 0,30-30 0,-47 39-55,0 0 0,0-1-1,-1-1 1,16-26 0,-5-4-2645</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2.109"/>
    </inkml:context>
    <inkml:brush xml:id="br0">
      <inkml:brushProperty name="width" value="0.1" units="cm"/>
      <inkml:brushProperty name="height" value="0.1" units="cm"/>
      <inkml:brushProperty name="color" value="#FFC114"/>
    </inkml:brush>
  </inkml:definitions>
  <inkml:trace contextRef="#ctx0" brushRef="#br0">1197 0 4828,'-61'17'563,"0"3"-1,2 1 0,1 4 0,0 3 0,3 1 1,-65 46-1,44-21 910,2 4 0,3 2 0,-98 111 1,128-126-905,3 2 0,2 3 1,1 1-1,-45 92 0,61-101-425,3 2-1,0-1 1,2 1 0,3 1-1,2 0 1,-7 88-1,13-73-6,3 3 0,3-1 0,2 0-1,2 1 1,5-3 0,0 1 0,39 103-1,-38-131-111,2 2-1,2-2 0,0-2 1,3 0-1,0-1 0,1 1 0,2-3 1,1 0-1,2-3 0,1 1 1,0-2-1,1-1 0,2-2 1,48 28-1,-37-30-14,1-2 0,1 0 1,2-3-1,-2-1 0,1-3 1,2-3-1,0 0 0,55-1 1,-33-5-1,-2-3 1,1-3-1,-1-4 1,0-1 0,66-22-1,-77 14 119,-2-1-1,-1-4 0,-1-1 1,0-3-1,-1-1 0,-3-2 1,0-3-1,-3-3 0,-1-1 1,-1-1-1,57-70 0,-50 49 110,-4-4 0,-3 0 0,-2-3-1,-3 0 1,-3-3 0,-4-2 0,-2 0-1,19-83 1,-35 110-222,-2-1 0,-2 1 0,-3-1 0,-2 0 0,-1 0 0,-4-1 0,-4-44 0,1 57-157,-1 0 0,-2 0 0,-2 1 0,0 1 0,-3-1 0,0 1 0,-2 1 0,-1 1 0,-1-1-1,-25-28 1,14 25-817,0 0 0,-4 1 0,1 2-1,-62-44 1,46 42-1083,-3 2-1,0 2 0,-61-24 1,-5 7-1720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2.882"/>
    </inkml:context>
    <inkml:brush xml:id="br0">
      <inkml:brushProperty name="width" value="0.1" units="cm"/>
      <inkml:brushProperty name="height" value="0.1" units="cm"/>
      <inkml:brushProperty name="color" value="#FFC114"/>
    </inkml:brush>
  </inkml:definitions>
  <inkml:trace contextRef="#ctx0" brushRef="#br0">53 28 8509,'0'-2'60,"-1"1"1,1-1-1,-1 0 1,1 1 0,-2 0-1,2 0 1,-1-1-1,0 1 1,-1 0-1,2-1 1,-1 1 0,0 0-1,0 0 1,-1-1-1,1 2 1,0-1-1,0 0 1,-1 1 0,0-1-1,0 1 1,1-2-1,0 2 1,0-1-1,-4 1 1,3 0 69,1 1 0,0 1 0,0-2 1,-1 1-1,1 0 0,0 0 0,-1 1 0,1-1 1,0 0-1,1 0 0,-1 1 0,-1-1 0,2 0 1,-1 2-1,1-2 0,-1 0 0,1 1 0,-1-1 1,1 1-1,0 0 0,0-1 0,0 1 0,0 0 1,0-1-1,0 4 0,-3 68 227,3 0 0,4 1 0,17 94 0,-12-99-256,-7-62-140,46 314-129,-34-256-2626,28 76 1,-33-127-1742,-9-22 2379</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3.223"/>
    </inkml:context>
    <inkml:brush xml:id="br0">
      <inkml:brushProperty name="width" value="0.1" units="cm"/>
      <inkml:brushProperty name="height" value="0.1" units="cm"/>
      <inkml:brushProperty name="color" value="#FFC114"/>
    </inkml:brush>
  </inkml:definitions>
  <inkml:trace contextRef="#ctx0" brushRef="#br0">1 49 8645,'3'-4'29,"-2"1"0,1-1 0,1 1 1,1 1-1,-2-2 0,1 1 0,1 1 0,-2-1 1,2 1-1,0-1 0,-2 2 0,2-2 0,0 2 1,0-1-1,0 0 0,-1 1 0,1 0 0,8 0 0,0-1 332,1 1 0,0 1 0,-2 0 0,2 1 0,14 3 0,4 4 62,0-1 1,-1 3-1,1 2 1,-1 1-1,-2 1 0,1 1 1,-1 0-1,-1 3 0,25 21 1,-34-25-222,0 0 0,-2 1-1,-1 1 1,1 0 0,-2 2 0,0 0 0,-2 0 0,1 1 0,-1 0 0,-2 1 0,-1 0 0,-1 1 0,0 0-1,-2 0 1,1 0 0,-2 2 0,-1-1 0,-2-1 0,1 2 0,-3-1 0,0 1 0,0-1 0,-3 0 0,1 1-1,-2-1 1,-1-1 0,-2 1 0,1-1 0,-17 36 0,4-20-119,-1 0 1,-2-1-1,-1-2 1,-2-1-1,-28 31 1,34-44-559,-1-2 1,0 0 0,0-1-1,-2-1 1,1-1 0,-2-1-1,0 0 1,-47 17 0,61-28-541,2 0 0,-2-2 1,0 1-1,0-2 0,-15 2 1,-2-2-3161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891"/>
    </inkml:context>
    <inkml:brush xml:id="br0">
      <inkml:brushProperty name="width" value="0.1" units="cm"/>
      <inkml:brushProperty name="height" value="0.1" units="cm"/>
      <inkml:brushProperty name="color" value="#FFFFFF"/>
    </inkml:brush>
  </inkml:definitions>
  <inkml:trace contextRef="#ctx0" brushRef="#br0">203 109 3736,'6'-13'417,"-1"1"0,-1-2 0,-1 1 0,0 0 0,0-1 0,0-14 0,-3 27 17,-5 28 1270,-3 36-1,2-12-822,-118 842 917,48-191-2028,76-695 155,-8 145-1405,6-53-4327</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3.595"/>
    </inkml:context>
    <inkml:brush xml:id="br0">
      <inkml:brushProperty name="width" value="0.1" units="cm"/>
      <inkml:brushProperty name="height" value="0.1" units="cm"/>
      <inkml:brushProperty name="color" value="#FFC114"/>
    </inkml:brush>
  </inkml:definitions>
  <inkml:trace contextRef="#ctx0" brushRef="#br0">1583 37 8309,'-52'-12'506,"-2"3"-1,1 2 1,0 2 0,-1 2 0,1 3 0,-1 3 0,-103 16-1,92-5 155,2 1 0,-1 4 0,1 2 0,2 4 0,0 1 1,-60 39-1,79-38-441,0 3 1,1 1 0,3 2 0,1 1 0,1 3 0,3 0 0,0 2 0,2 2 0,2 1 0,2 1 0,2 1 0,2 1 0,1 1 0,3 1-1,3 1 1,0 0 0,4 2 0,0-1 0,3 2 0,3-1 0,1 75 0,5-48-149,5-1 0,3 0-1,32 141 1,-24-161-3,1-2 1,4 0-1,2-2 0,1 0 0,60 89 1,-50-92-62,3-2 0,1-3 0,2-1 0,4-1 0,-1-2 0,3-3 0,2-2 0,0-2 0,3-1 0,79 35 0,-80-44-101,1-4 0,3-1-1,-2-3 1,2-2 0,0-2-1,0-3 1,2-2 0,-1-3 0,-1-2-1,2-2 1,74-12 0,-54 0-117,0-3 1,1-4-1,-2-3 1,-2-4-1,0-2 1,-2-4-1,-1-3 1,78-54-1,-107 61 247,-2-3 0,-1-1-1,1-1 1,-5-3 0,56-71-1,-67 74 86,-1-1-1,-3 0 1,0-1-1,-3-1 1,-1-1 0,-1 0-1,16-74 1,-23 58-42,0-2 1,-4 1 0,-1-1-1,-4 2 1,-1-2 0,-2 1-1,-4 0 1,-2 1 0,-3 0-1,-1 1 1,-3 1 0,-34-70-1,23 61-331,-4 1 0,-2 2-1,-82-101 1,73 108-1039,-1 3-1,-4 2 1,-103-78-1,111 96-2478,-74-37-1,42 32-9</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6.358"/>
    </inkml:context>
    <inkml:brush xml:id="br0">
      <inkml:brushProperty name="width" value="0.1" units="cm"/>
      <inkml:brushProperty name="height" value="0.1" units="cm"/>
      <inkml:brushProperty name="color" value="#FFC114"/>
    </inkml:brush>
  </inkml:definitions>
  <inkml:trace contextRef="#ctx0" brushRef="#br0">336 63 6721,'5'-11'-291,"2"-12"2106,-17 34 673,2 3-2220,2 0 0,-1 0-1,1 0 1,1 0 0,-5 29 0,-4 10-158,-78 241-72,-80 250 229,159-520-262,9-37-13,7-41 81,19-101 707,8 1-1,64-194 0,-84 315-751,47-127 334,-51 145-328,2 1 0,0 0 0,-1 0 0,2 1 0,0 0 0,1 1 0,0 0 0,16-13 0,-22 22-18,-2 1-1,2 0 0,0 0 0,-2 1 0,2-1 0,0 1 0,0 0 0,-1 0 0,1-1 0,0 2 0,0-1 0,0 1 0,0 0 0,1 0 1,-2 0-1,1 0 0,0 1 0,0-1 0,0 2 0,-1-2 0,1 1 0,0 0 0,0 2 0,-2-2 0,2 0 0,0 2 0,0-2 0,2 4 1,9 6 2,1 1 0,-1-1 0,-1 2 0,18 21 0,-11-7-4,0 0 0,-2 1 0,-2 0 1,0 1-1,-2 1 0,-1 1 0,-1-1 0,-2 2 0,0 0 1,-3 1-1,5 39 0,0 38-1076,-6-1-1,-5 119 1,-4-114-1692,1-139-4615,-5 9 5874</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6.699"/>
    </inkml:context>
    <inkml:brush xml:id="br0">
      <inkml:brushProperty name="width" value="0.1" units="cm"/>
      <inkml:brushProperty name="height" value="0.1" units="cm"/>
      <inkml:brushProperty name="color" value="#FFC114"/>
    </inkml:brush>
  </inkml:definitions>
  <inkml:trace contextRef="#ctx0" brushRef="#br0">1 76 11365,'0'-4'78,"1"2"0,-1-1 0,2 1 0,-2-1 0,1 0 0,0 1-1,0-1 1,1 1 0,-1-1 0,1 1 0,0-1 0,-1 1 0,2 0 0,-2 0 0,1-1 0,1 2 0,-2 0 0,2-2-1,-1 2 1,1 0 0,-1-1 0,1 1 0,4-3 0,2 1 235,0 0 1,0-1-1,0 2 0,0-1 0,19-1 1,43 3-887,106 10 1,0 0-7689,-143-9 5892</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7.118"/>
    </inkml:context>
    <inkml:brush xml:id="br0">
      <inkml:brushProperty name="width" value="0.1" units="cm"/>
      <inkml:brushProperty name="height" value="0.1" units="cm"/>
      <inkml:brushProperty name="color" value="#FFC114"/>
    </inkml:brush>
  </inkml:definitions>
  <inkml:trace contextRef="#ctx0" brushRef="#br0">1223 67 5889,'-25'-13'429,"0"3"1,-1 0-1,0 2 1,-1 1 0,0 0-1,-1 4 1,2-1-1,-2 1 1,0 2-1,0 1 1,-35 4 0,32 1-154,-2 1 1,1 1 0,0 3 0,0 0-1,2 1 1,-1 2 0,1 1 0,1 3 0,-30 19-1,11-3 172,1 3-1,1 2 0,2 3 1,2 1-1,-51 63 1,69-72-182,0 1 0,2 2 0,2 1 1,2 0-1,0 1 0,3 1 0,2 1 0,-13 60 1,17-53 32,1 0 0,3 1 0,1 1 0,3-1 0,2 0 0,13 83 0,-9-107-285,0 0-1,2 0 1,0-1-1,2 1 1,0-2-1,1 1 1,2-2-1,0 1 1,2-2-1,0 1 1,2-2-1,-1 0 1,3-1-1,35 31 1,-11-18 7,2-3 1,0-3-1,1 0 0,2-3 0,79 26 1,-45-22-16,2-6 0,137 18 0,-180-33-7,2-2-1,2-3 1,-2-2-1,-1 0 1,1-3 0,-1-1-1,1-3 1,-1-2 0,-2 0-1,2-3 1,-2-1-1,-1-2 1,68-41 0,-62 30 22,1-1 1,-4-3-1,0-1 1,0-3 0,45-54-1,-60 60 252,-2-2 0,-1-1 1,-3-1-1,0-1 0,-2 0 0,-1-1 0,19-68 0,-20 45-344,-4 1-1,-2-2 0,-3 1 1,-2-2-1,-4 1 0,-1-1 1,-4 1-1,-1 0 0,-23-92 1,23 127-654,-2 0 0,-2 1 1,0 1-1,-3-1 0,1 1 1,-2 2-1,-27-40 0,23 42-420,1 1 0,-2 0 0,0 2 0,-1 1-1,0-1 1,-1 2 0,-1 0 0,-28-12 0,-19-5-1908</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7.890"/>
    </inkml:context>
    <inkml:brush xml:id="br0">
      <inkml:brushProperty name="width" value="0.1" units="cm"/>
      <inkml:brushProperty name="height" value="0.1" units="cm"/>
      <inkml:brushProperty name="color" value="#FFC114"/>
    </inkml:brush>
  </inkml:definitions>
  <inkml:trace contextRef="#ctx0" brushRef="#br0">25 0 9613,'3'1'23,"-2"-1"1,2 2-1,-2-1 0,2 0 1,-2 0-1,1 1 0,0-1 1,-1 0-1,1 0 0,0 1 1,-1 0-1,0 0 0,1-1 1,-1 1-1,0 0 0,0 0 0,1-1 1,-2 2-1,1-2 0,0 2 1,-1-1-1,0 0 0,1 3 1,13 52 1373,-5 5-1132,-4 2-1,-1-2 1,-4 0 0,-7 65 0,-49 249-5217,34-256 1262,17-89 2038</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8.295"/>
    </inkml:context>
    <inkml:brush xml:id="br0">
      <inkml:brushProperty name="width" value="0.1" units="cm"/>
      <inkml:brushProperty name="height" value="0.1" units="cm"/>
      <inkml:brushProperty name="color" value="#FFC114"/>
    </inkml:brush>
  </inkml:definitions>
  <inkml:trace contextRef="#ctx0" brushRef="#br0">0 102 7473,'1'-5'5,"2"-1"1,-2 1 0,2 0 0,-2 0 0,1 0 0,2 1-1,-1-1 1,-1 0 0,2 1 0,0 1 0,0-3-1,0 3 1,-1-1 0,8-4 0,-4 3 119,0 3 0,0-2 1,-1 1-1,2-1 0,0 3 1,-1-1-1,1 0 0,0 0 1,14 1-1,5-2-41,1 3 1,-1 1-1,-1 1 1,1 0-1,0 3 1,0 0-1,-1 2 1,38 14-1,-55-17-79,1 0 0,-1 1-1,-2 0 1,2 0 0,-1 1 0,1 1-1,-2-1 1,1 0 0,-2 2 0,1 0-1,7 10 1,-11-12 15,1 1 0,0 1 0,0 0-1,-2-1 1,1 1 0,-1 0 0,0-1 0,-1 2-1,0-1 1,1 1 0,-2-2 0,0 1 0,0 1-1,0-2 1,-4 15 0,0-9 127,0-1 0,0 0 0,-1-1 0,0 1 0,0-1 0,-1 1 0,-2-1 0,2-1 0,-2 0 0,-1 0-1,0-1 1,0 0 0,1 0 0,-3 0 0,-14 10 0,2-4 377,-1 1 0,-1-2 0,-1-2-1,1 0 1,-54 16 0,87-30-453,-1 1-1,2 1 1,-1-1 0,-1 1 0,11 2 0,10 0-51,-5-1-15,0 0 0,0 3 0,-2 0 1,2 1-1,-1 1 0,-1 1 0,1 2 0,-2-1 0,2 1 0,-3 3 1,1-1-1,-1 1 0,0 2 0,-1 0 0,16 16 0,-27-24 151,-2 1 0,0-1 0,-1 0 0,1 1 0,-1-1 1,0 2-1,-1-1 0,0 0 0,1 0 0,-2 1 0,-1 0 0,2 1 0,-2-2 0,1 1 0,-2-1 0,1 1 0,-1 1 0,0-1 0,-1-1 0,1 2 0,-2-1 0,0-1 1,0 1-1,0 0 0,-1-1 0,1 1 0,-2-1 0,0 0 0,0 0 0,1 0 0,-2-1 0,-1 0 0,1 1 0,0-1 0,0 0 0,-1 0 0,1-1 0,-2 0 1,1 0-1,-2-1 0,-7 5 0,-1-1 166,-2 1 0,0-1 0,0-2-1,-1 1 1,0-2 0,0-1 0,0-1 0,0 0 0,0-1 0,-36-2 0,32 0-402,2-2 0,-2-1 0,1 0 0,1-3 0,-1 1 0,1-2 0,-1-1 0,2 0 0,-22-13 0,35 18-289,1 0-1,1-1 0,-1 0 0,1-1 1,-1 1-1,1-1 0,0 0 1,0 0-1,1 0 0,-4-9 1,5 9-403,0 0 0,1-1 0,-1 0 0,2 1 0,0 0 0,0-1 0,-1 1 0,2-2 0,-1 1 0,1 1 0,0-2 0,1-8 0,6-18-3717</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8.857"/>
    </inkml:context>
    <inkml:brush xml:id="br0">
      <inkml:brushProperty name="width" value="0.1" units="cm"/>
      <inkml:brushProperty name="height" value="0.1" units="cm"/>
      <inkml:brushProperty name="color" value="#FFC114"/>
    </inkml:brush>
  </inkml:definitions>
  <inkml:trace contextRef="#ctx0" brushRef="#br0">938 7 7241,'-56'-3'928,"-1"0"0,1 3 0,-2 3 0,-71 12 0,88-8-226,1 4 0,-1-1 0,2 2 0,-1 4 0,2-1 0,-56 34 1,76-37-582,0 1 1,2 1 0,-1 0 0,1 1 0,2 0 0,-1 2 0,2 0 0,-1 0-1,3 2 1,-1-1 0,2 1 0,0 1 0,1-1 0,1 1 0,2 1 0,-7 28-1,2 6-37,3 1 0,2 1 0,3-1-1,2 0 1,7 65 0,17 64 520,71 275 0,-90-444-542,2 17-5,5 1 1,-1-3-1,1 2 0,2-2 1,2-1-1,19 33 0,-23-48-53,0-1-1,0 1 0,1-1 0,1-1 0,1-1 0,0 1 1,0-1-1,1-2 0,0 0 0,2 0 0,-2-1 0,32 11 1,-13-8 7,0-3 0,1-2 1,0 1-1,1-3 1,64 0-1,-15-6 8,110-16 0,-117 6-4,1-4 1,-1-3 0,-1-4 0,139-60-1,-175 64 33,-2-3 0,1 0 0,-4-3-1,1-2 1,-1 0 0,-2-2 0,-1-2-1,-1-1 1,-2-1 0,35-49 0,-42 44 171,-1-1 1,-2-2-1,-2 0 1,-2-1-1,-2 0 1,18-82 0,-22 62-175,-1 1 0,-4-1 1,-1 0-1,-8-85 0,2 121-82,-2 0 0,0 0 0,-2 0 0,-1 1 0,0 0 0,-1 1 0,-2 0 0,0 0 0,-3 0 0,2 2 0,-31-39 0,26 42-449,-1-1-1,0 3 1,-2-1 0,0 2-1,0 0 1,-1 1-1,-36-18 1,14 11-1763,0 4-1,-3 0 0,-75-17 1,26 15-1685</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4.551"/>
    </inkml:context>
    <inkml:brush xml:id="br0">
      <inkml:brushProperty name="width" value="0.1" units="cm"/>
      <inkml:brushProperty name="height" value="0.1" units="cm"/>
      <inkml:brushProperty name="color" value="#FFC114"/>
    </inkml:brush>
  </inkml:definitions>
  <inkml:trace contextRef="#ctx0" brushRef="#br0">206 25 2448,'-29'0'-16,"2"-5"-4,-1 5-116,6-3-84,1 0 8,2 0-104,2 0 8,2 0 24,0 1-72,2-1 80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4.895"/>
    </inkml:context>
    <inkml:brush xml:id="br0">
      <inkml:brushProperty name="width" value="0.1" units="cm"/>
      <inkml:brushProperty name="height" value="0.1" units="cm"/>
      <inkml:brushProperty name="color" value="#FFC114"/>
    </inkml:brush>
  </inkml:definitions>
  <inkml:trace contextRef="#ctx0" brushRef="#br0">292 0 7473,'-68'11'2487,"0"-2"1,-88-2 667,179-7-1455,289-10 779,-74 1-2414,1534 34 13,-1375 0 169,-52-2-1181,-116-14-3591,-220-8 3736,15-1-1094</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5.714"/>
    </inkml:context>
    <inkml:brush xml:id="br0">
      <inkml:brushProperty name="width" value="0.1" units="cm"/>
      <inkml:brushProperty name="height" value="0.1" units="cm"/>
      <inkml:brushProperty name="color" value="#FFC114"/>
    </inkml:brush>
  </inkml:definitions>
  <inkml:trace contextRef="#ctx0" brushRef="#br0">3522 0 13849,'-915'708'5789,"353"-280"-4860,28-19-671,-506 400-2686,782-585-1114,100-69-2314,103-98 2305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8.943"/>
    </inkml:context>
    <inkml:brush xml:id="br0">
      <inkml:brushProperty name="width" value="0.1" units="cm"/>
      <inkml:brushProperty name="height" value="0.1" units="cm"/>
      <inkml:brushProperty name="color" value="#FFFFFF"/>
    </inkml:brush>
  </inkml:definitions>
  <inkml:trace contextRef="#ctx0" brushRef="#br0">0 76 5889,'2'-2'213,"8"-8"762,-1 0-1,2 1 1,-1 0 0,1 0-1,13-7 1,-20 15-924,0-1 0,0 0-1,0 1 1,0 0 0,0 0 0,0 0-1,0 0 1,0 0 0,0 1 0,1 0-1,-1 0 1,0 0 0,0 1 0,0-1-1,1 1 1,-1 0 0,0 0 0,0 0-1,0 1 1,0 0 0,4 2 0,2 1-160,0 2 1,0-1-1,0 1 1,-1 1 0,0 0-1,9 9 1,22 33-5361,-32-40 2990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2.498"/>
    </inkml:context>
    <inkml:brush xml:id="br0">
      <inkml:brushProperty name="width" value="0.1" units="cm"/>
      <inkml:brushProperty name="height" value="0.1" units="cm"/>
      <inkml:brushProperty name="color" value="#FFFFFF"/>
    </inkml:brush>
  </inkml:definitions>
  <inkml:trace contextRef="#ctx0" brushRef="#br0">0 732 4280,'2'-8'86,"55"-60"1299,71-139 1548,22-50-1866,-56 90-2355,-88 151-209,-6 8-1932</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7.220"/>
    </inkml:context>
    <inkml:brush xml:id="br0">
      <inkml:brushProperty name="width" value="0.1" units="cm"/>
      <inkml:brushProperty name="height" value="0.1" units="cm"/>
      <inkml:brushProperty name="color" value="#FFC114"/>
    </inkml:brush>
  </inkml:definitions>
  <inkml:trace contextRef="#ctx0" brushRef="#br0">14 0 16626,'-13'3'0,"13"0"317,25 4 422,344 0 884,129 29-1873,419 31 683,-306-8-5202,-576-56 1710,-8-1-860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36.925"/>
    </inkml:context>
    <inkml:brush xml:id="br0">
      <inkml:brushProperty name="width" value="0.1" units="cm"/>
      <inkml:brushProperty name="height" value="0.1" units="cm"/>
      <inkml:brushProperty name="color" value="#FFC114"/>
    </inkml:brush>
  </inkml:definitions>
  <inkml:trace contextRef="#ctx0" brushRef="#br0">307 117 5985,'1'-3'153,"0"-1"1,0 1 0,0 0 0,0-1 0,0 1 0,-1-1 0,0 1 0,0-1 0,0 1 0,0-1 0,0 1 0,-1-1 0,1 1 0,-1 0 0,0-1 0,0 1 0,0 0 0,-1 0-1,1-1 1,-1 1 0,0 0 0,0 0 0,0 1 0,0-1 0,0 0 0,-1 1 0,1-1 0,-1 1 0,1 0 0,-1 0 0,-3-2 0,3 2 31,-1 0 0,1 0 0,-1 0 0,1 1 0,-1-1 0,1 1 0,-1 0 0,0 0 0,0 0 0,0 1 0,0-1 0,1 1 0,-1 0 0,0 0 0,0 0 1,0 1-1,0-1 0,0 1 0,0 0 0,1 0 0,-1 0 0,0 1 0,1-1 0,-1 1 0,1 0 0,0 0 0,-6 4 0,-4 7 30,1 0 0,0 0 0,1 1 0,1 1 0,0-1 0,1 2 0,1-1-1,0 1 1,1 1 0,1-1 0,0 1 0,1 0 0,-3 23 0,-1 20-169,3 0-1,2 92 1,4-130-55,2 1 0,1-1 0,1 0 1,0 0-1,2-1 0,0 1 0,2-1 1,0-1-1,1 1 0,1-1 0,20 29 1,-22-38 6,0 0 1,0-1 0,1 1 0,0-2-1,1 1 1,0-2 0,0 1 0,1-1-1,0-1 1,1 0 0,0 0 0,0-1-1,0-1 1,0 0 0,1-1 0,0 0-1,0-1 1,0 0 0,0-1 0,20 1-1,-22-4 57,0 1-1,1-1 1,-1-1-1,0 0 1,0 0-1,0-1 1,0-1-1,0 0 1,-1 0-1,0-1 1,0 0-1,14-11 1,-17 11 75,0 0 0,-1-1 0,0 0 0,0-1 0,0 1 0,-1-1 0,0 0 0,0 0 0,-1-1 0,0 0 0,0 1 0,-1-1 0,0 0 0,-1-1 0,1 1 0,-1 0 0,0-11 0,-1 12-90,0-1-1,-1 0 1,0 0-1,0 0 1,-1 0 0,0 0-1,0 0 1,-1 0-1,0 1 1,-1-1-1,1 1 1,-2-1-1,1 1 1,-1 0-1,0 0 1,0 0-1,-1 1 1,0 0-1,0 0 1,0 0-1,-1 0 1,0 1 0,0 0-1,0 0 1,-1 0-1,1 1 1,-1 0-1,0 0 1,-1 1-1,-10-4 1,2 2-413,-1 0 0,0 1 0,1 1 0,-1 0 0,-1 1 0,1 1 0,0 1 0,0 0 0,0 1 0,-28 5 0,14 1-1620,0 1 1,0 2-1,1 0 0,-51 27 0,28-7-1832</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37.918"/>
    </inkml:context>
    <inkml:brush xml:id="br0">
      <inkml:brushProperty name="width" value="0.1" units="cm"/>
      <inkml:brushProperty name="height" value="0.1" units="cm"/>
      <inkml:brushProperty name="color" value="#FFC114"/>
    </inkml:brush>
  </inkml:definitions>
  <inkml:trace contextRef="#ctx0" brushRef="#br0">397 321 5320,'4'-10'426,"0"1"0,-1-1-1,-1 0 1,0 0 0,0 0-1,-1 0 1,0-1-1,0 1 1,-1 0 0,-1 0-1,0 0 1,0-1 0,-1 1-1,0 0 1,-1 1-1,0-1 1,-1 0 0,0 1-1,0-1 1,-9-12 0,9 15-292,0 0 0,-1 0 0,0 0 1,-1 1-1,1 0 0,-1 0 0,0 0 0,-1 1 1,1 0-1,-1 0 0,0 0 0,-1 1 1,1 0-1,-1 1 0,1 0 0,-1 0 1,0 0-1,0 1 0,-1 0 0,1 1 1,0 0-1,-1 0 0,1 0 0,0 1 1,-12 2-1,12 0-128,1 0-1,-1 1 1,1 0 0,0 0-1,-1 0 1,1 1 0,1 0-1,-1 1 1,0 0 0,1 0-1,0 0 1,1 0 0,-1 1-1,1 0 1,0 0-1,-5 8 1,0 2 3,0 0-1,1 0 1,0 1-1,1 1 1,-9 31-1,15-40-10,0 0-1,0 0 0,1 1 1,0-1-1,0 1 1,1-1-1,1 1 0,-1-1 1,2 0-1,-1 1 1,1-1-1,4 11 0,-4-16 2,-1 1-1,1-1 0,0 0 0,1-1 0,-1 1 1,1 0-1,-1-1 0,1 1 0,0-1 0,1 0 1,-1 0-1,0 0 0,1 0 0,0-1 1,-1 1-1,1-1 0,0 0 0,0 0 0,1 0 1,-1-1-1,0 1 0,0-1 0,1 0 0,-1-1 1,1 1-1,-1-1 0,7 0 0,5-1 1,0-1 1,-1 0-1,1-2 0,-1 0 0,0 0 0,0-1 1,-1-1-1,0-1 0,0 0 0,24-16 0,-2-2-8,-1-2-1,51-50 1,-65 55 24,23-34 0,0 2 186,-43 53-51,-1 13 310,-1 17-270,-2-1 0,-11 46 0,0 1-146,6-19-55,-15 105-336,-3 200 0,26-289-6279,1-71 6300,-1-1 217,0 1 0,0-1 1,0 0-1,0 0 0,0 1 1,0-1-1,0 0 0,0 0 0,0 1 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38.803"/>
    </inkml:context>
    <inkml:brush xml:id="br0">
      <inkml:brushProperty name="width" value="0.1" units="cm"/>
      <inkml:brushProperty name="height" value="0.1" units="cm"/>
      <inkml:brushProperty name="color" value="#FFC114"/>
    </inkml:brush>
  </inkml:definitions>
  <inkml:trace contextRef="#ctx0" brushRef="#br0">314 498 9025,'-7'-3'220,"0"1"0,0 0 0,0 0 0,-1 1 0,1 0 1,0 0-1,-1 1 0,1 0 0,-1 0 0,1 1 0,0 0 0,-1 0 0,1 1 0,0 0 1,0 0-1,0 0 0,0 1 0,0 0 0,1 1 0,-1-1 0,1 1 0,0 0 1,0 1-1,0 0 0,1 0 0,-7 7 0,6-6-195,1-1-1,0 0 1,1 1-1,-1 0 1,1 0-1,0 0 1,1 1-1,-1-1 1,1 1-1,1 0 1,-1 0 0,1 0-1,0 0 1,1 0-1,0 0 1,0 0-1,0 1 1,1-1-1,0 0 1,0 1-1,1-1 1,0 0 0,1 1-1,-1-1 1,1 0-1,5 10 1,-1-7-23,0 0 1,0-1 0,2 0-1,-1 0 1,1 0-1,0-1 1,1 0 0,-1-1-1,2 0 1,-1 0 0,1-1-1,0 0 1,0-1-1,1 0 1,12 4 0,-8-4-4,0-1 0,0 0 1,0-1-1,1-1 0,-1 0 1,1-1-1,0-1 0,-1 0 1,1-1-1,27-6 0,-37 6 20,-1 0 0,0-1 0,1 0 0,-1 0-1,0-1 1,0 1 0,0-1 0,0 0 0,-1 0 0,1-1-1,-1 1 1,0-1 0,0 0 0,0 0 0,-1 0-1,1-1 1,-1 1 0,0-1 0,0 0 0,4-9-1,-5 8 97,-1 0 0,1-1 0,-1 1-1,0 0 1,0-1 0,0 1 0,-1-1-1,0 1 1,-1-1 0,1 1 0,-1-1-1,-1 1 1,1-1 0,-1 1-1,0 0 1,0 0 0,-7-11 0,-5-7 324,-1 1-1,-1 0 1,-1 1 0,-1 1 0,-31-29 0,-113-81 850,15 13-714,138 110-574,1 0 0,0-1-1,0 0 1,0 0-1,1-1 1,-6-11-1,11 17-2,0 1 0,1 0 0,0 0 0,-1 0 0,1-1 0,0 1 0,1 0 0,-1-1 0,1 1 0,0-1 0,-1 1 0,1-1 0,1 1 0,-1-1 0,0 1 0,1-1-1,0 1 1,0 0 0,0-1 0,0 1 0,1 0 0,-1 0 0,1 0 0,-1 0 0,4-4 0,1 0-60,1 0-1,0 1 1,0 0-1,1 0 1,-1 0-1,1 1 1,1 0-1,-1 1 1,1 0-1,-1 0 1,19-5-1,-3 2-111,1 2-1,0 0 1,32-1 0,-37 4 89,1 1 0,-1 2 0,1 0 0,-1 1 0,24 5 0,-39-6 80,0 0-1,0 1 1,0-1-1,0 1 1,0 0-1,-1 0 1,1 1-1,0-1 1,-1 1-1,0 0 1,0 0 0,0 0-1,0 1 1,0 0-1,-1-1 1,0 1-1,1 0 1,-1 1-1,-1-1 1,1 0-1,-1 1 1,1 0 0,-1-1-1,-1 1 1,3 9-1,-3-4 27,0 0 0,-1 0 1,0 0-1,-1 0 0,0 0 0,0 0 0,-1-1 0,-1 1 0,1 0 1,-2-1-1,1 0 0,-1 0 0,-10 16 0,7-13-359,-1 1 0,-1-2 0,0 1 0,-1-1 0,0-1 0,0 0-1,-1 0 1,-23 15 0,4-12-2525,29-13 2600,0 1 1,-1-1-1,1 0 1,0 1-1,0-1 1,0 0-1,0 0 1,0 0-1,-1 0 1,1 0-1,0 0 1,0 0 0,0 0-1,0 0 1,-1 0-1,1-1 1,0 1-1,0 0 1,0-1-1,0 1 1,0-1-1,0 1 1,-2-2-1,1-14-3402</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1.648"/>
    </inkml:context>
    <inkml:brush xml:id="br0">
      <inkml:brushProperty name="width" value="0.1" units="cm"/>
      <inkml:brushProperty name="height" value="0.1" units="cm"/>
      <inkml:brushProperty name="color" value="#00A0D7"/>
    </inkml:brush>
  </inkml:definitions>
  <inkml:trace contextRef="#ctx0" brushRef="#br0">0 1 6237,'1'1'324,"-1"1"1,0 0-1,1-1 1,-1 1-1,0 0 1,1-1-1,0 1 1,-1-1-1,1 1 1,0-1-1,0 1 1,0-1-1,0 1 1,0-1-1,0 0 1,0 0 0,1 1-1,-1-1 1,2 1-1,3 2-100,-1-1-1,1 1 0,0-1 1,0-1-1,7 3 1,11 3-403,46 7 0,-47-11 260,-1-1 1,1 0-1,43-3 0,-56-1-437,0 0 0,1-1 0,-1-1 0,12-4 0,-13 4-1054,1-2 1,-1 1-1,0-1 1,15-12-1,-14 9-693</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1.978"/>
    </inkml:context>
    <inkml:brush xml:id="br0">
      <inkml:brushProperty name="width" value="0.1" units="cm"/>
      <inkml:brushProperty name="height" value="0.1" units="cm"/>
      <inkml:brushProperty name="color" value="#00A0D7"/>
    </inkml:brush>
  </inkml:definitions>
  <inkml:trace contextRef="#ctx0" brushRef="#br0">1 100 3948,'4'-2'358,"0"0"-1,0 1 1,0 0-1,1 0 1,-1 0-1,0 1 0,1-1 1,4 1-1,46 0 804,1-2 0,79-14 0,-123 13-1345,129-28 485,-116 23-3185,41-17-1,-55 20 921</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2.324"/>
    </inkml:context>
    <inkml:brush xml:id="br0">
      <inkml:brushProperty name="width" value="0.1" units="cm"/>
      <inkml:brushProperty name="height" value="0.1" units="cm"/>
      <inkml:brushProperty name="color" value="#00A0D7"/>
    </inkml:brush>
  </inkml:definitions>
  <inkml:trace contextRef="#ctx0" brushRef="#br0">1 193 6657,'10'0'481,"-1"0"1,1-1 0,0 0 0,-1 0-1,1-1 1,0 0 0,-1-1 0,14-6-1,108-55 704,-87 40-2341,1 3 0,69-24 0,-78 31-4089,-28 9 3597</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2.667"/>
    </inkml:context>
    <inkml:brush xml:id="br0">
      <inkml:brushProperty name="width" value="0.1" units="cm"/>
      <inkml:brushProperty name="height" value="0.1" units="cm"/>
      <inkml:brushProperty name="color" value="#00A0D7"/>
    </inkml:brush>
  </inkml:definitions>
  <inkml:trace contextRef="#ctx0" brushRef="#br0">1 270 5228,'14'-1'497,"0"0"-1,-1-1 1,1-1-1,0 0 1,-1-1-1,1-1 0,-1 0 1,24-13-1,9-8 136,44-35-1,-33 21-766,-34 25-113,35-30 0,-29 14-4253,-23 21 2290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3.005"/>
    </inkml:context>
    <inkml:brush xml:id="br0">
      <inkml:brushProperty name="width" value="0.1" units="cm"/>
      <inkml:brushProperty name="height" value="0.1" units="cm"/>
      <inkml:brushProperty name="color" value="#00A0D7"/>
    </inkml:brush>
  </inkml:definitions>
  <inkml:trace contextRef="#ctx0" brushRef="#br0">1 456 5825,'19'-18'787,"-1"-1"0,-1 0 1,18-28-1,31-34 217,-48 62-877,9-8-363,-1 0 0,-1-2 1,-2-1-1,33-53 0,-54 79-241,-1 1-1,1 0 1,-1-1 0,0 1-1,0-1 1,-1 1 0,1-1-1,-1 1 1,1-7-1,-1-6-1294</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3.347"/>
    </inkml:context>
    <inkml:brush xml:id="br0">
      <inkml:brushProperty name="width" value="0.1" units="cm"/>
      <inkml:brushProperty name="height" value="0.1" units="cm"/>
      <inkml:brushProperty name="color" value="#00A0D7"/>
    </inkml:brush>
  </inkml:definitions>
  <inkml:trace contextRef="#ctx0" brushRef="#br0">1 170 4280,'4'0'76,"-2"0"68,1-6 124,1-3 80,2-3 1,1 2-81,-1-4-128,2-2-76,5-1-80,-4 1 40,4 0-24,-1-1-32,1 4-348,-2 0-493,1 2-607</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2.839"/>
    </inkml:context>
    <inkml:brush xml:id="br0">
      <inkml:brushProperty name="width" value="0.1" units="cm"/>
      <inkml:brushProperty name="height" value="0.1" units="cm"/>
      <inkml:brushProperty name="color" value="#FFFFFF"/>
    </inkml:brush>
  </inkml:definitions>
  <inkml:trace contextRef="#ctx0" brushRef="#br0">0 0 4920,'1'2'125,"0"0"-1,-1 0 0,1 0 0,0 0 0,0 0 0,0 0 0,0 0 0,1 0 0,-1 0 1,0 0-1,1-1 0,-1 1 0,1-1 0,0 1 0,-1-1 0,1 1 0,0-1 0,2 1 1,15 15 1094,3 11-532,-1 0 0,-1 2 0,26 54 0,-21-29-699,-3-5-74,1-2 0,3 0 0,35 48 0,-36-57-1120,-13-12-2722</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4.299"/>
    </inkml:context>
    <inkml:brush xml:id="br0">
      <inkml:brushProperty name="width" value="0.1" units="cm"/>
      <inkml:brushProperty name="height" value="0.1" units="cm"/>
      <inkml:brushProperty name="color" value="#00A0D7"/>
    </inkml:brush>
  </inkml:definitions>
  <inkml:trace contextRef="#ctx0" brushRef="#br0">1 445 3648,'2'-5'326,"1"1"0,-1-1 0,1 1 0,0-1 0,0 1 0,1 0 0,-1 0 0,5-4 0,5-5 855,-1-1-713,-1 0-1,0 0 1,-1-1-1,-1-1 1,0 0-1,-1 0 1,0 0-1,-2-1 1,0 0-1,5-25 1,5-72-440,-15 64-2700,-1 49 2395,0-1 1,0 1-1,0 0 1,0 0-1,0 0 1,-1-1 0,1 1-1,-1 0 1,1 0-1,-1 0 1,1 0-1,-1 0 1,1 0-1,-1 0 1,-1-1 0,-4-6-2111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4.640"/>
    </inkml:context>
    <inkml:brush xml:id="br0">
      <inkml:brushProperty name="width" value="0.1" units="cm"/>
      <inkml:brushProperty name="height" value="0.1" units="cm"/>
      <inkml:brushProperty name="color" value="#00A0D7"/>
    </inkml:brush>
  </inkml:definitions>
  <inkml:trace contextRef="#ctx0" brushRef="#br0">1 338 5541,'7'-10'254,"1"0"1,-1 0-1,-1 0 1,0-1-1,0 0 1,-1 0-1,0-1 1,-1 1 0,-1-1-1,0 0 1,0 0-1,-1 0 1,0-1-1,-1 1 1,-1-16 0,0 20-265,1-1 1,1 1 0,-1 0 0,5-12-1,-4 11-456,1 1-1,-1-1 1,-1 1-1,1-15 1,-2 8-1260,0 0-283</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4.980"/>
    </inkml:context>
    <inkml:brush xml:id="br0">
      <inkml:brushProperty name="width" value="0.1" units="cm"/>
      <inkml:brushProperty name="height" value="0.1" units="cm"/>
      <inkml:brushProperty name="color" value="#00A0D7"/>
    </inkml:brush>
  </inkml:definitions>
  <inkml:trace contextRef="#ctx0" brushRef="#br0">0 114 4704,'4'-10'136,"0"0"76,-2 0 44,0 1 65,-1-1-125,-1 0-120,4 1-20,0 0-80,0 2-20,1 1-152,-1-3-469,-4 3-591,0-3-208</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7.750"/>
    </inkml:context>
    <inkml:brush xml:id="br0">
      <inkml:brushProperty name="width" value="0.1" units="cm"/>
      <inkml:brushProperty name="height" value="0.1" units="cm"/>
      <inkml:brushProperty name="color" value="#00A0D7"/>
    </inkml:brush>
  </inkml:definitions>
  <inkml:trace contextRef="#ctx0" brushRef="#br0">1 120 7441,'2'-7'492,"0"0"1,0 0 0,0 0-1,-1-1 1,0 1 0,-1-1-1,1 1 1,-1-1 0,-1 1-1,-1-8 1,1-12 2554,1 27-3009,0 0 1,0 0 0,0 0-1,0 0 1,0 0-1,-1 0 1,1 0 0,0 0-1,0 0 1,0 0 0,0 0-1,0 0 1,0 0-1,-1 0 1,1 0 0,0 0-1,0 0 1,0 0-1,0 0 1,0 0 0,-1 0-1,1 0 1,0 0-1,0 0 1,0 0 0,0 0-1,0 0 1,-1 0-1,1 0 1,0 0 0,0 0-1,0 0 1,0 0 0,0 0-1,0 0 1,0-1-1,-1 1 1,1 0 0,0 0-1,0 0 1,0 0-1,0 0 1,0 0 0,0 0-1,0-1 1,0 1-1,0 0 1,0 0 0,0 0-1,0 0 1,0 0 0,0-1-1,0 1 1,0 0-1,0 0 1,0 0 0,0 0-1,0 0 1,0-1-1,0 1 1,0 0 0,0 0-1,0 0 1,0 0-1,0-1 1,0 2 41,-1 0 1,1-1-1,0 1 0,0-1 0,-1 1 0,1 0 1,0-1-1,0 1 0,0 0 0,0-1 1,0 1-1,-1 0 0,1 0 0,1-1 0,-1 1 1,0 0-1,0-1 0,0 1 0,0 0 1,1 0-1,11 36 898,-1 0 1,-2 0-1,7 53 0,0 119-85,2 11-508,7 50 50,-10-84-167,6 1-201,9 81 20,-15-160-63,-8-67 1,3 74 0,-22 91-130,13-200 114,0 1 1,0-1-1,0 0 0,1 1 0,0-1 1,0 0-1,3 6 0,-2-6-5,0 1 0,-1-1 0,0 0-1,0 0 1,-1 1 0,0-1 0,1 9 0,-2-15 23,0 30-68,-1-25 36,1-5 4,0 1-1,0-1 1,0 1 0,0 0-1,-1-1 1,1 1-1,0-1 1,0 1-1,0-1 1,0 1 0,0-1-1,0 1 1,0-1-1,0 1 1,1 0-1,-1-1 1,0 1 0,0-1-1,0 1 1,1-1-1,-1 1 1,0-1-1,0 0 1,1 1 0,-1-1-1,0 1 1,1-1-1,-1 1 1,1-1-1,-1 0 1,0 1 0,1-1-1,-1 0 1,1 0-1,-1 1 1,1-1-1,-1 0 1,1 0 0,-1 1-1,1-1 1,0 0-1,-1 0 1,1 0 0,0 0-1,0-1-172,-1-1 0,1 1 1,-1 0-1,1-1 0,-1 1 0,1 0 0,-1-1 1,0 1-1,1-1 0,-1 1 0,0-1 0,0 1 1,-1-3-1,-1-21-7331,-8 19 3508,-3 3-510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8.381"/>
    </inkml:context>
    <inkml:brush xml:id="br0">
      <inkml:brushProperty name="width" value="0.1" units="cm"/>
      <inkml:brushProperty name="height" value="0.1" units="cm"/>
      <inkml:brushProperty name="color" value="#00A0D7"/>
    </inkml:brush>
  </inkml:definitions>
  <inkml:trace contextRef="#ctx0" brushRef="#br0">0 122 11953,'40'-21'2337,"63"-25"1,-69 34-2180,0 2-1,0 1 1,1 2 0,57-5 0,-33 9-1218,-21 2-3002</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8.854"/>
    </inkml:context>
    <inkml:brush xml:id="br0">
      <inkml:brushProperty name="width" value="0.1" units="cm"/>
      <inkml:brushProperty name="height" value="0.1" units="cm"/>
      <inkml:brushProperty name="color" value="#00A0D7"/>
    </inkml:brush>
  </inkml:definitions>
  <inkml:trace contextRef="#ctx0" brushRef="#br0">1 0 6817,'0'19'2517,"2"-1"0,4 26 0,16 38-324,-4-35-1583,30 60-1,-46-103-533,-1-2 22,-1-1 1,0 0 0,1 0 0,-1 0-1,1 1 1,0-1 0,-1 0-1,1 0 1,0 0 0,0 0 0,0 0-1,0 0 1,0 0 0,0 0-1,0 0 1,0-1 0,0 1-1,2 1 1,9-33 538,-9 25-629,1 0-1,-1 0 1,1 1 0,1-1-1,-1 1 1,1 0 0,0 0-1,0 0 1,0 0 0,1 1-1,0 0 1,0 1 0,0-1-1,0 1 1,0 0 0,1 0 0,8-2-1,5 1-12,1 0 0,-1 1 0,0 1 0,35 1 0,-48 2 12,0-1 1,1 2-1,-1-1 1,0 1-1,0 0 1,0 1-1,-1-1 1,1 1 0,-1 1-1,1-1 1,-1 1-1,0 0 1,0 0-1,-1 1 1,1 0-1,-1 0 1,0 0 0,0 1-1,-1 0 1,0-1-1,0 2 1,0-1-1,-1 0 1,0 1-1,0-1 1,0 1 0,-1 0-1,0 0 1,0 0-1,-1 0 1,0 1-1,0 10 1,0-11 142,-1 0 1,-1 0 0,1-1-1,-1 1 1,0 0-1,-1-1 1,1 1 0,-1 0-1,0-1 1,-1 0-1,0 0 1,0 1 0,0-2-1,-1 1 1,0 0-1,0-1 1,0 1-1,-1-1 1,1-1 0,-1 1-1,-1 0 1,1-1-1,0 0 1,-1-1 0,0 1-1,0-1 1,-9 4-1,-9 0-29,0 0-1,0-1 1,-1-2-1,1 0 1,-1-2-1,0-1 1,-46-3-1,57 0-1230,-1-1 0,-26-8 0,-5-5-6527,44 15 6902,-16-5-4508</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6.733"/>
    </inkml:context>
    <inkml:brush xml:id="br0">
      <inkml:brushProperty name="width" value="0.1" units="cm"/>
      <inkml:brushProperty name="height" value="0.1" units="cm"/>
      <inkml:brushProperty name="color" value="#FFFFFF"/>
    </inkml:brush>
  </inkml:definitions>
  <inkml:trace contextRef="#ctx0" brushRef="#br0">1 40 4520,'2'-7'216,"-2"5"-76,1 0 0,-1-1-1,1 1 1,0 0 0,0 0-1,0 0 1,0 0 0,0 0 0,0 0-1,0 0 1,1 0 0,-1 0 0,1 0-1,1-1 1,-2 4 137,1 1 1,-1-1-1,0 0 0,0 1 1,0-1-1,0 1 0,0-1 0,0 1 1,-1 0-1,1-1 0,0 1 1,-1 0-1,1 2 0,0 1 209,18 57 1363,-4 1 1,8 71-1,-14-78-1224,94 660 1436,45 254-2896,-64-575-2026,23 129-7617,-95-455 8318</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7.259"/>
    </inkml:context>
    <inkml:brush xml:id="br0">
      <inkml:brushProperty name="width" value="0.1" units="cm"/>
      <inkml:brushProperty name="height" value="0.1" units="cm"/>
      <inkml:brushProperty name="color" value="#FFFFFF"/>
    </inkml:brush>
  </inkml:definitions>
  <inkml:trace contextRef="#ctx0" brushRef="#br0">1 481 8005,'33'-19'662,"2"0"0,0 3 1,0 1-1,2 1 0,38-9 1,196-33 1574,-230 49-2226,883-113 168,6 51-234,-714 57 55,351-35-100,-557 46-220,-1-1 1,1 0 0,0-1-1,10-4 1,-17 5-281,1 1 0,-1-1-1,0 0 1,0 0 0,0-1-1,0 1 1,0-1 0,0 1-1,-1-1 1,1 0 0,-1 0-1,0 0 1,4-6 0,-2 1-1146</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7.584"/>
    </inkml:context>
    <inkml:brush xml:id="br0">
      <inkml:brushProperty name="width" value="0.1" units="cm"/>
      <inkml:brushProperty name="height" value="0.1" units="cm"/>
      <inkml:brushProperty name="color" value="#FFFFFF"/>
    </inkml:brush>
  </inkml:definitions>
  <inkml:trace contextRef="#ctx0" brushRef="#br0">5 1 4096,'-2'7'723,"1"1"0,0 0 0,1 0 1,-1 0-1,2 0 0,-1 0 0,1 0 0,0 0 0,1 0 0,3 12 0,3 25 947,-1 1 1,0 80-1,-6-80-1222,9 467 1244,-1-41-1769,57 334-666,26-275-3909,-48-325-1612,-34-149 3427</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9.057"/>
    </inkml:context>
    <inkml:brush xml:id="br0">
      <inkml:brushProperty name="width" value="0.1" units="cm"/>
      <inkml:brushProperty name="height" value="0.1" units="cm"/>
      <inkml:brushProperty name="color" value="#FFFFFF"/>
    </inkml:brush>
  </inkml:definitions>
  <inkml:trace contextRef="#ctx0" brushRef="#br0">26 584 3000,'0'2'58,"-1"0"1,1 0-1,-1 0 0,1 0 0,-1 0 0,0 0 1,1 0-1,-1 0 0,0 0 0,-1 0 0,1 0 1,0-1-1,-2 3 0,1-2 95,1-1-1,0 1 1,0-1 0,0 1-1,0 0 1,0 0 0,0-1-1,0 1 1,1 0 0,-1 0 0,0 0-1,1 0 1,-1 2 743,26-21 409,-12 3-682,-1 0 0,0-1 0,-1-1 0,0 0 1,13-28-1,-3 7-190,53-95 562,55-87-138,-128 216-818,1 0 0,0 0 0,0 0 0,0 0 0,1 1 0,-1-1 0,1 1 0,-1 0 1,1 0-1,0 0 0,0 0 0,0 0 0,0 0 0,0 1 0,0-1 0,0 1 0,5-1 1,-4 2 44,-1 0 0,1 1 0,0-1 0,-1 1 0,1-1 1,-1 1-1,0 1 0,1-1 0,-1 0 0,0 1 0,1-1 1,-1 1-1,0 0 0,0 0 0,0 0 0,4 5 0,66 48 466,3-3-1,97 49 0,-171-100-552,45 28 9,-1 2 0,-1 1 0,66 65 0,-96-83 11,-9-8-29,0 0 1,0 0-1,1 0 1,-1-1-1,13 7 1,-19-12 14,0 0 0,1 0 0,-1 1 0,1-1 1,-1 0-1,1 0 0,-1 0 0,0 0 1,1 0-1,-1 0 0,1 0 0,-1 0 0,1 0 1,-1 0-1,1 0 0,-1 0 0,0 0 0,1 0 1,-1-1-1,1 1 0,-1 0 0,0 0 1,1 0-1,-1-1 0,1 1 0,-1 0 0,0 0 1,1-1-1,-1 1 0,0 0 0,1-1 0,-1 1 1,0-1-1,7-19-25,-5-29-65,-2 43 109,-1-58 42,0-48-90,2 97 28,0 1 0,1 0 0,1 0 0,0 0 0,7-20 0,-9 32-1,0 0-1,0 0 0,0 0 1,-1 0-1,2 0 0,-1 1 1,0-1-1,0 0 1,1 0-1,-1 1 0,0-1 1,1 1-1,0 0 0,-1-1 1,1 1-1,0 0 1,0 0-1,0 0 0,-1 0 1,1 0-1,3 0 0,-3 0 2,1 1-1,0 0 1,0 0 0,0 0-1,0 1 1,0-1-1,0 1 1,0-1-1,0 1 1,0 0-1,-1 0 1,1 0 0,3 2-1,9 6-7,-1 1-1,-1 0 1,0 0-1,15 16 1,-20-18-18,59 59 18,-42-41 3,0 0 0,2-2 0,0-1 0,2-1 0,36 21 0,-61-41 2,-1 0 1,0 0 0,1 0-1,-1-1 1,1 0 0,0 0-1,-1 0 1,1 0 0,0-1-1,0 1 1,0-1 0,-1 0-1,1 0 1,0 0 0,0-1-1,0 1 1,-1-1 0,1 0-1,0 0 1,-1 0 0,7-3-1,-6 0 1,1 1-1,-1 0 0,0-1 0,0 0 0,0 0 1,0-1-1,-1 1 0,0 0 0,1-1 0,-2 0 1,1 0-1,-1 0 0,1 0 0,1-7 0,31-121-18,-2 8 33,-27 108 7,0 0-1,1 1 1,1-1-1,20-29 1,-27 44-25,1-1-1,0 1 1,0-1 0,0 1 0,0 0 0,0 0 0,1 0 0,-1 0 0,1 0-1,-1 0 1,1 1 0,0-1 0,0 1 0,0 0 0,-1 0 0,1 0 0,0 0 0,0 0-1,1 1 1,-1-1 0,4 1 0,-3 1 5,1-1-1,-1 1 1,1 0-1,-1 1 1,0-1-1,0 1 1,0 0-1,0 0 1,0 0-1,0 0 1,0 1-1,-1-1 1,1 1-1,4 5 1,15 17 10,-2 0 0,0 2 0,29 48 0,-36-49-1,2-2 0,1 0 0,1-1 1,1-1-1,33 30 0,-50-50-13,1 1 1,0-1 0,-1-1-1,1 1 1,0 0-1,0-1 1,1 1 0,-1-1-1,0 0 1,0 0 0,1 0-1,-1-1 1,0 1-1,1-1 1,-1 1 0,1-1-1,-1 0 1,0-1 0,7 0-1,-6-1 1,1 1 0,-1-1-1,0 0 1,0 0 0,0 0-1,0-1 1,0 0 0,-1 0-1,1 1 1,-1-2 0,0 1 0,0 0-1,0-1 1,4-5 0,63-102 29,-47 70-23,2 2 1,42-51-1,-64 86-7,0 1 0,0 0 0,0 0 0,0 0 0,0 0 0,1 1 0,-1-1 0,1 1 1,-1 0-1,1 0 0,0 0 0,0 1 0,0-1 0,0 1 0,0 0 0,0 0 0,0 1 0,1-1 1,-1 1-1,0 0 0,0 0 0,6 0 0,-5 2 4,1 0-1,-1 0 1,0 0 0,1 0-1,-1 1 1,0 0 0,-1 0-1,1 0 1,0 0 0,-1 1-1,0 0 1,0 0 0,0 0-1,0 0 1,6 10 0,12 24-254,-15-26 339,-1 0-1,2 0 0,0-1 0,0 0 0,19 18 0,-25-27-125,0 0-1,0-1 1,0 1 0,1-1 0,-1 0 0,0 0 0,1 0 0,-1 0-1,0 0 1,1 0 0,0-1 0,-1 1 0,1-1 0,-1 0 0,4 0-1,-3 0-107,1-1-1,-1 0 0,0 1 0,0-2 0,1 1 0,-1 0 1,0-1-1,0 1 0,0-1 0,-1 0 0,1 0 0,0 0 0,-1 0 1,4-4-1,0 0-994,-1 0 0,1 0 0,-1 0 1,-1-1-1,1 1 0,4-12 0,1-6-1996</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3.165"/>
    </inkml:context>
    <inkml:brush xml:id="br0">
      <inkml:brushProperty name="width" value="0.1" units="cm"/>
      <inkml:brushProperty name="height" value="0.1" units="cm"/>
      <inkml:brushProperty name="color" value="#FFFFFF"/>
    </inkml:brush>
  </inkml:definitions>
  <inkml:trace contextRef="#ctx0" brushRef="#br0">1 143 4856,'0'1'70,"1"0"0,0-1 0,-1 1-1,1 0 1,-1-1 0,1 1 0,0-1-1,0 0 1,-1 1 0,1-1 0,0 1-1,0-1 1,-1 0 0,1 0 0,0 1-1,0-1 1,0 0 0,0 0-1,-1 0 1,1 0 0,0 0 0,0 0-1,0 0 1,1-1 0,26-1 749,111-21 1155,-91 17-1612,50-13-1,-28 1-303,164-46-2979,-206 56 897,-8-1-77</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2.077"/>
    </inkml:context>
    <inkml:brush xml:id="br0">
      <inkml:brushProperty name="width" value="0.1" units="cm"/>
      <inkml:brushProperty name="height" value="0.1" units="cm"/>
      <inkml:brushProperty name="color" value="#FFFFFF"/>
    </inkml:brush>
  </inkml:definitions>
  <inkml:trace contextRef="#ctx0" brushRef="#br0">191 73 5509,'-4'-3'149,"-1"2"0,1-1 0,-1 1 1,0-1-1,0 1 0,1 0 1,-1 1-1,0-1 0,0 1 1,0 0-1,0 1 0,0-1 1,0 1-1,1 0 0,-1 0 1,0 0-1,0 0 0,1 1 0,-1 0 1,1 0-1,0 0 0,-1 1 1,-3 2-1,2 1 116,0-1 0,1 1 0,-1 0 0,1 0 0,1 0 0,-1 0 0,1 1 0,0 0 0,1 0 0,-1 0 0,2 1 0,-1-1 0,-3 15 0,2 1-24,0 0 0,2 1-1,1-1 1,0 0 0,2 1 0,1-1 0,0 0 0,10 36-1,-9-46-218,0-1-1,1 0 0,0 0 0,1-1 1,0 1-1,1-1 0,1 0 0,0-1 1,0 0-1,1 0 0,0 0 1,0-1-1,1 0 0,1 0 0,-1-1 1,1-1-1,16 10 0,-21-15 29,1 1-1,-1-1 1,0 0-1,1-1 1,-1 1 0,1-1-1,0 0 1,-1-1-1,1 1 1,0-1 0,0-1-1,-1 1 1,11-2-1,-8 0 26,1-1 0,-1 0 0,0 0 0,0-1 0,0 0 0,-1 0-1,1 0 1,9-9 0,-5 3 132,-1 0-1,0-1 0,-1 0 1,0-1-1,0 0 1,-2-1-1,1 1 1,-2-2-1,13-27 0,-15 29-28,-1 0 0,-1-1-1,1 1 1,-2-1 0,0 1-1,0-1 1,-1 0 0,-1 0-1,0 0 1,-1 0 0,0 1-1,-1-1 1,0 0 0,-1 1-1,-1-1 1,0 1 0,0 0-1,-1 0 1,-1 0-1,0 1 1,-1 0 0,0 0-1,-13-15 1,4 7-127,-1 1 0,-1 1 0,-26-21 0,32 30-590,0 0-1,0 1 1,-1 0 0,-13-6 0,21 12-400,0-1 0,-1 0 1,1 1-1,0 0 0,-1 0 1,1 1-1,-1 0 0,1 0 1,-1 0-1,-9 2 0,-4 5-3326</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2.700"/>
    </inkml:context>
    <inkml:brush xml:id="br0">
      <inkml:brushProperty name="width" value="0.1" units="cm"/>
      <inkml:brushProperty name="height" value="0.1" units="cm"/>
      <inkml:brushProperty name="color" value="#FFFFFF"/>
    </inkml:brush>
  </inkml:definitions>
  <inkml:trace contextRef="#ctx0" brushRef="#br0">178 24 5228,'-92'-7'4244,"90"8"-4157,-1-1 1,1 0 0,0 1-1,0 0 1,0-1 0,0 1 0,0 0-1,0 0 1,0 0 0,0 0-1,1 1 1,-1-1 0,0 0 0,1 1-1,-1-1 1,1 1 0,-1 0 0,1-1-1,0 1 1,-1 0 0,1 0-1,0 0 1,0 0 0,1 0 0,-2 3-1,-2 7 282,0 0 0,1 0 0,-2 14 1,4-23-299,-4 24 372,-2 10-169,1-1 1,1 1-1,2 0 0,3 54 1,1-85-270,0 0 0,0 1-1,1-1 1,-1 0 0,1 0 0,1-1 0,-1 1 0,1 0 0,0-1 0,0 1 0,0-1 0,1 0 0,0 0-1,0-1 1,8 8 0,-8-9 2,0 0-1,0-1 1,0 1 0,0-1-1,0 0 1,1 0-1,-1-1 1,1 1 0,-1-1-1,1 0 1,-1 0-1,1-1 1,0 1-1,0-1 1,-1 0 0,1 0-1,0-1 1,-1 1-1,1-1 1,0 0-1,5-2 1,3-2 14,1-1-1,-1 0 0,0 0 1,-1-2-1,0 1 1,0-2-1,0 0 1,-1 0-1,0-1 0,-1 0 1,0 0-1,16-25 1,-19 25 221,0-1 1,0-1-1,-1 1 1,-1-1-1,0 0 1,0 0-1,-1-1 1,-1 1-1,0-1 1,-1 0-1,0 0 1,-1 0-1,0 0 1,-2-19-1,0 24-161,-1 1-1,0-1 1,0 0-1,0 1 1,-1 0 0,0 0-1,0 0 1,-1 0-1,0 0 1,0 1 0,-1-1-1,0 1 1,0 0-1,0 1 1,-1-1-1,0 1 1,0 0 0,-8-5-1,5 5-426,1 0 0,-1 1 0,0 0 0,0 0 1,0 1-1,-10-3 0,9 4-1091,0 1 1,0 0-1,0 0 1,-1 1-1,-18 1 1,0 5-2904</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5.108"/>
    </inkml:context>
    <inkml:brush xml:id="br0">
      <inkml:brushProperty name="width" value="0.1" units="cm"/>
      <inkml:brushProperty name="height" value="0.1" units="cm"/>
      <inkml:brushProperty name="color" value="#FFFFFF"/>
    </inkml:brush>
  </inkml:definitions>
  <inkml:trace contextRef="#ctx0" brushRef="#br0">223 1 8509,'-8'15'720,"1"0"1,1 1-1,0-1 1,1 1-1,1 1 1,-5 31-1,-1 108 1091,8-96-1388,-32 638 315,-49 858-1366,73-1411-9,-16 265-2206,15-138-3234,10-200 3434</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7.813"/>
    </inkml:context>
    <inkml:brush xml:id="br0">
      <inkml:brushProperty name="width" value="0.1" units="cm"/>
      <inkml:brushProperty name="height" value="0.1" units="cm"/>
      <inkml:brushProperty name="color" value="#FFFFFF"/>
    </inkml:brush>
  </inkml:definitions>
  <inkml:trace contextRef="#ctx0" brushRef="#br0">24 112 5637,'-4'-26'153,"3"11"615,-2 1 1,0-1-1,-9-26 0,17 72 2893,-2-4-3084,116 700 1236,-104-611-1933,65 612-1389,62 419-3846,-70-676 855,-62-416 3206</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8.417"/>
    </inkml:context>
    <inkml:brush xml:id="br0">
      <inkml:brushProperty name="width" value="0.1" units="cm"/>
      <inkml:brushProperty name="height" value="0.1" units="cm"/>
      <inkml:brushProperty name="color" value="#FFFFFF"/>
    </inkml:brush>
  </inkml:definitions>
  <inkml:trace contextRef="#ctx0" brushRef="#br0">0 1 2824,'6'9'536,"-2"1"0,1-1 0,-1 1 0,-1 0 0,0 0 0,0 1 0,1 17 0,1-2-292,51 213 209,61 319-899,-106-398-343,-11-119 527,3-1 0,1 1 1,1-1-1,14 47 1,-19-86 256,0 0 1,0 0-1,0 0 1,0 0-1,0 0 1,1-1 0,-1 1-1,0 0 1,1 0-1,-1 0 1,0 0-1,1-1 1,-1 1-1,1 0 1,-1-1-1,1 1 1,0 0-1,-1-1 1,1 1-1,0 0 1,-1-1 0,1 1-1,1 0 1,4-18-258,-3-34-369,-3 49 501,0 0-1,0 0 0,0 0 1,-1 0-1,1 0 1,-1 0-1,0 0 0,1 1 1,-1-1-1,0 0 0,0 0 1,0 1-1,0-1 0,0 0 1,-3-1-1,-3-6-721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6.331"/>
    </inkml:context>
    <inkml:brush xml:id="br0">
      <inkml:brushProperty name="width" value="0.1" units="cm"/>
      <inkml:brushProperty name="height" value="0.1" units="cm"/>
      <inkml:brushProperty name="color" value="#FFFFFF"/>
    </inkml:brush>
  </inkml:definitions>
  <inkml:trace contextRef="#ctx0" brushRef="#br0">12 1 4156,'-1'1'63,"0"1"-1,-1-1 1,1 1-1,0-1 1,0 1-1,1 0 1,-1-1-1,0 1 1,0 0-1,1 0 1,-1-1-1,1 1 1,0 0-1,-1 3 1,2-3-16,0-1 1,0 0-1,0 0 1,0 1 0,0-1-1,0 0 1,0 0-1,1 0 1,-1-1 0,0 1-1,1 0 1,-1 0-1,1-1 1,-1 1 0,0-1-1,1 1 1,2 0 0,0 0 11,0 0-1,-1 1 1,1 0 0,0 0 0,-1 0 0,1 0 0,-1 0 0,0 1 0,0-1 0,0 1 0,0 0 0,0 0 0,0 0 0,-1 1 0,1-1 0,-1 1 0,0-1 0,0 1 0,1 5 0,0 2-39,0 1-1,-2-1 1,1 1 0,-1-1-1,-2 19 1,1-27-25,1 18-114,-3 27-289,1-46 58,1 1 0,-1-1 1,0 1-1,0-1 0,0 0 0,0 0 0,-1 1 0,1-1 0,-3 3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6.718"/>
    </inkml:context>
    <inkml:brush xml:id="br0">
      <inkml:brushProperty name="width" value="0.1" units="cm"/>
      <inkml:brushProperty name="height" value="0.1" units="cm"/>
      <inkml:brushProperty name="color" value="#FFFFFF"/>
    </inkml:brush>
  </inkml:definitions>
  <inkml:trace contextRef="#ctx0" brushRef="#br0">0 0 4036,'0'0'120,"0"8"8,0 0 84,0 1 48,0 5-72,0 0 4,0 3-108,0 3 32,0 0-132,8 3 64,-2 1-32,-3-2-56,5 2 24,1-2-252,-3 0-188,0-2-292,-1-2-464,5-1 108</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8.457"/>
    </inkml:context>
    <inkml:brush xml:id="br0">
      <inkml:brushProperty name="width" value="0.1" units="cm"/>
      <inkml:brushProperty name="height" value="0.1" units="cm"/>
      <inkml:brushProperty name="color" value="#FFFFFF"/>
    </inkml:brush>
  </inkml:definitions>
  <inkml:trace contextRef="#ctx0" brushRef="#br0">23 77 7505,'1'-3'-35,"7"-39"1690,-8 41-1528,0 0 0,0-1 0,0 1 0,0 0 0,0 0 0,0 0 0,0-1 0,0 1 0,-1 0 0,1 0 0,0 0 0,-1 0 0,1 0 0,-1 0 0,1 0 0,-1 0 0,0 0 0,1 0 0,-1 0 0,0 0 0,0 0 0,0 0 0,1 0 0,-1 1 0,0-1 0,0 0 0,0 1 0,0-1 0,0 1 0,0-1 0,-3 0 0,4 1-83,-1 0 0,1 0 0,-1 0 0,0 1 0,1-1 0,-1 0 1,1 0-1,-1 1 0,1-1 0,-1 0 0,1 1 0,-1-1 0,1 0 1,0 1-1,-1-1 0,1 1 0,-1-1 0,1 0 0,0 1 0,-1-1 1,1 1-1,0-1 0,0 1 0,-1 0 0,1-1 0,0 1 0,0-1 1,0 1-1,0-1 0,0 1 0,0-1 0,0 1 0,0 0 0,0-1 1,0 1-1,0 0 0,-1 30 335,2-25-235,1 34 1,3 0 0,1 0 0,17 59 0,5 29-134,6 200-448,-28-108-3862,-6-209 3395,-1 0 0,0 0 1,0 0-1,-4 13 0,-3 1-1757</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08.996"/>
    </inkml:context>
    <inkml:brush xml:id="br0">
      <inkml:brushProperty name="width" value="0.1" units="cm"/>
      <inkml:brushProperty name="height" value="0.1" units="cm"/>
      <inkml:brushProperty name="color" value="#FFFFFF"/>
    </inkml:brush>
  </inkml:definitions>
  <inkml:trace contextRef="#ctx0" brushRef="#br0">33 955 5509,'-30'9'472,"28"-9"-170,2-2-133,0 0-1,0 0 1,0 0 0,0-1 0,0 1 0,0 0 0,0 0 0,1 0 0,-1 0 0,2-3 0,7-5 360,0 0-1,1 0 1,0 1 0,0 0 0,13-8-1,0-1-51,284-232 2346,303-237-2355,-575 460-846,43-31-1182,-25 28-2490,-40 28 1236</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09.366"/>
    </inkml:context>
    <inkml:brush xml:id="br0">
      <inkml:brushProperty name="width" value="0.1" units="cm"/>
      <inkml:brushProperty name="height" value="0.1" units="cm"/>
      <inkml:brushProperty name="color" value="#FFFFFF"/>
    </inkml:brush>
  </inkml:definitions>
  <inkml:trace contextRef="#ctx0" brushRef="#br0">1 918 5605,'1'1'82,"0"-1"0,0 0 1,0 0-1,-1 0 1,1 0-1,0 0 1,0 0-1,0 0 1,0 0-1,0-1 1,0 1-1,0 0 1,0 0-1,0-1 1,-1 1-1,2-1 1,69-91 3304,38-14-2398,196-148 0,-209 179-925,22-19-249,82-64-1466,-71 49-2840,-98 81 2278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26.410"/>
    </inkml:context>
    <inkml:brush xml:id="br0">
      <inkml:brushProperty name="width" value="0.1" units="cm"/>
      <inkml:brushProperty name="height" value="0.1" units="cm"/>
      <inkml:brushProperty name="color" value="#FFC114"/>
    </inkml:brush>
  </inkml:definitions>
  <inkml:trace contextRef="#ctx0" brushRef="#br0">144 59 1428,'11'17'450,"-11"-18"-404,0 1 0,0 0 0,-1 0 0,1-1 0,0 1 0,0 0 0,0 0 0,0-1 0,0 1 0,0 0 0,0 0 0,0-1 0,0 1 0,0 0 0,0 0 0,1-1 0,-1 1 0,0 0 0,0 0 0,0-1 0,0 1 0,0 0-1,0 0 1,1-1 0,-1 1 0,0 0 0,0 0 0,0 0 0,0-1 0,1 1 0,-1 0 0,0 0 0,0 0 0,1 0 0,-1 0 0,0-1 0,0 1 0,1 0 0,-1 0 0,0 0 0,0 0 0,1 0 0,-1 0 0,0 0 0,0 0 0,1 0 0,-1 0 0,0 0-1,0 0 1,1 0 0,-1 0 0,0 0 0,0 0 0,1 0 0,-1 1 0,2 1 1030,-2-37 71,1 33-1136,-1 1 1,1-1-1,-1 0 0,1 0 1,0 0-1,0 1 1,0-1-1,-1 0 1,2 1-1,-1-1 1,0 1-1,0-1 1,0 1-1,1 0 1,-1 0-1,1-1 1,-1 1-1,1 0 1,-1 0-1,1 0 0,0 0 1,-1 1-1,1-1 1,2 0-1,-4 34 571,-1-29-555,-1 0-1,0 0 1,0 0 0,0 0-1,0 0 1,-1-1-1,0 1 1,1-1-1,-1 1 1,-5 3 0,-10 14 37,0 7-4,-30 63 0,48-89-95,0-2 20,0-1 2,-1 0 7,1 0 1,0 0-1,0 0 1,0-1-1,0 1 1,1 0-1,-1 0 1,0 0-1,0 0 1,0 0-1,1 0 1,-1 0-1,1 0 1,-1 0-1,1 0 1,-1 0 0,1 0-1,0 0 1,1-1-1,19-23 27,-11 15-26,-3 0-92,1 0 0,0 1 0,1 0-1,0 1 1,0-1 0,17-9 0,-74 74 4,10-17 39,2 2 1,-38 57-1,81-110-764,32-50 351,-35 56 433,1 0 0,0 0 0,0 0-1,1 0 1,0 1 0,0 0 0,0 0 0,10-5-1,-10 7-58,-1 0-6,0 1 1,0-1-1,0 1 0,0 0 1,0 1-1,0 0 0,1-1 1,9 1-1,-15 1 167,-15 1-47,8 27 15,7-27-38,0 0 0,0 0 0,0 0 0,0-1 1,0 1-1,0 0 0,0 0 0,0 0 0,0-1 1,0 1-1,0 0 0,1 0 0,-1 0 0,0-1 0,0 1 1,1 0-1,-1 0 0,1-1 0,-1 1 0,1 0 1,-1-1-1,1 1 0,-1-1 0,1 1 0,-1 0 1,1-1-1,0 1 0,-1-1 0,1 0 0,0 1 1,1 0-1,4 0 20,-2 0-19,0 0-1,0 0 1,0 0-1,0 0 1,0-1-1,0 1 1,0-1-1,0 0 1,0-1 0,0 1-1,0-1 1,0 1-1,0-1 1,0 0-1,-1-1 1,1 1-1,0-1 1,6-3-1,-10 5 3,0 0 0,0 0 0,1-1 0,-1 1 0,0 0 0,0 0-1,1-1 1,-1 1 0,0 0 0,0 0 0,0-1 0,1 1 0,-1 0-1,0-1 1,0 1 0,0 0 0,0-1 0,0 1 0,0 0 0,0-1-1,0 1 1,0 0 0,0-1 0,0 1 0,0 0 0,0-1 0,0 1-1,0-1 1,0 1 0,0 0 0,0-1 0,0 1 0,0 0 0,-1 0-1,1-1 1,0 1 0,0 0 0,0-1 0,-1 1 0,1 0-1,0 0 1,0-1 0,-1 1 0,1 0 0,0 0 0,0 0 0,-1-1-1,1 1 1,0 0 0,-1 0 0,1 0 0,0 0 0,-1 0 0,1 0-1,0-1 1,-1 1 0,1 0 0,-1 0 0,-26-7-100,20 6 89,-2-4-430,13 1-1102,-4 4 1482,1 0-1,-1 0 1,1 0-1,0-1 1,-1 1-1,1 0 1,-1-1 0,1 1-1,-1 0 1,0-1-1,1 1 1,-1-1-1,1 1 1,-1 0-1,0-1 1,1 1-1,-1-1 1,0 1-1,1-1 1,-1 0-1,0 1 1,0-1-1,0 1 1,1-1 0,-1 0-1,0-4-303</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096"/>
    </inkml:context>
    <inkml:brush xml:id="br0">
      <inkml:brushProperty name="width" value="0.1" units="cm"/>
      <inkml:brushProperty name="height" value="0.1" units="cm"/>
      <inkml:brushProperty name="color" value="#FFFFFF"/>
    </inkml:brush>
  </inkml:definitions>
  <inkml:trace contextRef="#ctx0" brushRef="#br0">82 108 4612,'58'-108'4983,"-58"121"-3942,0 20 197,1 29-136,-12 98-1,-109 1197-2246,119-1297 503,2-39-213,-1 1 0,-2 0 0,-5 36-1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423"/>
    </inkml:context>
    <inkml:brush xml:id="br0">
      <inkml:brushProperty name="width" value="0.1" units="cm"/>
      <inkml:brushProperty name="height" value="0.1" units="cm"/>
      <inkml:brushProperty name="color" value="#FFFFFF"/>
    </inkml:brush>
  </inkml:definitions>
  <inkml:trace contextRef="#ctx0" brushRef="#br0">0 17 2648,'9'5'688,"0"-1"-1,0 0 1,0-1-1,1 0 1,-1-1-1,14 2 1,-2 0 248,1 1-283,-1-2 1,2-1-1,-1-1 1,33-2-1,87-16-357,-100 12-214,-30 5-218,-1-1 1,0 0-1,1-1 1,-1-1-1,20-6 1,-31 9 8,1-1 0,-1 1 1,0 0-1,1 0 0,-1 0 0,0 0 0,1 0 0,-1-1 1,0 1-1,3-4-1522,-3 4 1522,0 0 0,0-1 0,0 1 0,0-1 1,0 1-1,0 0 0,0-1 0,0 1 0,0 0 0,0-1 1,0 0-1,0 1-145,0-6-2206</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891"/>
    </inkml:context>
    <inkml:brush xml:id="br0">
      <inkml:brushProperty name="width" value="0.1" units="cm"/>
      <inkml:brushProperty name="height" value="0.1" units="cm"/>
      <inkml:brushProperty name="color" value="#FFFFFF"/>
    </inkml:brush>
  </inkml:definitions>
  <inkml:trace contextRef="#ctx0" brushRef="#br0">203 109 3736,'6'-13'417,"-1"1"0,-1-2 0,-1 1 0,0 0 0,0-1 0,0-14 0,-3 27 17,-5 28 1270,-3 36-1,2-12-822,-118 842 917,48-191-2028,76-695 155,-8 145-1405,6-53-4327</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2.498"/>
    </inkml:context>
    <inkml:brush xml:id="br0">
      <inkml:brushProperty name="width" value="0.1" units="cm"/>
      <inkml:brushProperty name="height" value="0.1" units="cm"/>
      <inkml:brushProperty name="color" value="#FFFFFF"/>
    </inkml:brush>
  </inkml:definitions>
  <inkml:trace contextRef="#ctx0" brushRef="#br0">0 732 4280,'2'-8'86,"55"-60"1299,71-139 1548,22-50-1866,-56 90-2355,-88 151-209,-6 8-1932</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2.839"/>
    </inkml:context>
    <inkml:brush xml:id="br0">
      <inkml:brushProperty name="width" value="0.1" units="cm"/>
      <inkml:brushProperty name="height" value="0.1" units="cm"/>
      <inkml:brushProperty name="color" value="#FFFFFF"/>
    </inkml:brush>
  </inkml:definitions>
  <inkml:trace contextRef="#ctx0" brushRef="#br0">0 0 4920,'1'2'125,"0"0"-1,-1 0 0,1 0 0,0 0 0,0 0 0,0 0 0,0 0 0,1 0 0,-1 0 1,0 0-1,1-1 0,-1 1 0,1-1 0,0 1 0,-1-1 0,1 1 0,0-1 0,2 1 1,15 15 1094,3 11-532,-1 0 0,-1 2 0,26 54 0,-21-29-699,-3-5-74,1-2 0,3 0 0,35 48 0,-36-57-1120,-13-12-2722</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3.165"/>
    </inkml:context>
    <inkml:brush xml:id="br0">
      <inkml:brushProperty name="width" value="0.1" units="cm"/>
      <inkml:brushProperty name="height" value="0.1" units="cm"/>
      <inkml:brushProperty name="color" value="#FFFFFF"/>
    </inkml:brush>
  </inkml:definitions>
  <inkml:trace contextRef="#ctx0" brushRef="#br0">1 143 4856,'0'1'70,"1"0"0,0-1 0,-1 1-1,1 0 1,-1-1 0,1 1 0,0-1-1,0 0 1,-1 1 0,1-1 0,0 1-1,0-1 1,-1 0 0,1 0 0,0 1-1,0-1 1,0 0 0,0 0-1,-1 0 1,1 0 0,0 0 0,0 0-1,0 0 1,1-1 0,26-1 749,111-21 1155,-91 17-1612,50-13-1,-28 1-303,164-46-2979,-206 56 897,-8-1-77</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1.596"/>
    </inkml:context>
    <inkml:brush xml:id="br0">
      <inkml:brushProperty name="width" value="0.1" units="cm"/>
      <inkml:brushProperty name="height" value="0.1" units="cm"/>
      <inkml:brushProperty name="color" value="#FFC114"/>
    </inkml:brush>
  </inkml:definitions>
  <inkml:trace contextRef="#ctx0" brushRef="#br0">771 147 8817,'0'-5'162,"0"0"1,-1 0-1,1 0 1,-1 0-1,-1 0 0,1 0 1,0 0-1,-2 0 1,2 1-1,-2-1 1,1 0-1,-1 1 1,1-1-1,-2 1 1,-5-7-1,3 5 93,1 0 0,-2 1 0,0 0 0,0 1 0,0-1 0,0 1-1,0 0 1,-1 2 0,-11-4 0,6 0-26,-1 4-1,0-1 1,0 1-1,0 1 1,1-1-1,-1 1 1,0 2-1,0-1 1,-2 3-1,2-2 1,-21 8 0,8 1 159,2 0 1,-2 3-1,2 1 1,0 0-1,1 2 1,1 1-1,1 1 1,0 0-1,0 2 1,-22 28-1,22-21-117,1 2 0,0 0 0,4 1 0,-1 1 0,3 1 0,-1 0 0,-18 68 0,29-81-230,0 2-1,1-1 0,2 0 0,0 1 0,1-1 0,1 0 0,1 1 0,1-1 0,0 0 1,12 39-1,-10-48-29,0 2 1,1-2-1,0 1 0,1-1 1,1-1-1,-1 2 1,2-2-1,-1 0 1,1 0-1,1-1 1,0 0-1,-1 0 0,3-2 1,-1 1-1,0 0 1,1-1-1,0 0 1,19 7-1,-8-7-7,0 0 0,0-2 0,1 0-1,0-1 1,0-2 0,0-1 0,-1 1-1,1-4 1,1 1 0,-1-1 0,0-1 0,-1-2-1,40-12 1,-29 6-384,0-2 0,-1-1 0,40-24 0,-43 20-912,-1-1 0,0-1 0,30-30 0,-47 39-55,0 0 0,0-1-1,-1-1 1,16-26 0,-5-4-2645</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2.109"/>
    </inkml:context>
    <inkml:brush xml:id="br0">
      <inkml:brushProperty name="width" value="0.1" units="cm"/>
      <inkml:brushProperty name="height" value="0.1" units="cm"/>
      <inkml:brushProperty name="color" value="#FFC114"/>
    </inkml:brush>
  </inkml:definitions>
  <inkml:trace contextRef="#ctx0" brushRef="#br0">1197 0 4828,'-61'17'563,"0"3"-1,2 1 0,1 4 0,0 3 0,3 1 1,-65 46-1,44-21 910,2 4 0,3 2 0,-98 111 1,128-126-905,3 2 0,2 3 1,1 1-1,-45 92 0,61-101-425,3 2-1,0-1 1,2 1 0,3 1-1,2 0 1,-7 88-1,13-73-6,3 3 0,3-1 0,2 0-1,2 1 1,5-3 0,0 1 0,39 103-1,-38-131-111,2 2-1,2-2 0,0-2 1,3 0-1,0-1 0,1 1 0,2-3 1,1 0-1,2-3 0,1 1 1,0-2-1,1-1 0,2-2 1,48 28-1,-37-30-14,1-2 0,1 0 1,2-3-1,-2-1 0,1-3 1,2-3-1,0 0 0,55-1 1,-33-5-1,-2-3 1,1-3-1,-1-4 1,0-1 0,66-22-1,-77 14 119,-2-1-1,-1-4 0,-1-1 1,0-3-1,-1-1 0,-3-2 1,0-3-1,-3-3 0,-1-1 1,-1-1-1,57-70 0,-50 49 110,-4-4 0,-3 0 0,-2-3-1,-3 0 1,-3-3 0,-4-2 0,-2 0-1,19-83 1,-35 110-222,-2-1 0,-2 1 0,-3-1 0,-2 0 0,-1 0 0,-4-1 0,-4-44 0,1 57-157,-1 0 0,-2 0 0,-2 1 0,0 1 0,-3-1 0,0 1 0,-2 1 0,-1 1 0,-1-1-1,-25-28 1,14 25-817,0 0 0,-4 1 0,1 2-1,-62-44 1,46 42-1083,-3 2-1,0 2 0,-61-24 1,-5 7-1720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2.882"/>
    </inkml:context>
    <inkml:brush xml:id="br0">
      <inkml:brushProperty name="width" value="0.1" units="cm"/>
      <inkml:brushProperty name="height" value="0.1" units="cm"/>
      <inkml:brushProperty name="color" value="#FFC114"/>
    </inkml:brush>
  </inkml:definitions>
  <inkml:trace contextRef="#ctx0" brushRef="#br0">53 28 8509,'0'-2'60,"-1"1"1,1-1-1,-1 0 1,1 1 0,-2 0-1,2 0 1,-1-1-1,0 1 1,-1 0-1,2-1 1,-1 1 0,0 0-1,0 0 1,-1-1-1,1 2 1,0-1-1,0 0 1,-1 1 0,0-1-1,0 1 1,1-2-1,0 2 1,0-1-1,-4 1 1,3 0 69,1 1 0,0 1 0,0-2 1,-1 1-1,1 0 0,0 0 0,-1 1 0,1-1 1,0 0-1,1 0 0,-1 1 0,-1-1 0,2 0 1,-1 2-1,1-2 0,-1 0 0,1 1 0,-1-1 1,1 1-1,0 0 0,0-1 0,0 1 0,0 0 1,0-1-1,0 4 0,-3 68 227,3 0 0,4 1 0,17 94 0,-12-99-256,-7-62-140,46 314-129,-34-256-2626,28 76 1,-33-127-1742,-9-22 2379</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3.223"/>
    </inkml:context>
    <inkml:brush xml:id="br0">
      <inkml:brushProperty name="width" value="0.1" units="cm"/>
      <inkml:brushProperty name="height" value="0.1" units="cm"/>
      <inkml:brushProperty name="color" value="#FFC114"/>
    </inkml:brush>
  </inkml:definitions>
  <inkml:trace contextRef="#ctx0" brushRef="#br0">1 49 8645,'3'-4'29,"-2"1"0,1-1 0,1 1 1,1 1-1,-2-2 0,1 1 0,1 1 0,-2-1 1,2 1-1,0-1 0,-2 2 0,2-2 0,0 2 1,0-1-1,0 0 0,-1 1 0,1 0 0,8 0 0,0-1 332,1 1 0,0 1 0,-2 0 0,2 1 0,14 3 0,4 4 62,0-1 1,-1 3-1,1 2 1,-1 1-1,-2 1 0,1 1 1,-1 0-1,-1 3 0,25 21 1,-34-25-222,0 0 0,-2 1-1,-1 1 1,1 0 0,-2 2 0,0 0 0,-2 0 0,1 1 0,-1 0 0,-2 1 0,-1 0 0,-1 1 0,0 0-1,-2 0 1,1 0 0,-2 2 0,-1-1 0,-2-1 0,1 2 0,-3-1 0,0 1 0,0-1 0,-3 0 0,1 1-1,-2-1 1,-1-1 0,-2 1 0,1-1 0,-17 36 0,4-20-119,-1 0 1,-2-1-1,-1-2 1,-2-1-1,-28 31 1,34-44-559,-1-2 1,0 0 0,0-1-1,-2-1 1,1-1 0,-2-1-1,0 0 1,-47 17 0,61-28-541,2 0 0,-2-2 1,0 1-1,0-2 0,-15 2 1,-2-2-3161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26.918"/>
    </inkml:context>
    <inkml:brush xml:id="br0">
      <inkml:brushProperty name="width" value="0.1" units="cm"/>
      <inkml:brushProperty name="height" value="0.1" units="cm"/>
      <inkml:brushProperty name="color" value="#FFC114"/>
    </inkml:brush>
  </inkml:definitions>
  <inkml:trace contextRef="#ctx0" brushRef="#br0">1 100 1036,'0'0'96,"0"1"-47,0 0 0,0 0-1,0 0 1,0 0 0,0 0-1,0 1 1,0-1 0,0 0 0,0 0-1,1 0 1,-1 0 0,0 0-1,1 2 1,2 0 21,0-1 0,0 0-1,-1 0 1,1 0 0,1 0-1,-1 0 1,0 0 0,0-1-1,1 0 1,-1 1 0,1-1-1,-1-1 1,8 2 0,52 0-98,-18-1-60,-44 0 70,-1-1 1,1 0-1,-1 0 1,1 0 0,-1 1-1,1-1 1,-1 0 0,1 0-1,-1 0 1,1 0-1,0 0 1,-1 0 0,1 0-1,-1 0 1,1 0-1,-1 0 1,1 0 0,-1 0-1,1 0 1,-1 0 0,1-1-1,-1 1 1,1 0-1,-1 0 1,1-1 0,-1 1-1,1 0 1,-1-1-1,1 1 1,-1 0 0,0-1-1,1 1 1,-1-1 0,0 1-1,1-1 1,-1 0-1,-9-16-552,0 2 669,5 5-94,0 1 0,-1 0 0,0 0 0,0 1 0,-1-1 0,0 1 0,-1 1 0,1-1-1,-2 1 1,1 0 0,-12-8 0,19 15 2,0 0-1,0 0 1,0 0-1,0 0 1,-1 0-1,1-1 1,0 1-1,0 0 1,0 0-1,0 0 0,0 0 1,0 0-1,-1 0 1,1 0-1,0 0 1,0 0-1,0 0 1,0 0-1,0 0 1,-1 0-1,1 0 1,0 0-1,0 0 1,0 0-1,0 0 1,0 0-1,-1 1 1,1-1-1,0 0 1,0 0-1,0 0 1,0 0-1,0 0 1,0 0-1,0 0 1,-1 0-1,1 0 1,0 1-1,0-1 1,0 0-1,0 0 1,0 0-1,0 0 0,0 0 1,0 0-1,0 1 1,0-1-1,0 0 1,0 0-1,0 0 1,0 0-1,0 0 1,0 1-1,0-1 1,0 0-1,0 0 1,1 15 333,6 9 96,-2 33 53,-5-57-489,0 0 0,0 0 1,-1 1-1,1-1 0,0 0 0,0 1 1,-1-1-1,1 0 0,0 0 0,-1 0 1,1 1-1,0-1 0,-1 0 0,1 0 1,0 0-1,-1 0 0,1 1 0,0-1 0,-1 0 1,1 0-1,0 0 0,-1 0 0,1 0 1,-1 0-1,1 0 0,0 0 0,-1 0 1,1 0-1,0 0 0,-1 0 0,1-1 1,-1 1-1,1 0 0,0 0 0,-1 0 1,1 0-1,0-1 0,0 1 0,-1 0 0,1 0 1,0-1-1,-1 1 0,1 0 0,0 0 1,0-1-1,-1 1 0,1 0 0,0-1 1,0 1-1,0 0 0,0-1 0,0 1 1,-1 0-1,1-1 0,0 1 0,0-5-2,0 1 0,0-1 0,0 1 1,1-1-1,0 1 0,0 0 0,0-1 0,0 1 0,1 0 0,-1 0 0,1 0 0,4-6 0,3-5 29,-4 13 82,-1 25 121,-3-10-215,3 32 3,10 66-792,-14-105-48</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3.595"/>
    </inkml:context>
    <inkml:brush xml:id="br0">
      <inkml:brushProperty name="width" value="0.1" units="cm"/>
      <inkml:brushProperty name="height" value="0.1" units="cm"/>
      <inkml:brushProperty name="color" value="#FFC114"/>
    </inkml:brush>
  </inkml:definitions>
  <inkml:trace contextRef="#ctx0" brushRef="#br0">1583 37 8309,'-52'-12'506,"-2"3"-1,1 2 1,0 2 0,-1 2 0,1 3 0,-1 3 0,-103 16-1,92-5 155,2 1 0,-1 4 0,1 2 0,2 4 0,0 1 1,-60 39-1,79-38-441,0 3 1,1 1 0,3 2 0,1 1 0,1 3 0,3 0 0,0 2 0,2 2 0,2 1 0,2 1 0,2 1 0,2 1 0,1 1 0,3 1-1,3 1 1,0 0 0,4 2 0,0-1 0,3 2 0,3-1 0,1 75 0,5-48-149,5-1 0,3 0-1,32 141 1,-24-161-3,1-2 1,4 0-1,2-2 0,1 0 0,60 89 1,-50-92-62,3-2 0,1-3 0,2-1 0,4-1 0,-1-2 0,3-3 0,2-2 0,0-2 0,3-1 0,79 35 0,-80-44-101,1-4 0,3-1-1,-2-3 1,2-2 0,0-2-1,0-3 1,2-2 0,-1-3 0,-1-2-1,2-2 1,74-12 0,-54 0-117,0-3 1,1-4-1,-2-3 1,-2-4-1,0-2 1,-2-4-1,-1-3 1,78-54-1,-107 61 247,-2-3 0,-1-1-1,1-1 1,-5-3 0,56-71-1,-67 74 86,-1-1-1,-3 0 1,0-1-1,-3-1 1,-1-1 0,-1 0-1,16-74 1,-23 58-42,0-2 1,-4 1 0,-1-1-1,-4 2 1,-1-2 0,-2 1-1,-4 0 1,-2 1 0,-3 0-1,-1 1 1,-3 1 0,-34-70-1,23 61-331,-4 1 0,-2 2-1,-82-101 1,73 108-1039,-1 3-1,-4 2 1,-103-78-1,111 96-2478,-74-37-1,42 32-9</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6.358"/>
    </inkml:context>
    <inkml:brush xml:id="br0">
      <inkml:brushProperty name="width" value="0.1" units="cm"/>
      <inkml:brushProperty name="height" value="0.1" units="cm"/>
      <inkml:brushProperty name="color" value="#FFC114"/>
    </inkml:brush>
  </inkml:definitions>
  <inkml:trace contextRef="#ctx0" brushRef="#br0">336 63 6721,'5'-11'-291,"2"-12"2106,-17 34 673,2 3-2220,2 0 0,-1 0-1,1 0 1,1 0 0,-5 29 0,-4 10-158,-78 241-72,-80 250 229,159-520-262,9-37-13,7-41 81,19-101 707,8 1-1,64-194 0,-84 315-751,47-127 334,-51 145-328,2 1 0,0 0 0,-1 0 0,2 1 0,0 0 0,1 1 0,0 0 0,16-13 0,-22 22-18,-2 1-1,2 0 0,0 0 0,-2 1 0,2-1 0,0 1 0,0 0 0,-1 0 0,1-1 0,0 2 0,0-1 0,0 1 0,0 0 0,1 0 1,-2 0-1,1 0 0,0 1 0,0-1 0,0 2 0,-1-2 0,1 1 0,0 0 0,0 2 0,-2-2 0,2 0 0,0 2 0,0-2 0,2 4 1,9 6 2,1 1 0,-1-1 0,-1 2 0,18 21 0,-11-7-4,0 0 0,-2 1 0,-2 0 1,0 1-1,-2 1 0,-1 1 0,-1-1 0,-2 2 0,0 0 1,-3 1-1,5 39 0,0 38-1076,-6-1-1,-5 119 1,-4-114-1692,1-139-4615,-5 9 5874</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6.699"/>
    </inkml:context>
    <inkml:brush xml:id="br0">
      <inkml:brushProperty name="width" value="0.1" units="cm"/>
      <inkml:brushProperty name="height" value="0.1" units="cm"/>
      <inkml:brushProperty name="color" value="#FFC114"/>
    </inkml:brush>
  </inkml:definitions>
  <inkml:trace contextRef="#ctx0" brushRef="#br0">1 76 11365,'0'-4'78,"1"2"0,-1-1 0,2 1 0,-2-1 0,1 0 0,0 1-1,0-1 1,1 1 0,-1-1 0,1 1 0,0-1 0,-1 1 0,2 0 0,-2 0 0,1-1 0,1 2 0,-2 0 0,2-2-1,-1 2 1,1 0 0,-1-1 0,1 1 0,4-3 0,2 1 235,0 0 1,0-1-1,0 2 0,0-1 0,19-1 1,43 3-887,106 10 1,0 0-7689,-143-9 5892</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7.118"/>
    </inkml:context>
    <inkml:brush xml:id="br0">
      <inkml:brushProperty name="width" value="0.1" units="cm"/>
      <inkml:brushProperty name="height" value="0.1" units="cm"/>
      <inkml:brushProperty name="color" value="#FFC114"/>
    </inkml:brush>
  </inkml:definitions>
  <inkml:trace contextRef="#ctx0" brushRef="#br0">1223 67 5889,'-25'-13'429,"0"3"1,-1 0-1,0 2 1,-1 1 0,0 0-1,-1 4 1,2-1-1,-2 1 1,0 2-1,0 1 1,-35 4 0,32 1-154,-2 1 1,1 1 0,0 3 0,0 0-1,2 1 1,-1 2 0,1 1 0,1 3 0,-30 19-1,11-3 172,1 3-1,1 2 0,2 3 1,2 1-1,-51 63 1,69-72-182,0 1 0,2 2 0,2 1 1,2 0-1,0 1 0,3 1 0,2 1 0,-13 60 1,17-53 32,1 0 0,3 1 0,1 1 0,3-1 0,2 0 0,13 83 0,-9-107-285,0 0-1,2 0 1,0-1-1,2 1 1,0-2-1,1 1 1,2-2-1,0 1 1,2-2-1,0 1 1,2-2-1,-1 0 1,3-1-1,35 31 1,-11-18 7,2-3 1,0-3-1,1 0 0,2-3 0,79 26 1,-45-22-16,2-6 0,137 18 0,-180-33-7,2-2-1,2-3 1,-2-2-1,-1 0 1,1-3 0,-1-1-1,1-3 1,-1-2 0,-2 0-1,2-3 1,-2-1-1,-1-2 1,68-41 0,-62 30 22,1-1 1,-4-3-1,0-1 1,0-3 0,45-54-1,-60 60 252,-2-2 0,-1-1 1,-3-1-1,0-1 0,-2 0 0,-1-1 0,19-68 0,-20 45-344,-4 1-1,-2-2 0,-3 1 1,-2-2-1,-4 1 0,-1-1 1,-4 1-1,-1 0 0,-23-92 1,23 127-654,-2 0 0,-2 1 1,0 1-1,-3-1 0,1 1 1,-2 2-1,-27-40 0,23 42-420,1 1 0,-2 0 0,0 2 0,-1 1-1,0-1 1,-1 2 0,-1 0 0,-28-12 0,-19-5-1908</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7.890"/>
    </inkml:context>
    <inkml:brush xml:id="br0">
      <inkml:brushProperty name="width" value="0.1" units="cm"/>
      <inkml:brushProperty name="height" value="0.1" units="cm"/>
      <inkml:brushProperty name="color" value="#FFC114"/>
    </inkml:brush>
  </inkml:definitions>
  <inkml:trace contextRef="#ctx0" brushRef="#br0">25 0 9613,'3'1'23,"-2"-1"1,2 2-1,-2-1 0,2 0 1,-2 0-1,1 1 0,0-1 1,-1 0-1,1 0 0,0 1 1,-1 0-1,0 0 0,1-1 1,-1 1-1,0 0 0,0 0 0,1-1 1,-2 2-1,1-2 0,0 2 1,-1-1-1,0 0 0,1 3 1,13 52 1373,-5 5-1132,-4 2-1,-1-2 1,-4 0 0,-7 65 0,-49 249-5217,34-256 1262,17-89 2038</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8.295"/>
    </inkml:context>
    <inkml:brush xml:id="br0">
      <inkml:brushProperty name="width" value="0.1" units="cm"/>
      <inkml:brushProperty name="height" value="0.1" units="cm"/>
      <inkml:brushProperty name="color" value="#FFC114"/>
    </inkml:brush>
  </inkml:definitions>
  <inkml:trace contextRef="#ctx0" brushRef="#br0">0 102 7473,'1'-5'5,"2"-1"1,-2 1 0,2 0 0,-2 0 0,1 0 0,2 1-1,-1-1 1,-1 0 0,2 1 0,0 1 0,0-3-1,0 3 1,-1-1 0,8-4 0,-4 3 119,0 3 0,0-2 1,-1 1-1,2-1 0,0 3 1,-1-1-1,1 0 0,0 0 1,14 1-1,5-2-41,1 3 1,-1 1-1,-1 1 1,1 0-1,0 3 1,0 0-1,-1 2 1,38 14-1,-55-17-79,1 0 0,-1 1-1,-2 0 1,2 0 0,-1 1 0,1 1-1,-2-1 1,1 0 0,-2 2 0,1 0-1,7 10 1,-11-12 15,1 1 0,0 1 0,0 0-1,-2-1 1,1 1 0,-1 0 0,0-1 0,-1 2-1,0-1 1,1 1 0,-2-2 0,0 1 0,0 1-1,0-2 1,-4 15 0,0-9 127,0-1 0,0 0 0,-1-1 0,0 1 0,0-1 0,-1 1 0,-2-1 0,2-1 0,-2 0 0,-1 0-1,0-1 1,0 0 0,1 0 0,-3 0 0,-14 10 0,2-4 377,-1 1 0,-1-2 0,-1-2-1,1 0 1,-54 16 0,87-30-453,-1 1-1,2 1 1,-1-1 0,-1 1 0,11 2 0,10 0-51,-5-1-15,0 0 0,0 3 0,-2 0 1,2 1-1,-1 1 0,-1 1 0,1 2 0,-2-1 0,2 1 0,-3 3 1,1-1-1,-1 1 0,0 2 0,-1 0 0,16 16 0,-27-24 151,-2 1 0,0-1 0,-1 0 0,1 1 0,-1-1 1,0 2-1,-1-1 0,0 0 0,1 0 0,-2 1 0,-1 0 0,2 1 0,-2-2 0,1 1 0,-2-1 0,1 1 0,-1 1 0,0-1 0,-1-1 0,1 2 0,-2-1 0,0-1 1,0 1-1,0 0 0,-1-1 0,1 1 0,-2-1 0,0 0 0,0 0 0,1 0 0,-2-1 0,-1 0 0,1 1 0,0-1 0,0 0 0,-1 0 0,1-1 0,-2 0 1,1 0-1,-2-1 0,-7 5 0,-1-1 166,-2 1 0,0-1 0,0-2-1,-1 1 1,0-2 0,0-1 0,0-1 0,0 0 0,0-1 0,-36-2 0,32 0-402,2-2 0,-2-1 0,1 0 0,1-3 0,-1 1 0,1-2 0,-1-1 0,2 0 0,-22-13 0,35 18-289,1 0-1,1-1 0,-1 0 0,1-1 1,-1 1-1,1-1 0,0 0 1,0 0-1,1 0 0,-4-9 1,5 9-403,0 0 0,1-1 0,-1 0 0,2 1 0,0 0 0,0-1 0,-1 1 0,2-2 0,-1 1 0,1 1 0,0-2 0,1-8 0,6-18-3717</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8.857"/>
    </inkml:context>
    <inkml:brush xml:id="br0">
      <inkml:brushProperty name="width" value="0.1" units="cm"/>
      <inkml:brushProperty name="height" value="0.1" units="cm"/>
      <inkml:brushProperty name="color" value="#FFC114"/>
    </inkml:brush>
  </inkml:definitions>
  <inkml:trace contextRef="#ctx0" brushRef="#br0">938 7 7241,'-56'-3'928,"-1"0"0,1 3 0,-2 3 0,-71 12 0,88-8-226,1 4 0,-1-1 0,2 2 0,-1 4 0,2-1 0,-56 34 1,76-37-582,0 1 1,2 1 0,-1 0 0,1 1 0,2 0 0,-1 2 0,2 0 0,-1 0-1,3 2 1,-1-1 0,2 1 0,0 1 0,1-1 0,1 1 0,2 1 0,-7 28-1,2 6-37,3 1 0,2 1 0,3-1-1,2 0 1,7 65 0,17 64 520,71 275 0,-90-444-542,2 17-5,5 1 1,-1-3-1,1 2 0,2-2 1,2-1-1,19 33 0,-23-48-53,0-1-1,0 1 0,1-1 0,1-1 0,1-1 0,0 1 1,0-1-1,1-2 0,0 0 0,2 0 0,-2-1 0,32 11 1,-13-8 7,0-3 0,1-2 1,0 1-1,1-3 1,64 0-1,-15-6 8,110-16 0,-117 6-4,1-4 1,-1-3 0,-1-4 0,139-60-1,-175 64 33,-2-3 0,1 0 0,-4-3-1,1-2 1,-1 0 0,-2-2 0,-1-2-1,-1-1 1,-2-1 0,35-49 0,-42 44 171,-1-1 1,-2-2-1,-2 0 1,-2-1-1,-2 0 1,18-82 0,-22 62-175,-1 1 0,-4-1 1,-1 0-1,-8-85 0,2 121-82,-2 0 0,0 0 0,-2 0 0,-1 1 0,0 0 0,-1 1 0,-2 0 0,0 0 0,-3 0 0,2 2 0,-31-39 0,26 42-449,-1-1-1,0 3 1,-2-1 0,0 2-1,0 0 1,-1 1-1,-36-18 1,14 11-1763,0 4-1,-3 0 0,-75-17 1,26 15-1685</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4.551"/>
    </inkml:context>
    <inkml:brush xml:id="br0">
      <inkml:brushProperty name="width" value="0.1" units="cm"/>
      <inkml:brushProperty name="height" value="0.1" units="cm"/>
      <inkml:brushProperty name="color" value="#FFC114"/>
    </inkml:brush>
  </inkml:definitions>
  <inkml:trace contextRef="#ctx0" brushRef="#br0">206 25 2448,'-29'0'-16,"2"-5"-4,-1 5-116,6-3-84,1 0 8,2 0-104,2 0 8,2 0 24,0 1-72,2-1 80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4.895"/>
    </inkml:context>
    <inkml:brush xml:id="br0">
      <inkml:brushProperty name="width" value="0.1" units="cm"/>
      <inkml:brushProperty name="height" value="0.1" units="cm"/>
      <inkml:brushProperty name="color" value="#FFC114"/>
    </inkml:brush>
  </inkml:definitions>
  <inkml:trace contextRef="#ctx0" brushRef="#br0">292 0 7473,'-68'11'2487,"0"-2"1,-88-2 667,179-7-1455,289-10 779,-74 1-2414,1534 34 13,-1375 0 169,-52-2-1181,-116-14-3591,-220-8 3736,15-1-1094</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5.714"/>
    </inkml:context>
    <inkml:brush xml:id="br0">
      <inkml:brushProperty name="width" value="0.1" units="cm"/>
      <inkml:brushProperty name="height" value="0.1" units="cm"/>
      <inkml:brushProperty name="color" value="#FFC114"/>
    </inkml:brush>
  </inkml:definitions>
  <inkml:trace contextRef="#ctx0" brushRef="#br0">3522 0 13849,'-915'708'5789,"353"-280"-4860,28-19-671,-506 400-2686,782-585-1114,100-69-2314,103-98 2305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1.596"/>
    </inkml:context>
    <inkml:brush xml:id="br0">
      <inkml:brushProperty name="width" value="0.1" units="cm"/>
      <inkml:brushProperty name="height" value="0.1" units="cm"/>
      <inkml:brushProperty name="color" value="#FFC114"/>
    </inkml:brush>
  </inkml:definitions>
  <inkml:trace contextRef="#ctx0" brushRef="#br0">607 116 8817,'0'-4'162,"0"0"1,-1 0-1,1 0 1,-1 0-1,0 0 0,0 0 1,0 0-1,-1 0 1,1 1-1,-1-1 1,0 0-1,0 1 1,0-1-1,-1 1 1,-4-6-1,2 5 93,1-1 0,-1 1 0,-1 0 0,1 1 0,-1-1 0,1 1-1,-1 0 1,0 1 0,-9-3 0,5 1-26,-1 2-1,0 0 1,0 0-1,0 1 1,0 0-1,0 0 1,0 2-1,0-1 1,-1 2-1,1-1 1,-17 6 0,7 1 159,1 0 1,-1 2-1,1 1 1,1 0-1,0 2 1,1 0-1,0 1 1,1 0-1,0 2 1,-18 22-1,18-17-117,0 2 0,1 0 0,2 0 0,0 2 0,2 0 0,0 0 0,-15 54 0,23-64-230,0 1-1,1 0 0,1 0 0,1 0 0,0 0 0,1 0 0,1 0 0,0 0 0,1 0 1,9 30-1,-8-37-29,0 1 1,1-1-1,0 0 0,1 0 1,0-1-1,0 1 1,1-1-1,0 0 1,0 0-1,1-1 1,0 0-1,0 0 0,1-1 1,0 0-1,0 0 1,1 0-1,-1-1 1,16 6-1,-7-5-7,1-1 0,-1-1 0,1 0-1,0-1 1,0-1 0,0-1 0,0 0-1,0-2 1,1 0 0,-1-1 0,0 0 0,-1-2-1,32-9 1,-23 4-384,0-1 0,-1-1 0,32-19 0,-34 16-912,-1-1 0,0-1 0,23-23 0,-36 30-55,0 0 0,-1 0-1,0-1 1,13-21 0,-5-3-2645</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7.220"/>
    </inkml:context>
    <inkml:brush xml:id="br0">
      <inkml:brushProperty name="width" value="0.1" units="cm"/>
      <inkml:brushProperty name="height" value="0.1" units="cm"/>
      <inkml:brushProperty name="color" value="#FFC114"/>
    </inkml:brush>
  </inkml:definitions>
  <inkml:trace contextRef="#ctx0" brushRef="#br0">14 0 16626,'-13'3'0,"13"0"317,25 4 422,344 0 884,129 29-1873,419 31 683,-306-8-5202,-576-56 1710,-8-1-860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36.925"/>
    </inkml:context>
    <inkml:brush xml:id="br0">
      <inkml:brushProperty name="width" value="0.1" units="cm"/>
      <inkml:brushProperty name="height" value="0.1" units="cm"/>
      <inkml:brushProperty name="color" value="#FFC114"/>
    </inkml:brush>
  </inkml:definitions>
  <inkml:trace contextRef="#ctx0" brushRef="#br0">307 117 5985,'1'-3'153,"0"-1"1,0 1 0,0 0 0,0-1 0,0 1 0,-1-1 0,0 1 0,0-1 0,0 1 0,0-1 0,0 1 0,-1-1 0,1 1 0,-1 0 0,0-1 0,0 1 0,0 0 0,-1 0-1,1-1 1,-1 1 0,0 0 0,0 0 0,0 1 0,0-1 0,0 0 0,-1 1 0,1-1 0,-1 1 0,1 0 0,-1 0 0,-3-2 0,3 2 31,-1 0 0,1 0 0,-1 0 0,1 1 0,-1-1 0,1 1 0,-1 0 0,0 0 0,0 0 0,0 1 0,0-1 0,1 1 0,-1 0 0,0 0 0,0 0 1,0 1-1,0-1 0,0 1 0,0 0 0,1 0 0,-1 0 0,0 1 0,1-1 0,-1 1 0,1 0 0,0 0 0,-6 4 0,-4 7 30,1 0 0,0 0 0,1 1 0,1 1 0,0-1 0,1 2 0,1-1-1,0 1 1,1 1 0,1-1 0,0 1 0,1 0 0,-3 23 0,-1 20-169,3 0-1,2 92 1,4-130-55,2 1 0,1-1 0,1 0 1,0 0-1,2-1 0,0 1 0,2-1 1,0-1-1,1 1 0,1-1 0,20 29 1,-22-38 6,0 0 1,0-1 0,1 1 0,0-2-1,1 1 1,0-2 0,0 1 0,1-1-1,0-1 1,1 0 0,0 0 0,0-1-1,0-1 1,0 0 0,1-1 0,0 0-1,0-1 1,0 0 0,0-1 0,20 1-1,-22-4 57,0 1-1,1-1 1,-1-1-1,0 0 1,0 0-1,0-1 1,0-1-1,0 0 1,-1 0-1,0-1 1,0 0-1,14-11 1,-17 11 75,0 0 0,-1-1 0,0 0 0,0-1 0,0 1 0,-1-1 0,0 0 0,0 0 0,-1-1 0,0 0 0,0 1 0,-1-1 0,0 0 0,-1-1 0,1 1 0,-1 0 0,0-11 0,-1 12-90,0-1-1,-1 0 1,0 0-1,0 0 1,-1 0 0,0 0-1,0 0 1,-1 0-1,0 1 1,-1-1-1,1 1 1,-2-1-1,1 1 1,-1 0-1,0 0 1,0 0-1,-1 1 1,0 0-1,0 0 1,0 0-1,-1 0 1,0 1 0,0 0-1,0 0 1,-1 0-1,1 1 1,-1 0-1,0 0 1,-1 1-1,-10-4 1,2 2-413,-1 0 0,0 1 0,1 1 0,-1 0 0,-1 1 0,1 1 0,0 1 0,0 0 0,0 1 0,-28 5 0,14 1-1620,0 1 1,0 2-1,1 0 0,-51 27 0,28-7-1832</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37.918"/>
    </inkml:context>
    <inkml:brush xml:id="br0">
      <inkml:brushProperty name="width" value="0.1" units="cm"/>
      <inkml:brushProperty name="height" value="0.1" units="cm"/>
      <inkml:brushProperty name="color" value="#FFC114"/>
    </inkml:brush>
  </inkml:definitions>
  <inkml:trace contextRef="#ctx0" brushRef="#br0">397 321 5320,'4'-10'426,"0"1"0,-1-1-1,-1 0 1,0 0 0,0 0-1,-1 0 1,0-1-1,0 1 1,-1 0 0,-1 0-1,0 0 1,0-1 0,-1 1-1,0 0 1,-1 1-1,0-1 1,-1 0 0,0 1-1,0-1 1,-9-12 0,9 15-292,0 0 0,-1 0 0,0 0 1,-1 1-1,1 0 0,-1 0 0,0 0 0,-1 1 1,1 0-1,-1 0 0,0 0 0,-1 1 1,1 0-1,-1 1 0,1 0 0,-1 0 1,0 0-1,0 1 0,-1 0 0,1 1 1,0 0-1,-1 0 0,1 0 0,0 1 1,-12 2-1,12 0-128,1 0-1,-1 1 1,1 0 0,0 0-1,-1 0 1,1 1 0,1 0-1,-1 1 1,0 0 0,1 0-1,0 0 1,1 0 0,-1 1-1,1 0 1,0 0-1,-5 8 1,0 2 3,0 0-1,1 0 1,0 1-1,1 1 1,-9 31-1,15-40-10,0 0-1,0 0 0,1 1 1,0-1-1,0 1 1,1-1-1,1 1 0,-1-1 1,2 0-1,-1 1 1,1-1-1,4 11 0,-4-16 2,-1 1-1,1-1 0,0 0 0,1-1 0,-1 1 1,1 0-1,-1-1 0,1 1 0,0-1 0,1 0 1,-1 0-1,0 0 0,1 0 0,0-1 1,-1 1-1,1-1 0,0 0 0,0 0 0,1 0 1,-1-1-1,0 1 0,0-1 0,1 0 0,-1-1 1,1 1-1,-1-1 0,7 0 0,5-1 1,0-1 1,-1 0-1,1-2 0,-1 0 0,0 0 0,0-1 1,-1-1-1,0-1 0,0 0 0,24-16 0,-2-2-8,-1-2-1,51-50 1,-65 55 24,23-34 0,0 2 186,-43 53-51,-1 13 310,-1 17-270,-2-1 0,-11 46 0,0 1-146,6-19-55,-15 105-336,-3 200 0,26-289-6279,1-71 6300,-1-1 217,0 1 0,0-1 1,0 0-1,0 0 0,0 1 1,0-1-1,0 0 0,0 0 0,0 1 1</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38.803"/>
    </inkml:context>
    <inkml:brush xml:id="br0">
      <inkml:brushProperty name="width" value="0.1" units="cm"/>
      <inkml:brushProperty name="height" value="0.1" units="cm"/>
      <inkml:brushProperty name="color" value="#FFC114"/>
    </inkml:brush>
  </inkml:definitions>
  <inkml:trace contextRef="#ctx0" brushRef="#br0">314 498 9025,'-7'-3'220,"0"1"0,0 0 0,0 0 0,-1 1 0,1 0 1,0 0-1,-1 1 0,1 0 0,-1 0 0,1 1 0,0 0 0,-1 0 0,1 1 0,0 0 1,0 0-1,0 0 0,0 1 0,0 0 0,1 1 0,-1-1 0,1 1 0,0 0 1,0 1-1,0 0 0,1 0 0,-7 7 0,6-6-195,1-1-1,0 0 1,1 1-1,-1 0 1,1 0-1,0 0 1,1 1-1,-1-1 1,1 1-1,1 0 1,-1 0 0,1 0-1,0 0 1,1 0-1,0 0 1,0 0-1,0 1 1,1-1-1,0 0 1,0 1-1,1-1 1,0 0 0,1 1-1,-1-1 1,1 0-1,5 10 1,-1-7-23,0 0 1,0-1 0,2 0-1,-1 0 1,1 0-1,0-1 1,1 0 0,-1-1-1,2 0 1,-1 0 0,1-1-1,0 0 1,0-1-1,1 0 1,12 4 0,-8-4-4,0-1 0,0 0 1,0-1-1,1-1 0,-1 0 1,1-1-1,0-1 0,-1 0 1,1-1-1,27-6 0,-37 6 20,-1 0 0,0-1 0,1 0 0,-1 0-1,0-1 1,0 1 0,0-1 0,0 0 0,-1 0 0,1-1-1,-1 1 1,0-1 0,0 0 0,0 0 0,-1 0-1,1-1 1,-1 1 0,0-1 0,0 0 0,4-9-1,-5 8 97,-1 0 0,1-1 0,-1 1-1,0 0 1,0-1 0,0 1 0,-1-1-1,0 1 1,-1-1 0,1 1 0,-1-1-1,-1 1 1,1-1 0,-1 1-1,0 0 1,0 0 0,-7-11 0,-5-7 324,-1 1-1,-1 0 1,-1 1 0,-1 1 0,-31-29 0,-113-81 850,15 13-714,138 110-574,1 0 0,0-1-1,0 0 1,0 0-1,1-1 1,-6-11-1,11 17-2,0 1 0,1 0 0,0 0 0,-1 0 0,1-1 0,0 1 0,1 0 0,-1-1 0,1 1 0,0-1 0,-1 1 0,1-1 0,1 1 0,-1-1 0,0 1 0,1-1-1,0 1 1,0 0 0,0-1 0,0 1 0,1 0 0,-1 0 0,1 0 0,-1 0 0,4-4 0,1 0-60,1 0-1,0 1 1,0 0-1,1 0 1,-1 0-1,1 1 1,1 0-1,-1 1 1,1 0-1,-1 0 1,19-5-1,-3 2-111,1 2-1,0 0 1,32-1 0,-37 4 89,1 1 0,-1 2 0,1 0 0,-1 1 0,24 5 0,-39-6 80,0 0-1,0 1 1,0-1-1,0 1 1,0 0-1,-1 0 1,1 1-1,0-1 1,-1 1-1,0 0 1,0 0 0,0 0-1,0 1 1,0 0-1,-1-1 1,0 1-1,1 0 1,-1 1-1,-1-1 1,1 0-1,-1 1 1,1 0 0,-1-1-1,-1 1 1,3 9-1,-3-4 27,0 0 0,-1 0 1,0 0-1,-1 0 0,0 0 0,0 0 0,-1-1 0,-1 1 0,1 0 1,-2-1-1,1 0 0,-1 0 0,-10 16 0,7-13-359,-1 1 0,-1-2 0,0 1 0,-1-1 0,0-1 0,0 0-1,-1 0 1,-23 15 0,4-12-2525,29-13 2600,0 1 1,-1-1-1,1 0 1,0 1-1,0-1 1,0 0-1,0 0 1,0 0-1,-1 0 1,1 0-1,0 0 1,0 0 0,0 0-1,0 0 1,-1 0-1,1-1 1,0 1-1,0 0 1,0-1-1,0 1 1,0-1-1,0 1 1,-2-2-1,1-14-3402</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7.750"/>
    </inkml:context>
    <inkml:brush xml:id="br0">
      <inkml:brushProperty name="width" value="0.1" units="cm"/>
      <inkml:brushProperty name="height" value="0.1" units="cm"/>
      <inkml:brushProperty name="color" value="#00A0D7"/>
    </inkml:brush>
  </inkml:definitions>
  <inkml:trace contextRef="#ctx0" brushRef="#br0">1 120 7441,'2'-7'492,"0"0"1,0 0 0,0 0-1,-1-1 1,0 1 0,-1-1-1,1 1 1,-1-1 0,-1 1-1,-1-8 1,1-12 2554,1 27-3009,0 0 1,0 0 0,0 0-1,0 0 1,0 0-1,-1 0 1,1 0 0,0 0-1,0 0 1,0 0 0,0 0-1,0 0 1,0 0-1,-1 0 1,1 0 0,0 0-1,0 0 1,0 0-1,0 0 1,0 0 0,-1 0-1,1 0 1,0 0-1,0 0 1,0 0 0,0 0-1,0 0 1,-1 0-1,1 0 1,0 0 0,0 0-1,0 0 1,0 0 0,0 0-1,0 0 1,0-1-1,-1 1 1,1 0 0,0 0-1,0 0 1,0 0-1,0 0 1,0 0 0,0 0-1,0-1 1,0 1-1,0 0 1,0 0 0,0 0-1,0 0 1,0 0 0,0-1-1,0 1 1,0 0-1,0 0 1,0 0 0,0 0-1,0 0 1,0-1-1,0 1 1,0 0 0,0 0-1,0 0 1,0 0-1,0-1 1,0 2 41,-1 0 1,1-1-1,0 1 0,0-1 0,-1 1 0,1 0 1,0-1-1,0 1 0,0 0 0,0-1 1,0 1-1,-1 0 0,1 0 0,1-1 0,-1 1 1,0 0-1,0-1 0,0 1 0,0 0 1,1 0-1,11 36 898,-1 0 1,-2 0-1,7 53 0,0 119-85,2 11-508,7 50 50,-10-84-167,6 1-201,9 81 20,-15-160-63,-8-67 1,3 74 0,-22 91-130,13-200 114,0 1 1,0-1-1,0 0 0,1 1 0,0-1 1,0 0-1,3 6 0,-2-6-5,0 1 0,-1-1 0,0 0-1,0 0 1,-1 1 0,0-1 0,1 9 0,-2-15 23,0 30-68,-1-25 36,1-5 4,0 1-1,0-1 1,0 1 0,0 0-1,-1-1 1,1 1-1,0-1 1,0 1-1,0-1 1,0 1 0,0-1-1,0 1 1,0-1-1,0 1 1,1 0-1,-1-1 1,0 1 0,0-1-1,0 1 1,1-1-1,-1 1 1,0-1-1,0 0 1,1 1 0,-1-1-1,0 1 1,1-1-1,-1 1 1,1-1-1,-1 0 1,0 1 0,1-1-1,-1 0 1,1 0-1,-1 1 1,1-1-1,-1 0 1,1 0 0,-1 1-1,1-1 1,0 0-1,-1 0 1,1 0 0,0 0-1,0-1-172,-1-1 0,1 1 1,-1 0-1,1-1 0,-1 1 0,1 0 0,-1-1 1,0 1-1,1-1 0,-1 1 0,0-1 0,0 1 1,-1-3-1,-1-21-7331,-8 19 3508,-3 3-510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8.381"/>
    </inkml:context>
    <inkml:brush xml:id="br0">
      <inkml:brushProperty name="width" value="0.1" units="cm"/>
      <inkml:brushProperty name="height" value="0.1" units="cm"/>
      <inkml:brushProperty name="color" value="#00A0D7"/>
    </inkml:brush>
  </inkml:definitions>
  <inkml:trace contextRef="#ctx0" brushRef="#br0">0 122 11953,'40'-21'2337,"63"-25"1,-69 34-2180,0 2-1,0 1 1,1 2 0,57-5 0,-33 9-1218,-21 2-3002</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8.854"/>
    </inkml:context>
    <inkml:brush xml:id="br0">
      <inkml:brushProperty name="width" value="0.1" units="cm"/>
      <inkml:brushProperty name="height" value="0.1" units="cm"/>
      <inkml:brushProperty name="color" value="#00A0D7"/>
    </inkml:brush>
  </inkml:definitions>
  <inkml:trace contextRef="#ctx0" brushRef="#br0">1 0 6817,'0'19'2517,"2"-1"0,4 26 0,16 38-324,-4-35-1583,30 60-1,-46-103-533,-1-2 22,-1-1 1,0 0 0,1 0 0,-1 0-1,1 1 1,0-1 0,-1 0-1,1 0 1,0 0 0,0 0 0,0 0-1,0 0 1,0 0 0,0 0-1,0 0 1,0-1 0,0 1-1,2 1 1,9-33 538,-9 25-629,1 0-1,-1 0 1,1 1 0,1-1-1,-1 1 1,1 0 0,0 0-1,0 0 1,0 0 0,1 1-1,0 0 1,0 1 0,0-1-1,0 1 1,0 0 0,1 0 0,8-2-1,5 1-12,1 0 0,-1 1 0,0 1 0,35 1 0,-48 2 12,0-1 1,1 2-1,-1-1 1,0 1-1,0 0 1,0 1-1,-1-1 1,1 1 0,-1 1-1,1-1 1,-1 1-1,0 0 1,0 0-1,-1 1 1,1 0-1,-1 0 1,0 0 0,0 1-1,-1 0 1,0-1-1,0 2 1,0-1-1,-1 0 1,0 1-1,0-1 1,0 1 0,-1 0-1,0 0 1,0 0-1,-1 0 1,0 1-1,0 10 1,0-11 142,-1 0 1,-1 0 0,1-1-1,-1 1 1,0 0-1,-1-1 1,1 1 0,-1 0-1,0-1 1,-1 0-1,0 0 1,0 1 0,0-2-1,-1 1 1,0 0-1,0-1 1,0 1-1,-1-1 1,1-1 0,-1 1-1,-1 0 1,1-1-1,0 0 1,-1-1 0,0 1-1,0-1 1,-9 4-1,-9 0-29,0 0-1,0-1 1,-1-2-1,1 0 1,-1-2-1,0-1 1,-46-3-1,57 0-1230,-1-1 0,-26-8 0,-5-5-6527,44 15 6902,-16-5-4508</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4:43.850"/>
    </inkml:context>
    <inkml:brush xml:id="br0">
      <inkml:brushProperty name="width" value="0.1" units="cm"/>
      <inkml:brushProperty name="height" value="0.1" units="cm"/>
      <inkml:brushProperty name="color" value="#00A0D7"/>
    </inkml:brush>
  </inkml:definitions>
  <inkml:trace contextRef="#ctx0" brushRef="#br0">475 25 3648,'-2'-2'246,"-1"0"0,0-1 0,0 1 0,0 0 0,0 0 0,0 1 0,0-1 0,0 0 0,0 1 0,-1 0 0,1 0 0,-1 0 0,1 0 0,-1 1 0,1-1 0,-1 1 0,1 0 0,-1 0 0,0 0 0,-5 1-1,-8 2-255,-1 1 1,1 1-1,-18 6 0,3 0 185,-226 79-6980,235-82 5901</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4:44.195"/>
    </inkml:context>
    <inkml:brush xml:id="br0">
      <inkml:brushProperty name="width" value="0.1" units="cm"/>
      <inkml:brushProperty name="height" value="0.1" units="cm"/>
      <inkml:brushProperty name="color" value="#00A0D7"/>
    </inkml:brush>
  </inkml:definitions>
  <inkml:trace contextRef="#ctx0" brushRef="#br0">131 1 3976,'-7'6'37,"1"-1"217,0 0 1,0 1 0,0-1-1,1 1 1,-1 0 0,1 0-1,1 1 1,-1 0 0,1 0-1,1 0 1,-1 0 0,-3 12-1,-18 53-492,2-28-2760,15-31 1375</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4:44.535"/>
    </inkml:context>
    <inkml:brush xml:id="br0">
      <inkml:brushProperty name="width" value="0.1" units="cm"/>
      <inkml:brushProperty name="height" value="0.1" units="cm"/>
      <inkml:brushProperty name="color" value="#00A0D7"/>
    </inkml:brush>
  </inkml:definitions>
  <inkml:trace contextRef="#ctx0" brushRef="#br0">91 0 4216,'-1'10'458,"-1"-1"-1,0 1 0,0-1 0,-1 1 0,-5 10 1,-7 24-265,-13 48-703,5-34-2722,17-42 1885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2.109"/>
    </inkml:context>
    <inkml:brush xml:id="br0">
      <inkml:brushProperty name="width" value="0.1" units="cm"/>
      <inkml:brushProperty name="height" value="0.1" units="cm"/>
      <inkml:brushProperty name="color" value="#FFC114"/>
    </inkml:brush>
  </inkml:definitions>
  <inkml:trace contextRef="#ctx0" brushRef="#br0">942 0 4828,'-48'13'563,"0"3"-1,2 1 0,0 2 0,1 3 0,1 1 1,-50 36-1,34-16 910,2 2 0,2 3 0,-77 86 1,101-98-905,2 1 0,1 2 1,2 1-1,-36 73 0,48-80-425,2 1-1,1 0 1,1 1 0,2 0-1,2 1 1,-6 68-1,11-56-6,2 1 0,2 0 0,2 0-1,2 0 1,3-1 0,1 0 0,30 81-1,-30-103-111,2 1-1,1-1 0,1-1 1,1-1-1,1 0 0,1 0 0,1-2 1,1 0-1,1-2 0,1 0 1,1-1-1,0-1 0,1-1 1,39 21-1,-30-23-14,1-1 0,1-1 1,1-2-1,-1-1 0,1-2 1,1-2-1,0-1 0,44 0 1,-27-4-1,-1-3 1,1-2-1,-1-3 1,0-1 0,52-17-1,-61 11 119,-1-1-1,-1-3 0,-1-1 1,0-2-1,-1-1 0,-2-2 1,0-2-1,-2-2 0,-1-1 1,-1-1-1,45-55 0,-40 38 110,-2-2 0,-3-1 0,-2-2-1,-2 0 1,-2-2 0,-3-2 0,-2 0-1,15-65 1,-28 86-222,-1 0 0,-2 0 0,-2 0 0,-1-1 0,-2 1 0,-2-1 0,-4-35 0,1 45-157,-1 0 0,-1 0 0,-2 1 0,0 0 0,-2 0 0,0 1 0,-2 0 0,-1 1 0,0 0-1,-20-23 1,11 20-817,0 0 0,-3 1 0,0 1-1,-48-34 1,36 33-1083,-2 1-1,-1 2 0,-47-19 1,-4 6-1720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4:44.889"/>
    </inkml:context>
    <inkml:brush xml:id="br0">
      <inkml:brushProperty name="width" value="0.1" units="cm"/>
      <inkml:brushProperty name="height" value="0.1" units="cm"/>
      <inkml:brushProperty name="color" value="#00A0D7"/>
    </inkml:brush>
  </inkml:definitions>
  <inkml:trace contextRef="#ctx0" brushRef="#br0">1 0 4128,'4'11'68,"0"2"0,-3-3-16,-1 3 128,4 0-80,-4 0-8,0 2 20,0 0-80,0 0 0,0 1-16,0-1-56,0 0-136,0 1-288,0 0-324,6 0-372</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4:45.232"/>
    </inkml:context>
    <inkml:brush xml:id="br0">
      <inkml:brushProperty name="width" value="0.1" units="cm"/>
      <inkml:brushProperty name="height" value="0.1" units="cm"/>
      <inkml:brushProperty name="color" value="#00A0D7"/>
    </inkml:brush>
  </inkml:definitions>
  <inkml:trace contextRef="#ctx0" brushRef="#br0">1 0 4672,'4'10'124,"1"-1"60,1 1 152,-2-1 49,1 4-5,1-1-96,-2-1-124,3 4-56,-1 0-88,2 1 4,-1 2-36,1-2-8,-1-1-184,3 0-236,-3-2-345,1-1-459,1 1-232</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4:45.561"/>
    </inkml:context>
    <inkml:brush xml:id="br0">
      <inkml:brushProperty name="width" value="0.1" units="cm"/>
      <inkml:brushProperty name="height" value="0.1" units="cm"/>
      <inkml:brushProperty name="color" value="#00A0D7"/>
    </inkml:brush>
  </inkml:definitions>
  <inkml:trace contextRef="#ctx0" brushRef="#br0">1 1 5857,'20'38'1214,"5"8"807,-17-39-2006,0 0 0,1 0 0,0 0 1,0-1-1,1 0 0,0-1 0,0 0 1,0-1-1,19 6 0,20 11-330,-25-10-217,8 4-2115,42 27 0,-57-30 1308</inkml:trace>
  <inkml:trace contextRef="#ctx0" brushRef="#br0" timeOffset="1">621 484 4828,'18'8'473,"1"1"0,-1 1-1,0 0 1,-1 1 0,0 1-1,25 24 1,-20-17-591,1 0 1,50 31-1,14-6-4126,-67-36 2800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4:45.918"/>
    </inkml:context>
    <inkml:brush xml:id="br0">
      <inkml:brushProperty name="width" value="0.1" units="cm"/>
      <inkml:brushProperty name="height" value="0.1" units="cm"/>
      <inkml:brushProperty name="color" value="#00A0D7"/>
    </inkml:brush>
  </inkml:definitions>
  <inkml:trace contextRef="#ctx0" brushRef="#br0">0 0 4888,'17'6'144,"-1"-1"116,-1 0 149,4-5 155,1 0-96,-1 0-124,2 7-140,4-1-120,1-2-60,4 1-32,0 0-64,6-1-308,0-1-428,-2-1-357,-2 1-519,4-3 196</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4:46.258"/>
    </inkml:context>
    <inkml:brush xml:id="br0">
      <inkml:brushProperty name="width" value="0.1" units="cm"/>
      <inkml:brushProperty name="height" value="0.1" units="cm"/>
      <inkml:brushProperty name="color" value="#00A0D7"/>
    </inkml:brush>
  </inkml:definitions>
  <inkml:trace contextRef="#ctx0" brushRef="#br0">1 177 8477,'16'13'55,"-14"-11"71,-1-1 0,1 1 1,0-1-1,0 0 1,-1 1-1,1-1 1,0 0-1,0 0 1,0 0-1,0 0 1,0-1-1,1 1 1,-1 0-1,0-1 1,0 1-1,0-1 1,1 0-1,-1 0 1,0 0-1,0 0 1,1 0-1,-1-1 1,4 0-1,61-9-1913,37 6-5408,-81 4 5886</inkml:trace>
  <inkml:trace contextRef="#ctx0" brushRef="#br0" timeOffset="1">745 135 4368,'44'-3'659,"0"-2"1,0-2-1,55-15 0,-27 5-630,196-53-2486,-238 60 820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6.733"/>
    </inkml:context>
    <inkml:brush xml:id="br0">
      <inkml:brushProperty name="width" value="0.1" units="cm"/>
      <inkml:brushProperty name="height" value="0.1" units="cm"/>
      <inkml:brushProperty name="color" value="#FFFFFF"/>
    </inkml:brush>
  </inkml:definitions>
  <inkml:trace contextRef="#ctx0" brushRef="#br0">1 40 4520,'2'-7'216,"-2"5"-76,1 0 0,-1-1-1,1 1 1,0 0 0,0 0-1,0 0 1,0 0 0,0 0 0,0 0-1,0 0 1,1 0 0,-1 0 0,1 0-1,1-1 1,-2 4 137,1 1 1,-1-1-1,0 0 0,0 1 1,0-1-1,0 1 0,0-1 0,0 1 1,-1 0-1,1-1 0,0 1 1,-1 0-1,1 2 0,0 1 209,18 57 1363,-4 1 1,8 71-1,-14-78-1224,94 660 1436,45 254-2896,-64-575-2026,23 129-7617,-95-455 8318</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7.259"/>
    </inkml:context>
    <inkml:brush xml:id="br0">
      <inkml:brushProperty name="width" value="0.1" units="cm"/>
      <inkml:brushProperty name="height" value="0.1" units="cm"/>
      <inkml:brushProperty name="color" value="#FFFFFF"/>
    </inkml:brush>
  </inkml:definitions>
  <inkml:trace contextRef="#ctx0" brushRef="#br0">1 481 8005,'33'-19'662,"2"0"0,0 3 1,0 1-1,2 1 0,38-9 1,196-33 1574,-230 49-2226,883-113 168,6 51-234,-714 57 55,351-35-100,-557 46-220,-1-1 1,1 0 0,0-1-1,10-4 1,-17 5-281,1 1 0,-1-1-1,0 0 1,0 0 0,0-1-1,0 1 1,0-1 0,0 1-1,-1-1 1,1 0 0,-1 0-1,0 0 1,4-6 0,-2 1-1146</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7.584"/>
    </inkml:context>
    <inkml:brush xml:id="br0">
      <inkml:brushProperty name="width" value="0.1" units="cm"/>
      <inkml:brushProperty name="height" value="0.1" units="cm"/>
      <inkml:brushProperty name="color" value="#FFFFFF"/>
    </inkml:brush>
  </inkml:definitions>
  <inkml:trace contextRef="#ctx0" brushRef="#br0">5 1 4096,'-2'7'723,"1"1"0,0 0 0,1 0 1,-1 0-1,2 0 0,-1 0 0,1 0 0,0 0 0,1 0 0,3 12 0,3 25 947,-1 1 1,0 80-1,-6-80-1222,9 467 1244,-1-41-1769,57 334-666,26-275-3909,-48-325-1612,-34-149 3427</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9.057"/>
    </inkml:context>
    <inkml:brush xml:id="br0">
      <inkml:brushProperty name="width" value="0.1" units="cm"/>
      <inkml:brushProperty name="height" value="0.1" units="cm"/>
      <inkml:brushProperty name="color" value="#FFFFFF"/>
    </inkml:brush>
  </inkml:definitions>
  <inkml:trace contextRef="#ctx0" brushRef="#br0">26 584 3000,'0'2'58,"-1"0"1,1 0-1,-1 0 0,1 0 0,-1 0 0,0 0 1,1 0-1,-1 0 0,0 0 0,-1 0 0,1 0 1,0-1-1,-2 3 0,1-2 95,1-1-1,0 1 1,0-1 0,0 1-1,0 0 1,0 0 0,0-1-1,0 1 1,1 0 0,-1 0 0,0 0-1,1 0 1,-1 2 743,26-21 409,-12 3-682,-1 0 0,0-1 0,-1-1 0,0 0 1,13-28-1,-3 7-190,53-95 562,55-87-138,-128 216-818,1 0 0,0 0 0,0 0 0,0 0 0,1 1 0,-1-1 0,1 1 0,-1 0 1,1 0-1,0 0 0,0 0 0,0 0 0,0 0 0,0 1 0,0-1 0,0 1 0,5-1 1,-4 2 44,-1 0 0,1 1 0,0-1 0,-1 1 0,1-1 1,-1 1-1,0 1 0,1-1 0,-1 0 0,0 1 0,1-1 1,-1 1-1,0 0 0,0 0 0,0 0 0,4 5 0,66 48 466,3-3-1,97 49 0,-171-100-552,45 28 9,-1 2 0,-1 1 0,66 65 0,-96-83 11,-9-8-29,0 0 1,0 0-1,1 0 1,-1-1-1,13 7 1,-19-12 14,0 0 0,1 0 0,-1 1 0,1-1 1,-1 0-1,1 0 0,-1 0 0,0 0 1,1 0-1,-1 0 0,1 0 0,-1 0 0,1 0 1,-1 0-1,1 0 0,-1 0 0,0 0 0,1 0 1,-1-1-1,1 1 0,-1 0 0,0 0 1,1 0-1,-1-1 0,1 1 0,-1 0 0,0 0 1,1-1-1,-1 1 0,0 0 0,1-1 0,-1 1 1,0-1-1,7-19-25,-5-29-65,-2 43 109,-1-58 42,0-48-90,2 97 28,0 1 0,1 0 0,1 0 0,0 0 0,7-20 0,-9 32-1,0 0-1,0 0 0,0 0 1,-1 0-1,2 0 0,-1 1 1,0-1-1,0 0 1,1 0-1,-1 1 0,0-1 1,1 1-1,0 0 0,-1-1 1,1 1-1,0 0 1,0 0-1,0 0 0,-1 0 1,1 0-1,3 0 0,-3 0 2,1 1-1,0 0 1,0 0 0,0 0-1,0 1 1,0-1-1,0 1 1,0-1-1,0 1 1,0 0-1,-1 0 1,1 0 0,3 2-1,9 6-7,-1 1-1,-1 0 1,0 0-1,15 16 1,-20-18-18,59 59 18,-42-41 3,0 0 0,2-2 0,0-1 0,2-1 0,36 21 0,-61-41 2,-1 0 1,0 0 0,1 0-1,-1-1 1,1 0 0,0 0-1,-1 0 1,1 0 0,0-1-1,0 1 1,0-1 0,-1 0-1,1 0 1,0 0 0,0-1-1,0 1 1,-1-1 0,1 0-1,0 0 1,-1 0 0,7-3-1,-6 0 1,1 1-1,-1 0 0,0-1 0,0 0 0,0 0 1,0-1-1,-1 1 0,0 0 0,1-1 0,-2 0 1,1 0-1,-1 0 0,1 0 0,1-7 0,31-121-18,-2 8 33,-27 108 7,0 0-1,1 1 1,1-1-1,20-29 1,-27 44-25,1-1-1,0 1 1,0-1 0,0 1 0,0 0 0,0 0 0,1 0 0,-1 0 0,1 0-1,-1 0 1,1 1 0,0-1 0,0 1 0,0 0 0,-1 0 0,1 0 0,0 0 0,0 0-1,1 1 1,-1-1 0,4 1 0,-3 1 5,1-1-1,-1 1 1,1 0-1,-1 1 1,0-1-1,0 1 1,0 0-1,0 0 1,0 0-1,0 0 1,0 1-1,-1-1 1,1 1-1,4 5 1,15 17 10,-2 0 0,0 2 0,29 48 0,-36-49-1,2-2 0,1 0 0,1-1 1,1-1-1,33 30 0,-50-50-13,1 1 1,0-1 0,-1-1-1,1 1 1,0 0-1,0-1 1,1 1 0,-1-1-1,0 0 1,0 0 0,1 0-1,-1-1 1,0 1-1,1-1 1,-1 1 0,1-1-1,-1 0 1,0-1 0,7 0-1,-6-1 1,1 1 0,-1-1-1,0 0 1,0 0 0,0 0-1,0-1 1,0 0 0,-1 0-1,1 1 1,-1-2 0,0 1 0,0 0-1,0-1 1,4-5 0,63-102 29,-47 70-23,2 2 1,42-51-1,-64 86-7,0 1 0,0 0 0,0 0 0,0 0 0,0 0 0,1 1 0,-1-1 0,1 1 1,-1 0-1,1 0 0,0 0 0,0 1 0,0-1 0,0 1 0,0 0 0,0 0 0,0 1 0,1-1 1,-1 1-1,0 0 0,0 0 0,6 0 0,-5 2 4,1 0-1,-1 0 1,0 0 0,1 0-1,-1 1 1,0 0 0,-1 0-1,1 0 1,0 0 0,-1 1-1,0 0 1,0 0 0,0 0-1,0 0 1,6 10 0,12 24-254,-15-26 339,-1 0-1,2 0 0,0-1 0,0 0 0,19 18 0,-25-27-125,0 0-1,0-1 1,0 1 0,1-1 0,-1 0 0,0 0 0,1 0 0,-1 0-1,0 0 1,1 0 0,0-1 0,-1 1 0,1-1 0,-1 0 0,4 0-1,-3 0-107,1-1-1,-1 0 0,0 1 0,0-2 0,1 1 0,-1 0 1,0-1-1,0 1 0,0-1 0,-1 0 0,1 0 0,0 0 0,-1 0 1,4-4-1,0 0-994,-1 0 0,1 0 0,-1 0 1,-1-1-1,1 1 0,4-12 0,1-6-1996</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2.077"/>
    </inkml:context>
    <inkml:brush xml:id="br0">
      <inkml:brushProperty name="width" value="0.1" units="cm"/>
      <inkml:brushProperty name="height" value="0.1" units="cm"/>
      <inkml:brushProperty name="color" value="#FFFFFF"/>
    </inkml:brush>
  </inkml:definitions>
  <inkml:trace contextRef="#ctx0" brushRef="#br0">191 73 5509,'-4'-3'149,"-1"2"0,1-1 0,-1 1 1,0-1-1,0 1 0,1 0 1,-1 1-1,0-1 0,0 1 1,0 0-1,0 1 0,0-1 1,0 1-1,1 0 0,-1 0 1,0 0-1,0 0 0,1 1 0,-1 0 1,1 0-1,0 0 0,-1 1 1,-3 2-1,2 1 116,0-1 0,1 1 0,-1 0 0,1 0 0,1 0 0,-1 0 0,1 1 0,0 0 0,1 0 0,-1 0 0,2 1 0,-1-1 0,-3 15 0,2 1-24,0 0 0,2 1-1,1-1 1,0 0 0,2 1 0,1-1 0,0 0 0,10 36-1,-9-46-218,0-1-1,1 0 0,0 0 0,1-1 1,0 1-1,1-1 0,1 0 0,0-1 1,0 0-1,1 0 0,0 0 1,0-1-1,1 0 0,1 0 0,-1-1 1,1-1-1,16 10 0,-21-15 29,1 1-1,-1-1 1,0 0-1,1-1 1,-1 1 0,1-1-1,0 0 1,-1-1-1,1 1 1,0-1 0,0-1-1,-1 1 1,11-2-1,-8 0 26,1-1 0,-1 0 0,0 0 0,0-1 0,0 0 0,-1 0-1,1 0 1,9-9 0,-5 3 132,-1 0-1,0-1 0,-1 0 1,0-1-1,0 0 1,-2-1-1,1 1 1,-2-2-1,13-27 0,-15 29-28,-1 0 0,-1-1-1,1 1 1,-2-1 0,0 1-1,0-1 1,-1 0 0,-1 0-1,0 0 1,-1 0 0,0 1-1,-1-1 1,0 0 0,-1 1-1,-1-1 1,0 1 0,0 0-1,-1 0 1,-1 0-1,0 1 1,-1 0 0,0 0-1,-13-15 1,4 7-127,-1 1 0,-1 1 0,-26-21 0,32 30-590,0 0-1,0 1 1,-1 0 0,-13-6 0,21 12-400,0-1 0,-1 0 1,1 1-1,0 0 0,-1 0 1,1 1-1,-1 0 0,1 0 1,-1 0-1,-9 2 0,-4 5-3326</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2.882"/>
    </inkml:context>
    <inkml:brush xml:id="br0">
      <inkml:brushProperty name="width" value="0.1" units="cm"/>
      <inkml:brushProperty name="height" value="0.1" units="cm"/>
      <inkml:brushProperty name="color" value="#FFC114"/>
    </inkml:brush>
  </inkml:definitions>
  <inkml:trace contextRef="#ctx0" brushRef="#br0">42 22 8509,'0'-1'60,"-1"0"1,1-1-1,-1 1 1,1 0 0,-1 0-1,1 0 1,-1 0-1,0 0 1,0 0-1,1 0 1,-1 0 0,0 0-1,0 0 1,0 0-1,0 1 1,0-1-1,0 0 1,0 1 0,-1-1-1,1 1 1,0-1-1,0 1 1,0-1-1,-3 1 1,3 0 69,0 1 0,0 0 0,0-1 1,0 1-1,0 0 0,0 0 0,0 0 0,0 0 1,0 0-1,1 0 0,-1 0 0,0 0 0,1 0 1,-1 1-1,1-1 0,-1 0 0,1 0 0,-1 0 1,1 1-1,0-1 0,0 0 0,0 1 0,0-1 1,0 0-1,0 3 0,-2 53 227,2 1 0,3 0 0,14 74 0,-10-77-256,-6-50-140,37 248-129,-27-202-2626,22 60 1,-26-100-1742,-7-17 2379</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2.700"/>
    </inkml:context>
    <inkml:brush xml:id="br0">
      <inkml:brushProperty name="width" value="0.1" units="cm"/>
      <inkml:brushProperty name="height" value="0.1" units="cm"/>
      <inkml:brushProperty name="color" value="#FFFFFF"/>
    </inkml:brush>
  </inkml:definitions>
  <inkml:trace contextRef="#ctx0" brushRef="#br0">178 24 5228,'-92'-7'4244,"90"8"-4157,-1-1 1,1 0 0,0 1-1,0 0 1,0-1 0,0 1 0,0 0-1,0 0 1,0 0 0,0 0-1,1 1 1,-1-1 0,0 0 0,1 1-1,-1-1 1,1 1 0,-1 0 0,1-1-1,0 1 1,-1 0 0,1 0-1,0 0 1,0 0 0,1 0 0,-2 3-1,-2 7 282,0 0 0,1 0 0,-2 14 1,4-23-299,-4 24 372,-2 10-169,1-1 1,1 1-1,2 0 0,3 54 1,1-85-270,0 0 0,0 1-1,1-1 1,-1 0 0,1 0 0,1-1 0,-1 1 0,1 0 0,0-1 0,0 1 0,0-1 0,1 0 0,0 0-1,0-1 1,8 8 0,-8-9 2,0 0-1,0-1 1,0 1 0,0-1-1,0 0 1,1 0-1,-1-1 1,1 1 0,-1-1-1,1 0 1,-1 0-1,1-1 1,0 1-1,0-1 1,-1 0 0,1 0-1,0-1 1,-1 1-1,1-1 1,0 0-1,5-2 1,3-2 14,1-1-1,-1 0 0,0 0 1,-1-2-1,0 1 1,0-2-1,0 0 1,-1 0-1,0-1 0,-1 0 1,0 0-1,16-25 1,-19 25 221,0-1 1,0-1-1,-1 1 1,-1-1-1,0 0 1,0 0-1,-1-1 1,-1 1-1,0-1 1,-1 0-1,0 0 1,-1 0-1,0 0 1,-2-19-1,0 24-161,-1 1-1,0-1 1,0 0-1,0 1 1,-1 0 0,0 0-1,0 0 1,-1 0-1,0 0 1,0 1 0,-1-1-1,0 1 1,0 0-1,0 1 1,-1-1-1,0 1 1,0 0 0,-8-5-1,5 5-426,1 0 0,-1 1 0,0 0 0,0 0 1,0 1-1,-10-3 0,9 4-1091,0 1 1,0 0-1,0 0 1,-1 1-1,-18 1 1,0 5-2904</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5.108"/>
    </inkml:context>
    <inkml:brush xml:id="br0">
      <inkml:brushProperty name="width" value="0.1" units="cm"/>
      <inkml:brushProperty name="height" value="0.1" units="cm"/>
      <inkml:brushProperty name="color" value="#FFFFFF"/>
    </inkml:brush>
  </inkml:definitions>
  <inkml:trace contextRef="#ctx0" brushRef="#br0">223 1 8509,'-8'15'720,"1"0"1,1 1-1,0-1 1,1 1-1,1 1 1,-5 31-1,-1 108 1091,8-96-1388,-32 638 315,-49 858-1366,73-1411-9,-16 265-2206,15-138-3234,10-200 3434</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7.813"/>
    </inkml:context>
    <inkml:brush xml:id="br0">
      <inkml:brushProperty name="width" value="0.1" units="cm"/>
      <inkml:brushProperty name="height" value="0.1" units="cm"/>
      <inkml:brushProperty name="color" value="#FFFFFF"/>
    </inkml:brush>
  </inkml:definitions>
  <inkml:trace contextRef="#ctx0" brushRef="#br0">24 112 5637,'-4'-26'153,"3"11"615,-2 1 1,0-1-1,-9-26 0,17 72 2893,-2-4-3084,116 700 1236,-104-611-1933,65 612-1389,62 419-3846,-70-676 855,-62-416 3206</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8.417"/>
    </inkml:context>
    <inkml:brush xml:id="br0">
      <inkml:brushProperty name="width" value="0.1" units="cm"/>
      <inkml:brushProperty name="height" value="0.1" units="cm"/>
      <inkml:brushProperty name="color" value="#FFFFFF"/>
    </inkml:brush>
  </inkml:definitions>
  <inkml:trace contextRef="#ctx0" brushRef="#br0">0 1 2824,'6'9'536,"-2"1"0,1-1 0,-1 1 0,-1 0 0,0 0 0,0 1 0,1 17 0,1-2-292,51 213 209,61 319-899,-106-398-343,-11-119 527,3-1 0,1 1 1,1-1-1,14 47 1,-19-86 256,0 0 1,0 0-1,0 0 1,0 0-1,0 0 1,1-1 0,-1 1-1,0 0 1,1 0-1,-1 0 1,0 0-1,1-1 1,-1 1-1,1 0 1,-1-1-1,1 1 1,0 0-1,-1-1 1,1 1-1,0 0 1,-1-1 0,1 1-1,1 0 1,4-18-258,-3-34-369,-3 49 501,0 0-1,0 0 0,0 0 1,-1 0-1,1 0 1,-1 0-1,0 0 0,1 1 1,-1-1-1,0 0 0,0 0 1,0 1-1,0-1 0,0 0 1,-3-1-1,-3-6-721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6.331"/>
    </inkml:context>
    <inkml:brush xml:id="br0">
      <inkml:brushProperty name="width" value="0.1" units="cm"/>
      <inkml:brushProperty name="height" value="0.1" units="cm"/>
      <inkml:brushProperty name="color" value="#FFFFFF"/>
    </inkml:brush>
  </inkml:definitions>
  <inkml:trace contextRef="#ctx0" brushRef="#br0">12 1 4156,'-1'1'63,"0"1"-1,-1-1 1,1 1-1,0-1 1,0 1-1,1 0 1,-1-1-1,0 1 1,0 0-1,1 0 1,-1-1-1,1 1 1,0 0-1,-1 3 1,2-3-16,0-1 1,0 0-1,0 0 1,0 1 0,0-1-1,0 0 1,0 0-1,1 0 1,-1-1 0,0 1-1,1 0 1,-1 0-1,1-1 1,-1 1 0,0-1-1,1 1 1,2 0 0,0 0 11,0 0-1,-1 1 1,1 0 0,0 0 0,-1 0 0,1 0 0,-1 0 0,0 1 0,0-1 0,0 1 0,0 0 0,0 0 0,0 0 0,-1 1 0,1-1 0,-1 1 0,0-1 0,0 1 0,1 5 0,0 2-39,0 1-1,-2-1 1,1 1 0,-1-1-1,-2 19 1,1-27-25,1 18-114,-3 27-289,1-46 58,1 1 0,-1-1 1,0 1-1,0-1 0,0 0 0,0 0 0,-1 1 0,1-1 0,-3 3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6.718"/>
    </inkml:context>
    <inkml:brush xml:id="br0">
      <inkml:brushProperty name="width" value="0.1" units="cm"/>
      <inkml:brushProperty name="height" value="0.1" units="cm"/>
      <inkml:brushProperty name="color" value="#FFFFFF"/>
    </inkml:brush>
  </inkml:definitions>
  <inkml:trace contextRef="#ctx0" brushRef="#br0">0 0 4036,'0'0'120,"0"8"8,0 0 84,0 1 48,0 5-72,0 0 4,0 3-108,0 3 32,0 0-132,8 3 64,-2 1-32,-3-2-56,5 2 24,1-2-252,-3 0-188,0-2-292,-1-2-464,5-1 108</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8.457"/>
    </inkml:context>
    <inkml:brush xml:id="br0">
      <inkml:brushProperty name="width" value="0.1" units="cm"/>
      <inkml:brushProperty name="height" value="0.1" units="cm"/>
      <inkml:brushProperty name="color" value="#FFFFFF"/>
    </inkml:brush>
  </inkml:definitions>
  <inkml:trace contextRef="#ctx0" brushRef="#br0">23 77 7505,'1'-3'-35,"7"-39"1690,-8 41-1528,0 0 0,0-1 0,0 1 0,0 0 0,0 0 0,0 0 0,0-1 0,0 1 0,-1 0 0,1 0 0,0 0 0,-1 0 0,1 0 0,-1 0 0,1 0 0,-1 0 0,0 0 0,1 0 0,-1 0 0,0 0 0,0 0 0,0 0 0,1 0 0,-1 1 0,0-1 0,0 0 0,0 1 0,0-1 0,0 1 0,0-1 0,-3 0 0,4 1-83,-1 0 0,1 0 0,-1 0 0,0 1 0,1-1 0,-1 0 1,1 0-1,-1 1 0,1-1 0,-1 0 0,1 1 0,-1-1 0,1 0 1,0 1-1,-1-1 0,1 1 0,-1-1 0,1 0 0,0 1 0,-1-1 1,1 1-1,0-1 0,0 1 0,-1 0 0,1-1 0,0 1 0,0-1 1,0 1-1,0-1 0,0 1 0,0-1 0,0 1 0,0 0 0,0-1 1,0 1-1,0 0 0,-1 30 335,2-25-235,1 34 1,3 0 0,1 0 0,17 59 0,5 29-134,6 200-448,-28-108-3862,-6-209 3395,-1 0 0,0 0 1,0 0-1,-4 13 0,-3 1-1757</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08.996"/>
    </inkml:context>
    <inkml:brush xml:id="br0">
      <inkml:brushProperty name="width" value="0.1" units="cm"/>
      <inkml:brushProperty name="height" value="0.1" units="cm"/>
      <inkml:brushProperty name="color" value="#FFFFFF"/>
    </inkml:brush>
  </inkml:definitions>
  <inkml:trace contextRef="#ctx0" brushRef="#br0">33 955 5509,'-30'9'472,"28"-9"-170,2-2-133,0 0-1,0 0 1,0 0 0,0-1 0,0 1 0,0 0 0,0 0 0,1 0 0,-1 0 0,2-3 0,7-5 360,0 0-1,1 0 1,0 1 0,0 0 0,13-8-1,0-1-51,284-232 2346,303-237-2355,-575 460-846,43-31-1182,-25 28-2490,-40 28 1236</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09.366"/>
    </inkml:context>
    <inkml:brush xml:id="br0">
      <inkml:brushProperty name="width" value="0.1" units="cm"/>
      <inkml:brushProperty name="height" value="0.1" units="cm"/>
      <inkml:brushProperty name="color" value="#FFFFFF"/>
    </inkml:brush>
  </inkml:definitions>
  <inkml:trace contextRef="#ctx0" brushRef="#br0">1 918 5605,'1'1'82,"0"-1"0,0 0 1,0 0-1,-1 0 1,1 0-1,0 0 1,0 0-1,0 0 1,0 0-1,0-1 1,0 1-1,0 0 1,0 0-1,0-1 1,-1 1-1,2-1 1,69-91 3304,38-14-2398,196-148 0,-209 179-925,22-19-249,82-64-1466,-71 49-2840,-98 81 2278</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096"/>
    </inkml:context>
    <inkml:brush xml:id="br0">
      <inkml:brushProperty name="width" value="0.1" units="cm"/>
      <inkml:brushProperty name="height" value="0.1" units="cm"/>
      <inkml:brushProperty name="color" value="#FFFFFF"/>
    </inkml:brush>
  </inkml:definitions>
  <inkml:trace contextRef="#ctx0" brushRef="#br0">82 108 4612,'58'-108'4983,"-58"121"-3942,0 20 197,1 29-136,-12 98-1,-109 1197-2246,119-1297 503,2-39-213,-1 1 0,-2 0 0,-5 36-1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3.223"/>
    </inkml:context>
    <inkml:brush xml:id="br0">
      <inkml:brushProperty name="width" value="0.1" units="cm"/>
      <inkml:brushProperty name="height" value="0.1" units="cm"/>
      <inkml:brushProperty name="color" value="#FFC114"/>
    </inkml:brush>
  </inkml:definitions>
  <inkml:trace contextRef="#ctx0" brushRef="#br0">1 39 8645,'2'-3'29,"-1"0"0,1 0 0,0 1 1,1 0-1,-1-1 0,0 1 0,1 0 0,-1 0 1,1 0-1,0 0 0,-1 1 0,1-1 0,0 1 1,0-1-1,0 1 0,0 0 0,0 0 0,6 0 0,1 0 332,0 0 0,0 1 0,-1 0 0,1 1 0,11 2 0,4 3 62,-1 0 1,0 2-1,0 1 1,0 1-1,-2 1 0,1 1 1,-1 0-1,-1 2 0,20 17 1,-27-20-222,0 0 0,-1 1-1,-1 0 1,0 1 0,-1 1 0,0 0 0,-1 0 0,0 1 0,-1 0 0,-1 1 0,-1 0 0,0 0 0,-1 1-1,-1-1 1,0 1 0,-1 1 0,-1-1 0,-1 0 0,0 1 0,-2-1 0,0 1 0,0 0 0,-2-1 0,0 1-1,-1-1 1,-1 0 0,-1 0 0,0 0 0,-13 28 0,3-16-119,-1 0 1,-1-1-1,-1-1 1,-2-1-1,-22 24 1,27-34-559,0-2 1,-1 0 0,0 0-1,-1-2 1,0 0 0,-1-1-1,0 0 1,-37 14 0,48-23-541,1 0 0,-1-1 1,0 1-1,0-2 0,-12 1 1,-1-1-3161</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423"/>
    </inkml:context>
    <inkml:brush xml:id="br0">
      <inkml:brushProperty name="width" value="0.1" units="cm"/>
      <inkml:brushProperty name="height" value="0.1" units="cm"/>
      <inkml:brushProperty name="color" value="#FFFFFF"/>
    </inkml:brush>
  </inkml:definitions>
  <inkml:trace contextRef="#ctx0" brushRef="#br0">0 17 2648,'9'5'688,"0"-1"-1,0 0 1,0-1-1,1 0 1,-1-1-1,14 2 1,-2 0 248,1 1-283,-1-2 1,2-1-1,-1-1 1,33-2-1,87-16-357,-100 12-214,-30 5-218,-1-1 1,0 0-1,1-1 1,-1-1-1,20-6 1,-31 9 8,1-1 0,-1 1 1,0 0-1,1 0 0,-1 0 0,0 0 0,1 0 0,-1-1 1,0 1-1,3-4-1522,-3 4 1522,0 0 0,0-1 0,0 1 0,0-1 1,0 1-1,0 0 0,0-1 0,0 1 0,0 0 0,0-1 1,0 0-1,0 1-145,0-6-2206</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891"/>
    </inkml:context>
    <inkml:brush xml:id="br0">
      <inkml:brushProperty name="width" value="0.1" units="cm"/>
      <inkml:brushProperty name="height" value="0.1" units="cm"/>
      <inkml:brushProperty name="color" value="#FFFFFF"/>
    </inkml:brush>
  </inkml:definitions>
  <inkml:trace contextRef="#ctx0" brushRef="#br0">203 109 3736,'6'-13'417,"-1"1"0,-1-2 0,-1 1 0,0 0 0,0-1 0,0-14 0,-3 27 17,-5 28 1270,-3 36-1,2-12-822,-118 842 917,48-191-2028,76-695 155,-8 145-1405,6-53-4327</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2.498"/>
    </inkml:context>
    <inkml:brush xml:id="br0">
      <inkml:brushProperty name="width" value="0.1" units="cm"/>
      <inkml:brushProperty name="height" value="0.1" units="cm"/>
      <inkml:brushProperty name="color" value="#FFFFFF"/>
    </inkml:brush>
  </inkml:definitions>
  <inkml:trace contextRef="#ctx0" brushRef="#br0">0 732 4280,'2'-8'86,"55"-60"1299,71-139 1548,22-50-1866,-56 90-2355,-88 151-209,-6 8-1932</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2.839"/>
    </inkml:context>
    <inkml:brush xml:id="br0">
      <inkml:brushProperty name="width" value="0.1" units="cm"/>
      <inkml:brushProperty name="height" value="0.1" units="cm"/>
      <inkml:brushProperty name="color" value="#FFFFFF"/>
    </inkml:brush>
  </inkml:definitions>
  <inkml:trace contextRef="#ctx0" brushRef="#br0">0 0 4920,'1'2'125,"0"0"-1,-1 0 0,1 0 0,0 0 0,0 0 0,0 0 0,0 0 0,1 0 0,-1 0 1,0 0-1,1-1 0,-1 1 0,1-1 0,0 1 0,-1-1 0,1 1 0,0-1 0,2 1 1,15 15 1094,3 11-532,-1 0 0,-1 2 0,26 54 0,-21-29-699,-3-5-74,1-2 0,3 0 0,35 48 0,-36-57-1120,-13-12-2722</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3.165"/>
    </inkml:context>
    <inkml:brush xml:id="br0">
      <inkml:brushProperty name="width" value="0.1" units="cm"/>
      <inkml:brushProperty name="height" value="0.1" units="cm"/>
      <inkml:brushProperty name="color" value="#FFFFFF"/>
    </inkml:brush>
  </inkml:definitions>
  <inkml:trace contextRef="#ctx0" brushRef="#br0">1 143 4856,'0'1'70,"1"0"0,0-1 0,-1 1-1,1 0 1,-1-1 0,1 1 0,0-1-1,0 0 1,-1 1 0,1-1 0,0 1-1,0-1 1,-1 0 0,1 0 0,0 1-1,0-1 1,0 0 0,0 0-1,-1 0 1,1 0 0,0 0 0,0 0-1,0 0 1,1-1 0,26-1 749,111-21 1155,-91 17-1612,50-13-1,-28 1-303,164-46-2979,-206 56 897,-8-1-77</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1.596"/>
    </inkml:context>
    <inkml:brush xml:id="br0">
      <inkml:brushProperty name="width" value="0.1" units="cm"/>
      <inkml:brushProperty name="height" value="0.1" units="cm"/>
      <inkml:brushProperty name="color" value="#FFC114"/>
    </inkml:brush>
  </inkml:definitions>
  <inkml:trace contextRef="#ctx0" brushRef="#br0">771 147 8817,'0'-5'162,"0"0"1,-1 0-1,1 0 1,-1 0-1,-1 0 0,1 0 1,0 0-1,-2 0 1,2 1-1,-2-1 1,1 0-1,-1 1 1,1-1-1,-2 1 1,-5-7-1,3 5 93,1 0 0,-2 1 0,0 0 0,0 1 0,0-1 0,0 1-1,0 0 1,-1 2 0,-11-4 0,6 0-26,-1 4-1,0-1 1,0 1-1,0 1 1,1-1-1,-1 1 1,0 2-1,0-1 1,-2 3-1,2-2 1,-21 8 0,8 1 159,2 0 1,-2 3-1,2 1 1,0 0-1,1 2 1,1 1-1,1 1 1,0 0-1,0 2 1,-22 28-1,22-21-117,1 2 0,0 0 0,4 1 0,-1 1 0,3 1 0,-1 0 0,-18 68 0,29-81-230,0 2-1,1-1 0,2 0 0,0 1 0,1-1 0,1 0 0,1 1 0,1-1 0,0 0 1,12 39-1,-10-48-29,0 2 1,1-2-1,0 1 0,1-1 1,1-1-1,-1 2 1,2-2-1,-1 0 1,1 0-1,1-1 1,0 0-1,-1 0 0,3-2 1,-1 1-1,0 0 1,1-1-1,0 0 1,19 7-1,-8-7-7,0 0 0,0-2 0,1 0-1,0-1 1,0-2 0,0-1 0,-1 1-1,1-4 1,1 1 0,-1-1 0,0-1 0,-1-2-1,40-12 1,-29 6-384,0-2 0,-1-1 0,40-24 0,-43 20-912,-1-1 0,0-1 0,30-30 0,-47 39-55,0 0 0,0-1-1,-1-1 1,16-26 0,-5-4-2645</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2.109"/>
    </inkml:context>
    <inkml:brush xml:id="br0">
      <inkml:brushProperty name="width" value="0.1" units="cm"/>
      <inkml:brushProperty name="height" value="0.1" units="cm"/>
      <inkml:brushProperty name="color" value="#FFC114"/>
    </inkml:brush>
  </inkml:definitions>
  <inkml:trace contextRef="#ctx0" brushRef="#br0">1197 0 4828,'-61'17'563,"0"3"-1,2 1 0,1 4 0,0 3 0,3 1 1,-65 46-1,44-21 910,2 4 0,3 2 0,-98 111 1,128-126-905,3 2 0,2 3 1,1 1-1,-45 92 0,61-101-425,3 2-1,0-1 1,2 1 0,3 1-1,2 0 1,-7 88-1,13-73-6,3 3 0,3-1 0,2 0-1,2 1 1,5-3 0,0 1 0,39 103-1,-38-131-111,2 2-1,2-2 0,0-2 1,3 0-1,0-1 0,1 1 0,2-3 1,1 0-1,2-3 0,1 1 1,0-2-1,1-1 0,2-2 1,48 28-1,-37-30-14,1-2 0,1 0 1,2-3-1,-2-1 0,1-3 1,2-3-1,0 0 0,55-1 1,-33-5-1,-2-3 1,1-3-1,-1-4 1,0-1 0,66-22-1,-77 14 119,-2-1-1,-1-4 0,-1-1 1,0-3-1,-1-1 0,-3-2 1,0-3-1,-3-3 0,-1-1 1,-1-1-1,57-70 0,-50 49 110,-4-4 0,-3 0 0,-2-3-1,-3 0 1,-3-3 0,-4-2 0,-2 0-1,19-83 1,-35 110-222,-2-1 0,-2 1 0,-3-1 0,-2 0 0,-1 0 0,-4-1 0,-4-44 0,1 57-157,-1 0 0,-2 0 0,-2 1 0,0 1 0,-3-1 0,0 1 0,-2 1 0,-1 1 0,-1-1-1,-25-28 1,14 25-817,0 0 0,-4 1 0,1 2-1,-62-44 1,46 42-1083,-3 2-1,0 2 0,-61-24 1,-5 7-1720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2.882"/>
    </inkml:context>
    <inkml:brush xml:id="br0">
      <inkml:brushProperty name="width" value="0.1" units="cm"/>
      <inkml:brushProperty name="height" value="0.1" units="cm"/>
      <inkml:brushProperty name="color" value="#FFC114"/>
    </inkml:brush>
  </inkml:definitions>
  <inkml:trace contextRef="#ctx0" brushRef="#br0">53 28 8509,'0'-2'60,"-1"1"1,1-1-1,-1 0 1,1 1 0,-2 0-1,2 0 1,-1-1-1,0 1 1,-1 0-1,2-1 1,-1 1 0,0 0-1,0 0 1,-1-1-1,1 2 1,0-1-1,0 0 1,-1 1 0,0-1-1,0 1 1,1-2-1,0 2 1,0-1-1,-4 1 1,3 0 69,1 1 0,0 1 0,0-2 1,-1 1-1,1 0 0,0 0 0,-1 1 0,1-1 1,0 0-1,1 0 0,-1 1 0,-1-1 0,2 0 1,-1 2-1,1-2 0,-1 0 0,1 1 0,-1-1 1,1 1-1,0 0 0,0-1 0,0 1 0,0 0 1,0-1-1,0 4 0,-3 68 227,3 0 0,4 1 0,17 94 0,-12-99-256,-7-62-140,46 314-129,-34-256-2626,28 76 1,-33-127-1742,-9-22 2379</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3.223"/>
    </inkml:context>
    <inkml:brush xml:id="br0">
      <inkml:brushProperty name="width" value="0.1" units="cm"/>
      <inkml:brushProperty name="height" value="0.1" units="cm"/>
      <inkml:brushProperty name="color" value="#FFC114"/>
    </inkml:brush>
  </inkml:definitions>
  <inkml:trace contextRef="#ctx0" brushRef="#br0">1 49 8645,'3'-4'29,"-2"1"0,1-1 0,1 1 1,1 1-1,-2-2 0,1 1 0,1 1 0,-2-1 1,2 1-1,0-1 0,-2 2 0,2-2 0,0 2 1,0-1-1,0 0 0,-1 1 0,1 0 0,8 0 0,0-1 332,1 1 0,0 1 0,-2 0 0,2 1 0,14 3 0,4 4 62,0-1 1,-1 3-1,1 2 1,-1 1-1,-2 1 0,1 1 1,-1 0-1,-1 3 0,25 21 1,-34-25-222,0 0 0,-2 1-1,-1 1 1,1 0 0,-2 2 0,0 0 0,-2 0 0,1 1 0,-1 0 0,-2 1 0,-1 0 0,-1 1 0,0 0-1,-2 0 1,1 0 0,-2 2 0,-1-1 0,-2-1 0,1 2 0,-3-1 0,0 1 0,0-1 0,-3 0 0,1 1-1,-2-1 1,-1-1 0,-2 1 0,1-1 0,-17 36 0,4-20-119,-1 0 1,-2-1-1,-1-2 1,-2-1-1,-28 31 1,34-44-559,-1-2 1,0 0 0,0-1-1,-2-1 1,1-1 0,-2-1-1,0 0 1,-47 17 0,61-28-541,2 0 0,-2-2 1,0 1-1,0-2 0,-15 2 1,-2-2-3161</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3.595"/>
    </inkml:context>
    <inkml:brush xml:id="br0">
      <inkml:brushProperty name="width" value="0.1" units="cm"/>
      <inkml:brushProperty name="height" value="0.1" units="cm"/>
      <inkml:brushProperty name="color" value="#FFC114"/>
    </inkml:brush>
  </inkml:definitions>
  <inkml:trace contextRef="#ctx0" brushRef="#br0">1583 37 8309,'-52'-12'506,"-2"3"-1,1 2 1,0 2 0,-1 2 0,1 3 0,-1 3 0,-103 16-1,92-5 155,2 1 0,-1 4 0,1 2 0,2 4 0,0 1 1,-60 39-1,79-38-441,0 3 1,1 1 0,3 2 0,1 1 0,1 3 0,3 0 0,0 2 0,2 2 0,2 1 0,2 1 0,2 1 0,2 1 0,1 1 0,3 1-1,3 1 1,0 0 0,4 2 0,0-1 0,3 2 0,3-1 0,1 75 0,5-48-149,5-1 0,3 0-1,32 141 1,-24-161-3,1-2 1,4 0-1,2-2 0,1 0 0,60 89 1,-50-92-62,3-2 0,1-3 0,2-1 0,4-1 0,-1-2 0,3-3 0,2-2 0,0-2 0,3-1 0,79 35 0,-80-44-101,1-4 0,3-1-1,-2-3 1,2-2 0,0-2-1,0-3 1,2-2 0,-1-3 0,-1-2-1,2-2 1,74-12 0,-54 0-117,0-3 1,1-4-1,-2-3 1,-2-4-1,0-2 1,-2-4-1,-1-3 1,78-54-1,-107 61 247,-2-3 0,-1-1-1,1-1 1,-5-3 0,56-71-1,-67 74 86,-1-1-1,-3 0 1,0-1-1,-3-1 1,-1-1 0,-1 0-1,16-74 1,-23 58-42,0-2 1,-4 1 0,-1-1-1,-4 2 1,-1-2 0,-2 1-1,-4 0 1,-2 1 0,-3 0-1,-1 1 1,-3 1 0,-34-70-1,23 61-331,-4 1 0,-2 2-1,-82-101 1,73 108-1039,-1 3-1,-4 2 1,-103-78-1,111 96-2478,-74-37-1,42 32-9</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3.595"/>
    </inkml:context>
    <inkml:brush xml:id="br0">
      <inkml:brushProperty name="width" value="0.1" units="cm"/>
      <inkml:brushProperty name="height" value="0.1" units="cm"/>
      <inkml:brushProperty name="color" value="#FFC114"/>
    </inkml:brush>
  </inkml:definitions>
  <inkml:trace contextRef="#ctx0" brushRef="#br0">1246 29 8309,'-41'-9'506,"-1"2"-1,0 1 1,0 2 0,0 2 0,0 2 0,0 2 0,-82 13-1,73-4 155,1 1 0,0 3 0,0 2 0,2 2 0,0 2 1,-47 30-1,62-30-441,0 3 1,1 0 0,2 2 0,1 1 0,0 2 0,3 0 0,0 2 0,2 1 0,1 1 0,2 1 0,1 1 0,2 0 0,1 1 0,2 1-1,2 1 1,1 0 0,2 1 0,1 0 0,2 1 0,2-1 0,1 60 0,4-39-149,4 0 0,2 0-1,26 111 1,-20-127-3,2-2 1,2 1-1,2-2 0,1 0 0,47 70 1,-39-73-62,2-1 0,1-2 0,2-1 0,2-1 0,0-2 0,2-2 0,2-1 0,0-2 0,2-1 0,62 28 0,-62-35-101,0-3 0,2-1-1,-1-2 1,2-2 0,-1-1-1,1-3 1,1-1 0,-1-3 0,0-1-1,1-2 1,58-9 0,-42 0-117,0-3 1,0-3-1,-1-2 1,-1-3-1,-1-2 1,-1-3-1,-1-2 1,62-43-1,-85 48 247,-1-2 0,-1-1-1,0-1 1,-3-2 0,44-56-1,-53 58 86,-1 0-1,-2-1 1,0 0-1,-2-1 1,-1-1 0,-1 0-1,12-58 1,-17 45-42,-1-1 1,-2 1 0,-2-1-1,-2 1 1,-2-1 0,-1 1-1,-3 0 1,-1 0 0,-3 1-1,-1 0 1,-2 1 0,-27-55-1,18 48-331,-3 1 0,-2 1-1,-64-79 1,58 85-1039,-2 2-1,-2 2 1,-82-62-1,88 76-2478,-59-29-1,34 25-9</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6.358"/>
    </inkml:context>
    <inkml:brush xml:id="br0">
      <inkml:brushProperty name="width" value="0.1" units="cm"/>
      <inkml:brushProperty name="height" value="0.1" units="cm"/>
      <inkml:brushProperty name="color" value="#FFC114"/>
    </inkml:brush>
  </inkml:definitions>
  <inkml:trace contextRef="#ctx0" brushRef="#br0">336 63 6721,'5'-11'-291,"2"-12"2106,-17 34 673,2 3-2220,2 0 0,-1 0-1,1 0 1,1 0 0,-5 29 0,-4 10-158,-78 241-72,-80 250 229,159-520-262,9-37-13,7-41 81,19-101 707,8 1-1,64-194 0,-84 315-751,47-127 334,-51 145-328,2 1 0,0 0 0,-1 0 0,2 1 0,0 0 0,1 1 0,0 0 0,16-13 0,-22 22-18,-2 1-1,2 0 0,0 0 0,-2 1 0,2-1 0,0 1 0,0 0 0,-1 0 0,1-1 0,0 2 0,0-1 0,0 1 0,0 0 0,1 0 1,-2 0-1,1 0 0,0 1 0,0-1 0,0 2 0,-1-2 0,1 1 0,0 0 0,0 2 0,-2-2 0,2 0 0,0 2 0,0-2 0,2 4 1,9 6 2,1 1 0,-1-1 0,-1 2 0,18 21 0,-11-7-4,0 0 0,-2 1 0,-2 0 1,0 1-1,-2 1 0,-1 1 0,-1-1 0,-2 2 0,0 0 1,-3 1-1,5 39 0,0 38-1076,-6-1-1,-5 119 1,-4-114-1692,1-139-4615,-5 9 5874</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6.699"/>
    </inkml:context>
    <inkml:brush xml:id="br0">
      <inkml:brushProperty name="width" value="0.1" units="cm"/>
      <inkml:brushProperty name="height" value="0.1" units="cm"/>
      <inkml:brushProperty name="color" value="#FFC114"/>
    </inkml:brush>
  </inkml:definitions>
  <inkml:trace contextRef="#ctx0" brushRef="#br0">1 76 11365,'0'-4'78,"1"2"0,-1-1 0,2 1 0,-2-1 0,1 0 0,0 1-1,0-1 1,1 1 0,-1-1 0,1 1 0,0-1 0,-1 1 0,2 0 0,-2 0 0,1-1 0,1 2 0,-2 0 0,2-2-1,-1 2 1,1 0 0,-1-1 0,1 1 0,4-3 0,2 1 235,0 0 1,0-1-1,0 2 0,0-1 0,19-1 1,43 3-887,106 10 1,0 0-7689,-143-9 5892</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7.118"/>
    </inkml:context>
    <inkml:brush xml:id="br0">
      <inkml:brushProperty name="width" value="0.1" units="cm"/>
      <inkml:brushProperty name="height" value="0.1" units="cm"/>
      <inkml:brushProperty name="color" value="#FFC114"/>
    </inkml:brush>
  </inkml:definitions>
  <inkml:trace contextRef="#ctx0" brushRef="#br0">1223 67 5889,'-25'-13'429,"0"3"1,-1 0-1,0 2 1,-1 1 0,0 0-1,-1 4 1,2-1-1,-2 1 1,0 2-1,0 1 1,-35 4 0,32 1-154,-2 1 1,1 1 0,0 3 0,0 0-1,2 1 1,-1 2 0,1 1 0,1 3 0,-30 19-1,11-3 172,1 3-1,1 2 0,2 3 1,2 1-1,-51 63 1,69-72-182,0 1 0,2 2 0,2 1 1,2 0-1,0 1 0,3 1 0,2 1 0,-13 60 1,17-53 32,1 0 0,3 1 0,1 1 0,3-1 0,2 0 0,13 83 0,-9-107-285,0 0-1,2 0 1,0-1-1,2 1 1,0-2-1,1 1 1,2-2-1,0 1 1,2-2-1,0 1 1,2-2-1,-1 0 1,3-1-1,35 31 1,-11-18 7,2-3 1,0-3-1,1 0 0,2-3 0,79 26 1,-45-22-16,2-6 0,137 18 0,-180-33-7,2-2-1,2-3 1,-2-2-1,-1 0 1,1-3 0,-1-1-1,1-3 1,-1-2 0,-2 0-1,2-3 1,-2-1-1,-1-2 1,68-41 0,-62 30 22,1-1 1,-4-3-1,0-1 1,0-3 0,45-54-1,-60 60 252,-2-2 0,-1-1 1,-3-1-1,0-1 0,-2 0 0,-1-1 0,19-68 0,-20 45-344,-4 1-1,-2-2 0,-3 1 1,-2-2-1,-4 1 0,-1-1 1,-4 1-1,-1 0 0,-23-92 1,23 127-654,-2 0 0,-2 1 1,0 1-1,-3-1 0,1 1 1,-2 2-1,-27-40 0,23 42-420,1 1 0,-2 0 0,0 2 0,-1 1-1,0-1 1,-1 2 0,-1 0 0,-28-12 0,-19-5-1908</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7.890"/>
    </inkml:context>
    <inkml:brush xml:id="br0">
      <inkml:brushProperty name="width" value="0.1" units="cm"/>
      <inkml:brushProperty name="height" value="0.1" units="cm"/>
      <inkml:brushProperty name="color" value="#FFC114"/>
    </inkml:brush>
  </inkml:definitions>
  <inkml:trace contextRef="#ctx0" brushRef="#br0">25 0 9613,'3'1'23,"-2"-1"1,2 2-1,-2-1 0,2 0 1,-2 0-1,1 1 0,0-1 1,-1 0-1,1 0 0,0 1 1,-1 0-1,0 0 0,1-1 1,-1 1-1,0 0 0,0 0 0,1-1 1,-2 2-1,1-2 0,0 2 1,-1-1-1,0 0 0,1 3 1,13 52 1373,-5 5-1132,-4 2-1,-1-2 1,-4 0 0,-7 65 0,-49 249-5217,34-256 1262,17-89 2038</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8.295"/>
    </inkml:context>
    <inkml:brush xml:id="br0">
      <inkml:brushProperty name="width" value="0.1" units="cm"/>
      <inkml:brushProperty name="height" value="0.1" units="cm"/>
      <inkml:brushProperty name="color" value="#FFC114"/>
    </inkml:brush>
  </inkml:definitions>
  <inkml:trace contextRef="#ctx0" brushRef="#br0">0 102 7473,'1'-5'5,"2"-1"1,-2 1 0,2 0 0,-2 0 0,1 0 0,2 1-1,-1-1 1,-1 0 0,2 1 0,0 1 0,0-3-1,0 3 1,-1-1 0,8-4 0,-4 3 119,0 3 0,0-2 1,-1 1-1,2-1 0,0 3 1,-1-1-1,1 0 0,0 0 1,14 1-1,5-2-41,1 3 1,-1 1-1,-1 1 1,1 0-1,0 3 1,0 0-1,-1 2 1,38 14-1,-55-17-79,1 0 0,-1 1-1,-2 0 1,2 0 0,-1 1 0,1 1-1,-2-1 1,1 0 0,-2 2 0,1 0-1,7 10 1,-11-12 15,1 1 0,0 1 0,0 0-1,-2-1 1,1 1 0,-1 0 0,0-1 0,-1 2-1,0-1 1,1 1 0,-2-2 0,0 1 0,0 1-1,0-2 1,-4 15 0,0-9 127,0-1 0,0 0 0,-1-1 0,0 1 0,0-1 0,-1 1 0,-2-1 0,2-1 0,-2 0 0,-1 0-1,0-1 1,0 0 0,1 0 0,-3 0 0,-14 10 0,2-4 377,-1 1 0,-1-2 0,-1-2-1,1 0 1,-54 16 0,87-30-453,-1 1-1,2 1 1,-1-1 0,-1 1 0,11 2 0,10 0-51,-5-1-15,0 0 0,0 3 0,-2 0 1,2 1-1,-1 1 0,-1 1 0,1 2 0,-2-1 0,2 1 0,-3 3 1,1-1-1,-1 1 0,0 2 0,-1 0 0,16 16 0,-27-24 151,-2 1 0,0-1 0,-1 0 0,1 1 0,-1-1 1,0 2-1,-1-1 0,0 0 0,1 0 0,-2 1 0,-1 0 0,2 1 0,-2-2 0,1 1 0,-2-1 0,1 1 0,-1 1 0,0-1 0,-1-1 0,1 2 0,-2-1 0,0-1 1,0 1-1,0 0 0,-1-1 0,1 1 0,-2-1 0,0 0 0,0 0 0,1 0 0,-2-1 0,-1 0 0,1 1 0,0-1 0,0 0 0,-1 0 0,1-1 0,-2 0 1,1 0-1,-2-1 0,-7 5 0,-1-1 166,-2 1 0,0-1 0,0-2-1,-1 1 1,0-2 0,0-1 0,0-1 0,0 0 0,0-1 0,-36-2 0,32 0-402,2-2 0,-2-1 0,1 0 0,1-3 0,-1 1 0,1-2 0,-1-1 0,2 0 0,-22-13 0,35 18-289,1 0-1,1-1 0,-1 0 0,1-1 1,-1 1-1,1-1 0,0 0 1,0 0-1,1 0 0,-4-9 1,5 9-403,0 0 0,1-1 0,-1 0 0,2 1 0,0 0 0,0-1 0,-1 1 0,2-2 0,-1 1 0,1 1 0,0-2 0,1-8 0,6-18-3717</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8.857"/>
    </inkml:context>
    <inkml:brush xml:id="br0">
      <inkml:brushProperty name="width" value="0.1" units="cm"/>
      <inkml:brushProperty name="height" value="0.1" units="cm"/>
      <inkml:brushProperty name="color" value="#FFC114"/>
    </inkml:brush>
  </inkml:definitions>
  <inkml:trace contextRef="#ctx0" brushRef="#br0">938 7 7241,'-56'-3'928,"-1"0"0,1 3 0,-2 3 0,-71 12 0,88-8-226,1 4 0,-1-1 0,2 2 0,-1 4 0,2-1 0,-56 34 1,76-37-582,0 1 1,2 1 0,-1 0 0,1 1 0,2 0 0,-1 2 0,2 0 0,-1 0-1,3 2 1,-1-1 0,2 1 0,0 1 0,1-1 0,1 1 0,2 1 0,-7 28-1,2 6-37,3 1 0,2 1 0,3-1-1,2 0 1,7 65 0,17 64 520,71 275 0,-90-444-542,2 17-5,5 1 1,-1-3-1,1 2 0,2-2 1,2-1-1,19 33 0,-23-48-53,0-1-1,0 1 0,1-1 0,1-1 0,1-1 0,0 1 1,0-1-1,1-2 0,0 0 0,2 0 0,-2-1 0,32 11 1,-13-8 7,0-3 0,1-2 1,0 1-1,1-3 1,64 0-1,-15-6 8,110-16 0,-117 6-4,1-4 1,-1-3 0,-1-4 0,139-60-1,-175 64 33,-2-3 0,1 0 0,-4-3-1,1-2 1,-1 0 0,-2-2 0,-1-2-1,-1-1 1,-2-1 0,35-49 0,-42 44 171,-1-1 1,-2-2-1,-2 0 1,-2-1-1,-2 0 1,18-82 0,-22 62-175,-1 1 0,-4-1 1,-1 0-1,-8-85 0,2 121-82,-2 0 0,0 0 0,-2 0 0,-1 1 0,0 0 0,-1 1 0,-2 0 0,0 0 0,-3 0 0,2 2 0,-31-39 0,26 42-449,-1-1-1,0 3 1,-2-1 0,0 2-1,0 0 1,-1 1-1,-36-18 1,14 11-1763,0 4-1,-3 0 0,-75-17 1,26 15-1685</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4.551"/>
    </inkml:context>
    <inkml:brush xml:id="br0">
      <inkml:brushProperty name="width" value="0.1" units="cm"/>
      <inkml:brushProperty name="height" value="0.1" units="cm"/>
      <inkml:brushProperty name="color" value="#FFC114"/>
    </inkml:brush>
  </inkml:definitions>
  <inkml:trace contextRef="#ctx0" brushRef="#br0">206 25 2448,'-29'0'-16,"2"-5"-4,-1 5-116,6-3-84,1 0 8,2 0-104,2 0 8,2 0 24,0 1-72,2-1 80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4.895"/>
    </inkml:context>
    <inkml:brush xml:id="br0">
      <inkml:brushProperty name="width" value="0.1" units="cm"/>
      <inkml:brushProperty name="height" value="0.1" units="cm"/>
      <inkml:brushProperty name="color" value="#FFC114"/>
    </inkml:brush>
  </inkml:definitions>
  <inkml:trace contextRef="#ctx0" brushRef="#br0">292 0 7473,'-68'11'2487,"0"-2"1,-88-2 667,179-7-1455,289-10 779,-74 1-2414,1534 34 13,-1375 0 169,-52-2-1181,-116-14-3591,-220-8 3736,15-1-1094</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5.714"/>
    </inkml:context>
    <inkml:brush xml:id="br0">
      <inkml:brushProperty name="width" value="0.1" units="cm"/>
      <inkml:brushProperty name="height" value="0.1" units="cm"/>
      <inkml:brushProperty name="color" value="#FFC114"/>
    </inkml:brush>
  </inkml:definitions>
  <inkml:trace contextRef="#ctx0" brushRef="#br0">3522 0 13849,'-915'708'5789,"353"-280"-4860,28-19-671,-506 400-2686,782-585-1114,100-69-2314,103-98 2305</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7.220"/>
    </inkml:context>
    <inkml:brush xml:id="br0">
      <inkml:brushProperty name="width" value="0.1" units="cm"/>
      <inkml:brushProperty name="height" value="0.1" units="cm"/>
      <inkml:brushProperty name="color" value="#FFC114"/>
    </inkml:brush>
  </inkml:definitions>
  <inkml:trace contextRef="#ctx0" brushRef="#br0">14 0 16626,'-13'3'0,"13"0"317,25 4 422,344 0 884,129 29-1873,419 31 683,-306-8-5202,-576-56 1710,-8-1-860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9.581"/>
    </inkml:context>
    <inkml:brush xml:id="br0">
      <inkml:brushProperty name="width" value="0.1" units="cm"/>
      <inkml:brushProperty name="height" value="0.1" units="cm"/>
      <inkml:brushProperty name="color" value="#FFFFFF"/>
    </inkml:brush>
  </inkml:definitions>
  <inkml:trace contextRef="#ctx0" brushRef="#br0">76 59 2620,'-6'2'425,"0"0"-1,0-1 1,0 1 0,-1-1-1,1-1 1,0 1-1,-1-1 1,1 0-1,0-1 1,-8 0 0,17-2-180,1 0 1,-1 1 0,0-1 0,1 1-1,-1 0 1,1 0 0,0 0-1,6-2 1,25-6-2274,61-11 0,-70 16 568,9-2-326</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6.358"/>
    </inkml:context>
    <inkml:brush xml:id="br0">
      <inkml:brushProperty name="width" value="0.1" units="cm"/>
      <inkml:brushProperty name="height" value="0.1" units="cm"/>
      <inkml:brushProperty name="color" value="#FFC114"/>
    </inkml:brush>
  </inkml:definitions>
  <inkml:trace contextRef="#ctx0" brushRef="#br0">265 50 6721,'4'-9'-291,"1"-9"2106,-13 27 673,2 2-2220,1 0 0,0 0-1,0 0 1,1 0 0,-4 23 0,-3 7-158,-61 191-72,-64 196 229,126-409-262,7-29-13,5-33 81,16-79 707,5 1-1,51-153 0,-66 248-751,37-100 334,-40 114-328,1 1 0,0 0 0,0 0 0,1 1 0,0 0 0,1 0 0,0 1 0,12-11 0,-17 18-18,-1 0-1,1 1 0,0-1 0,-1 1 0,1 0 0,0 0 0,0 0 0,0 0 0,0 0 0,0 1 0,0-1 0,0 1 0,0 0 0,1 0 1,-1 0-1,0 0 0,0 1 0,0-1 0,0 1 0,0-1 0,0 1 0,0 0 0,0 1 0,-1-1 0,1 0 0,0 1 0,0-1 0,2 3 1,7 5 2,0 0 0,0 0 0,-1 1 0,14 17 0,-8-6-4,-1 0 0,-1 1 0,-1 0 1,-1 1-1,-1 1 0,-1 0 0,-1 0 0,-1 1 0,-1 0 1,-1 1-1,3 31 0,0 29-1076,-4 0-1,-5 94 1,-2-91-1692,0-108-4615,-4 6 5874</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36.925"/>
    </inkml:context>
    <inkml:brush xml:id="br0">
      <inkml:brushProperty name="width" value="0.1" units="cm"/>
      <inkml:brushProperty name="height" value="0.1" units="cm"/>
      <inkml:brushProperty name="color" value="#FFC114"/>
    </inkml:brush>
  </inkml:definitions>
  <inkml:trace contextRef="#ctx0" brushRef="#br0">307 117 5985,'1'-3'153,"0"-1"1,0 1 0,0 0 0,0-1 0,0 1 0,-1-1 0,0 1 0,0-1 0,0 1 0,0-1 0,0 1 0,-1-1 0,1 1 0,-1 0 0,0-1 0,0 1 0,0 0 0,-1 0-1,1-1 1,-1 1 0,0 0 0,0 0 0,0 1 0,0-1 0,0 0 0,-1 1 0,1-1 0,-1 1 0,1 0 0,-1 0 0,-3-2 0,3 2 31,-1 0 0,1 0 0,-1 0 0,1 1 0,-1-1 0,1 1 0,-1 0 0,0 0 0,0 0 0,0 1 0,0-1 0,1 1 0,-1 0 0,0 0 0,0 0 1,0 1-1,0-1 0,0 1 0,0 0 0,1 0 0,-1 0 0,0 1 0,1-1 0,-1 1 0,1 0 0,0 0 0,-6 4 0,-4 7 30,1 0 0,0 0 0,1 1 0,1 1 0,0-1 0,1 2 0,1-1-1,0 1 1,1 1 0,1-1 0,0 1 0,1 0 0,-3 23 0,-1 20-169,3 0-1,2 92 1,4-130-55,2 1 0,1-1 0,1 0 1,0 0-1,2-1 0,0 1 0,2-1 1,0-1-1,1 1 0,1-1 0,20 29 1,-22-38 6,0 0 1,0-1 0,1 1 0,0-2-1,1 1 1,0-2 0,0 1 0,1-1-1,0-1 1,1 0 0,0 0 0,0-1-1,0-1 1,0 0 0,1-1 0,0 0-1,0-1 1,0 0 0,0-1 0,20 1-1,-22-4 57,0 1-1,1-1 1,-1-1-1,0 0 1,0 0-1,0-1 1,0-1-1,0 0 1,-1 0-1,0-1 1,0 0-1,14-11 1,-17 11 75,0 0 0,-1-1 0,0 0 0,0-1 0,0 1 0,-1-1 0,0 0 0,0 0 0,-1-1 0,0 0 0,0 1 0,-1-1 0,0 0 0,-1-1 0,1 1 0,-1 0 0,0-11 0,-1 12-90,0-1-1,-1 0 1,0 0-1,0 0 1,-1 0 0,0 0-1,0 0 1,-1 0-1,0 1 1,-1-1-1,1 1 1,-2-1-1,1 1 1,-1 0-1,0 0 1,0 0-1,-1 1 1,0 0-1,0 0 1,0 0-1,-1 0 1,0 1 0,0 0-1,0 0 1,-1 0-1,1 1 1,-1 0-1,0 0 1,-1 1-1,-10-4 1,2 2-413,-1 0 0,0 1 0,1 1 0,-1 0 0,-1 1 0,1 1 0,0 1 0,0 0 0,0 1 0,-28 5 0,14 1-1620,0 1 1,0 2-1,1 0 0,-51 27 0,28-7-1832</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37.918"/>
    </inkml:context>
    <inkml:brush xml:id="br0">
      <inkml:brushProperty name="width" value="0.1" units="cm"/>
      <inkml:brushProperty name="height" value="0.1" units="cm"/>
      <inkml:brushProperty name="color" value="#FFC114"/>
    </inkml:brush>
  </inkml:definitions>
  <inkml:trace contextRef="#ctx0" brushRef="#br0">397 321 5320,'4'-10'426,"0"1"0,-1-1-1,-1 0 1,0 0 0,0 0-1,-1 0 1,0-1-1,0 1 1,-1 0 0,-1 0-1,0 0 1,0-1 0,-1 1-1,0 0 1,-1 1-1,0-1 1,-1 0 0,0 1-1,0-1 1,-9-12 0,9 15-292,0 0 0,-1 0 0,0 0 1,-1 1-1,1 0 0,-1 0 0,0 0 0,-1 1 1,1 0-1,-1 0 0,0 0 0,-1 1 1,1 0-1,-1 1 0,1 0 0,-1 0 1,0 0-1,0 1 0,-1 0 0,1 1 1,0 0-1,-1 0 0,1 0 0,0 1 1,-12 2-1,12 0-128,1 0-1,-1 1 1,1 0 0,0 0-1,-1 0 1,1 1 0,1 0-1,-1 1 1,0 0 0,1 0-1,0 0 1,1 0 0,-1 1-1,1 0 1,0 0-1,-5 8 1,0 2 3,0 0-1,1 0 1,0 1-1,1 1 1,-9 31-1,15-40-10,0 0-1,0 0 0,1 1 1,0-1-1,0 1 1,1-1-1,1 1 0,-1-1 1,2 0-1,-1 1 1,1-1-1,4 11 0,-4-16 2,-1 1-1,1-1 0,0 0 0,1-1 0,-1 1 1,1 0-1,-1-1 0,1 1 0,0-1 0,1 0 1,-1 0-1,0 0 0,1 0 0,0-1 1,-1 1-1,1-1 0,0 0 0,0 0 0,1 0 1,-1-1-1,0 1 0,0-1 0,1 0 0,-1-1 1,1 1-1,-1-1 0,7 0 0,5-1 1,0-1 1,-1 0-1,1-2 0,-1 0 0,0 0 0,0-1 1,-1-1-1,0-1 0,0 0 0,24-16 0,-2-2-8,-1-2-1,51-50 1,-65 55 24,23-34 0,0 2 186,-43 53-51,-1 13 310,-1 17-270,-2-1 0,-11 46 0,0 1-146,6-19-55,-15 105-336,-3 200 0,26-289-6279,1-71 6300,-1-1 217,0 1 0,0-1 1,0 0-1,0 0 0,0 1 1,0-1-1,0 0 0,0 0 0,0 1 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38.803"/>
    </inkml:context>
    <inkml:brush xml:id="br0">
      <inkml:brushProperty name="width" value="0.1" units="cm"/>
      <inkml:brushProperty name="height" value="0.1" units="cm"/>
      <inkml:brushProperty name="color" value="#FFC114"/>
    </inkml:brush>
  </inkml:definitions>
  <inkml:trace contextRef="#ctx0" brushRef="#br0">314 498 9025,'-7'-3'220,"0"1"0,0 0 0,0 0 0,-1 1 0,1 0 1,0 0-1,-1 1 0,1 0 0,-1 0 0,1 1 0,0 0 0,-1 0 0,1 1 0,0 0 1,0 0-1,0 0 0,0 1 0,0 0 0,1 1 0,-1-1 0,1 1 0,0 0 1,0 1-1,0 0 0,1 0 0,-7 7 0,6-6-195,1-1-1,0 0 1,1 1-1,-1 0 1,1 0-1,0 0 1,1 1-1,-1-1 1,1 1-1,1 0 1,-1 0 0,1 0-1,0 0 1,1 0-1,0 0 1,0 0-1,0 1 1,1-1-1,0 0 1,0 1-1,1-1 1,0 0 0,1 1-1,-1-1 1,1 0-1,5 10 1,-1-7-23,0 0 1,0-1 0,2 0-1,-1 0 1,1 0-1,0-1 1,1 0 0,-1-1-1,2 0 1,-1 0 0,1-1-1,0 0 1,0-1-1,1 0 1,12 4 0,-8-4-4,0-1 0,0 0 1,0-1-1,1-1 0,-1 0 1,1-1-1,0-1 0,-1 0 1,1-1-1,27-6 0,-37 6 20,-1 0 0,0-1 0,1 0 0,-1 0-1,0-1 1,0 1 0,0-1 0,0 0 0,-1 0 0,1-1-1,-1 1 1,0-1 0,0 0 0,0 0 0,-1 0-1,1-1 1,-1 1 0,0-1 0,0 0 0,4-9-1,-5 8 97,-1 0 0,1-1 0,-1 1-1,0 0 1,0-1 0,0 1 0,-1-1-1,0 1 1,-1-1 0,1 1 0,-1-1-1,-1 1 1,1-1 0,-1 1-1,0 0 1,0 0 0,-7-11 0,-5-7 324,-1 1-1,-1 0 1,-1 1 0,-1 1 0,-31-29 0,-113-81 850,15 13-714,138 110-574,1 0 0,0-1-1,0 0 1,0 0-1,1-1 1,-6-11-1,11 17-2,0 1 0,1 0 0,0 0 0,-1 0 0,1-1 0,0 1 0,1 0 0,-1-1 0,1 1 0,0-1 0,-1 1 0,1-1 0,1 1 0,-1-1 0,0 1 0,1-1-1,0 1 1,0 0 0,0-1 0,0 1 0,1 0 0,-1 0 0,1 0 0,-1 0 0,4-4 0,1 0-60,1 0-1,0 1 1,0 0-1,1 0 1,-1 0-1,1 1 1,1 0-1,-1 1 1,1 0-1,-1 0 1,19-5-1,-3 2-111,1 2-1,0 0 1,32-1 0,-37 4 89,1 1 0,-1 2 0,1 0 0,-1 1 0,24 5 0,-39-6 80,0 0-1,0 1 1,0-1-1,0 1 1,0 0-1,-1 0 1,1 1-1,0-1 1,-1 1-1,0 0 1,0 0 0,0 0-1,0 1 1,0 0-1,-1-1 1,0 1-1,1 0 1,-1 1-1,-1-1 1,1 0-1,-1 1 1,1 0 0,-1-1-1,-1 1 1,3 9-1,-3-4 27,0 0 0,-1 0 1,0 0-1,-1 0 0,0 0 0,0 0 0,-1-1 0,-1 1 0,1 0 1,-2-1-1,1 0 0,-1 0 0,-10 16 0,7-13-359,-1 1 0,-1-2 0,0 1 0,-1-1 0,0-1 0,0 0-1,-1 0 1,-23 15 0,4-12-2525,29-13 2600,0 1 1,-1-1-1,1 0 1,0 1-1,0-1 1,0 0-1,0 0 1,0 0-1,-1 0 1,1 0-1,0 0 1,0 0 0,0 0-1,0 0 1,-1 0-1,1-1 1,0 1-1,0 0 1,0-1-1,0 1 1,0-1-1,0 1 1,-2-2-1,1-14-3402</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7.750"/>
    </inkml:context>
    <inkml:brush xml:id="br0">
      <inkml:brushProperty name="width" value="0.1" units="cm"/>
      <inkml:brushProperty name="height" value="0.1" units="cm"/>
      <inkml:brushProperty name="color" value="#00A0D7"/>
    </inkml:brush>
  </inkml:definitions>
  <inkml:trace contextRef="#ctx0" brushRef="#br0">1 120 7441,'2'-7'492,"0"0"1,0 0 0,0 0-1,-1-1 1,0 1 0,-1-1-1,1 1 1,-1-1 0,-1 1-1,-1-8 1,1-12 2554,1 27-3009,0 0 1,0 0 0,0 0-1,0 0 1,0 0-1,-1 0 1,1 0 0,0 0-1,0 0 1,0 0 0,0 0-1,0 0 1,0 0-1,-1 0 1,1 0 0,0 0-1,0 0 1,0 0-1,0 0 1,0 0 0,-1 0-1,1 0 1,0 0-1,0 0 1,0 0 0,0 0-1,0 0 1,-1 0-1,1 0 1,0 0 0,0 0-1,0 0 1,0 0 0,0 0-1,0 0 1,0-1-1,-1 1 1,1 0 0,0 0-1,0 0 1,0 0-1,0 0 1,0 0 0,0 0-1,0-1 1,0 1-1,0 0 1,0 0 0,0 0-1,0 0 1,0 0 0,0-1-1,0 1 1,0 0-1,0 0 1,0 0 0,0 0-1,0 0 1,0-1-1,0 1 1,0 0 0,0 0-1,0 0 1,0 0-1,0-1 1,0 2 41,-1 0 1,1-1-1,0 1 0,0-1 0,-1 1 0,1 0 1,0-1-1,0 1 0,0 0 0,0-1 1,0 1-1,-1 0 0,1 0 0,1-1 0,-1 1 1,0 0-1,0-1 0,0 1 0,0 0 1,1 0-1,11 36 898,-1 0 1,-2 0-1,7 53 0,0 119-85,2 11-508,7 50 50,-10-84-167,6 1-201,9 81 20,-15-160-63,-8-67 1,3 74 0,-22 91-130,13-200 114,0 1 1,0-1-1,0 0 0,1 1 0,0-1 1,0 0-1,3 6 0,-2-6-5,0 1 0,-1-1 0,0 0-1,0 0 1,-1 1 0,0-1 0,1 9 0,-2-15 23,0 30-68,-1-25 36,1-5 4,0 1-1,0-1 1,0 1 0,0 0-1,-1-1 1,1 1-1,0-1 1,0 1-1,0-1 1,0 1 0,0-1-1,0 1 1,0-1-1,0 1 1,1 0-1,-1-1 1,0 1 0,0-1-1,0 1 1,1-1-1,-1 1 1,0-1-1,0 0 1,1 1 0,-1-1-1,0 1 1,1-1-1,-1 1 1,1-1-1,-1 0 1,0 1 0,1-1-1,-1 0 1,1 0-1,-1 1 1,1-1-1,-1 0 1,1 0 0,-1 1-1,1-1 1,0 0-1,-1 0 1,1 0 0,0 0-1,0-1-172,-1-1 0,1 1 1,-1 0-1,1-1 0,-1 1 0,1 0 0,-1-1 1,0 1-1,1-1 0,-1 1 0,0-1 0,0 1 1,-1-3-1,-1-21-7331,-8 19 3508,-3 3-510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8.381"/>
    </inkml:context>
    <inkml:brush xml:id="br0">
      <inkml:brushProperty name="width" value="0.1" units="cm"/>
      <inkml:brushProperty name="height" value="0.1" units="cm"/>
      <inkml:brushProperty name="color" value="#00A0D7"/>
    </inkml:brush>
  </inkml:definitions>
  <inkml:trace contextRef="#ctx0" brushRef="#br0">0 122 11953,'40'-21'2337,"63"-25"1,-69 34-2180,0 2-1,0 1 1,1 2 0,57-5 0,-33 9-1218,-21 2-3002</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8.854"/>
    </inkml:context>
    <inkml:brush xml:id="br0">
      <inkml:brushProperty name="width" value="0.1" units="cm"/>
      <inkml:brushProperty name="height" value="0.1" units="cm"/>
      <inkml:brushProperty name="color" value="#00A0D7"/>
    </inkml:brush>
  </inkml:definitions>
  <inkml:trace contextRef="#ctx0" brushRef="#br0">1 0 6817,'0'19'2517,"2"-1"0,4 26 0,16 38-324,-4-35-1583,30 60-1,-46-103-533,-1-2 22,-1-1 1,0 0 0,1 0 0,-1 0-1,1 1 1,0-1 0,-1 0-1,1 0 1,0 0 0,0 0 0,0 0-1,0 0 1,0 0 0,0 0-1,0 0 1,0-1 0,0 1-1,2 1 1,9-33 538,-9 25-629,1 0-1,-1 0 1,1 1 0,1-1-1,-1 1 1,1 0 0,0 0-1,0 0 1,0 0 0,1 1-1,0 0 1,0 1 0,0-1-1,0 1 1,0 0 0,1 0 0,8-2-1,5 1-12,1 0 0,-1 1 0,0 1 0,35 1 0,-48 2 12,0-1 1,1 2-1,-1-1 1,0 1-1,0 0 1,0 1-1,-1-1 1,1 1 0,-1 1-1,1-1 1,-1 1-1,0 0 1,0 0-1,-1 1 1,1 0-1,-1 0 1,0 0 0,0 1-1,-1 0 1,0-1-1,0 2 1,0-1-1,-1 0 1,0 1-1,0-1 1,0 1 0,-1 0-1,0 0 1,0 0-1,-1 0 1,0 1-1,0 10 1,0-11 142,-1 0 1,-1 0 0,1-1-1,-1 1 1,0 0-1,-1-1 1,1 1 0,-1 0-1,0-1 1,-1 0-1,0 0 1,0 1 0,0-2-1,-1 1 1,0 0-1,0-1 1,0 1-1,-1-1 1,1-1 0,-1 1-1,-1 0 1,1-1-1,0 0 1,-1-1 0,0 1-1,0-1 1,-9 4-1,-9 0-29,0 0-1,0-1 1,-1-2-1,1 0 1,-1-2-1,0-1 1,-46-3-1,57 0-1230,-1-1 0,-26-8 0,-5-5-6527,44 15 6902,-16-5-4508</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4:43.850"/>
    </inkml:context>
    <inkml:brush xml:id="br0">
      <inkml:brushProperty name="width" value="0.1" units="cm"/>
      <inkml:brushProperty name="height" value="0.1" units="cm"/>
      <inkml:brushProperty name="color" value="#00A0D7"/>
    </inkml:brush>
  </inkml:definitions>
  <inkml:trace contextRef="#ctx0" brushRef="#br0">475 25 3648,'-2'-2'246,"-1"0"0,0-1 0,0 1 0,0 0 0,0 0 0,0 1 0,0-1 0,0 0 0,0 1 0,-1 0 0,1 0 0,-1 0 0,1 0 0,-1 1 0,1-1 0,-1 1 0,1 0 0,-1 0 0,0 0 0,-5 1-1,-8 2-255,-1 1 1,1 1-1,-18 6 0,3 0 185,-226 79-6980,235-82 5901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4:44.195"/>
    </inkml:context>
    <inkml:brush xml:id="br0">
      <inkml:brushProperty name="width" value="0.1" units="cm"/>
      <inkml:brushProperty name="height" value="0.1" units="cm"/>
      <inkml:brushProperty name="color" value="#00A0D7"/>
    </inkml:brush>
  </inkml:definitions>
  <inkml:trace contextRef="#ctx0" brushRef="#br0">131 1 3976,'-7'6'37,"1"-1"217,0 0 1,0 1 0,0-1-1,1 1 1,-1 0 0,1 0-1,1 1 1,-1 0 0,1 0-1,1 0 1,-1 0 0,-3 12-1,-18 53-492,2-28-2760,15-31 1375</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4:44.535"/>
    </inkml:context>
    <inkml:brush xml:id="br0">
      <inkml:brushProperty name="width" value="0.1" units="cm"/>
      <inkml:brushProperty name="height" value="0.1" units="cm"/>
      <inkml:brushProperty name="color" value="#00A0D7"/>
    </inkml:brush>
  </inkml:definitions>
  <inkml:trace contextRef="#ctx0" brushRef="#br0">91 0 4216,'-1'10'458,"-1"-1"-1,0 1 0,0-1 0,-1 1 0,-5 10 1,-7 24-265,-13 48-703,5-34-2722,17-42 1885</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4:44.889"/>
    </inkml:context>
    <inkml:brush xml:id="br0">
      <inkml:brushProperty name="width" value="0.1" units="cm"/>
      <inkml:brushProperty name="height" value="0.1" units="cm"/>
      <inkml:brushProperty name="color" value="#00A0D7"/>
    </inkml:brush>
  </inkml:definitions>
  <inkml:trace contextRef="#ctx0" brushRef="#br0">1 0 4128,'4'11'68,"0"2"0,-3-3-16,-1 3 128,4 0-80,-4 0-8,0 2 20,0 0-80,0 0 0,0 1-16,0-1-56,0 0-136,0 1-288,0 0-324,6 0-372</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6.699"/>
    </inkml:context>
    <inkml:brush xml:id="br0">
      <inkml:brushProperty name="width" value="0.1" units="cm"/>
      <inkml:brushProperty name="height" value="0.1" units="cm"/>
      <inkml:brushProperty name="color" value="#FFC114"/>
    </inkml:brush>
  </inkml:definitions>
  <inkml:trace contextRef="#ctx0" brushRef="#br0">1 60 11365,'0'-3'78,"1"1"0,-1 0 0,1 0 0,-1 0 0,1 0 0,0 0-1,0 0 1,0 0 0,0 0 0,1 0 0,-1 0 0,0 0 0,1 1 0,-1-1 0,1 0 0,0 1 0,-1 0 0,1-1-1,0 1 1,0 0 0,0 0 0,0 0 0,4-2 0,1 0 235,0 1 1,0-1-1,0 1 0,0 0 0,15-1 1,34 2-887,83 8 1,1 0-7689,-114-7 5892</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4:45.232"/>
    </inkml:context>
    <inkml:brush xml:id="br0">
      <inkml:brushProperty name="width" value="0.1" units="cm"/>
      <inkml:brushProperty name="height" value="0.1" units="cm"/>
      <inkml:brushProperty name="color" value="#00A0D7"/>
    </inkml:brush>
  </inkml:definitions>
  <inkml:trace contextRef="#ctx0" brushRef="#br0">1 0 4672,'4'10'124,"1"-1"60,1 1 152,-2-1 49,1 4-5,1-1-96,-2-1-124,3 4-56,-1 0-88,2 1 4,-1 2-36,1-2-8,-1-1-184,3 0-236,-3-2-345,1-1-459,1 1-232</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4:45.561"/>
    </inkml:context>
    <inkml:brush xml:id="br0">
      <inkml:brushProperty name="width" value="0.1" units="cm"/>
      <inkml:brushProperty name="height" value="0.1" units="cm"/>
      <inkml:brushProperty name="color" value="#00A0D7"/>
    </inkml:brush>
  </inkml:definitions>
  <inkml:trace contextRef="#ctx0" brushRef="#br0">1 1 5857,'20'38'1214,"5"8"807,-17-39-2006,0 0 0,1 0 0,0 0 1,0-1-1,1 0 0,0-1 0,0 0 1,0-1-1,19 6 0,20 11-330,-25-10-217,8 4-2115,42 27 0,-57-30 1308</inkml:trace>
  <inkml:trace contextRef="#ctx0" brushRef="#br0" timeOffset="1">621 484 4828,'18'8'473,"1"1"0,-1 1-1,0 0 1,-1 1 0,0 1-1,25 24 1,-20-17-591,1 0 1,50 31-1,14-6-4126,-67-36 2800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4:45.918"/>
    </inkml:context>
    <inkml:brush xml:id="br0">
      <inkml:brushProperty name="width" value="0.1" units="cm"/>
      <inkml:brushProperty name="height" value="0.1" units="cm"/>
      <inkml:brushProperty name="color" value="#00A0D7"/>
    </inkml:brush>
  </inkml:definitions>
  <inkml:trace contextRef="#ctx0" brushRef="#br0">0 0 4888,'17'6'144,"-1"-1"116,-1 0 149,4-5 155,1 0-96,-1 0-124,2 7-140,4-1-120,1-2-60,4 1-32,0 0-64,6-1-308,0-1-428,-2-1-357,-2 1-519,4-3 196</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4:46.258"/>
    </inkml:context>
    <inkml:brush xml:id="br0">
      <inkml:brushProperty name="width" value="0.1" units="cm"/>
      <inkml:brushProperty name="height" value="0.1" units="cm"/>
      <inkml:brushProperty name="color" value="#00A0D7"/>
    </inkml:brush>
  </inkml:definitions>
  <inkml:trace contextRef="#ctx0" brushRef="#br0">1 177 8477,'16'13'55,"-14"-11"71,-1-1 0,1 1 1,0-1-1,0 0 1,-1 1-1,1-1 1,0 0-1,0 0 1,0 0-1,0 0 1,0-1-1,1 1 1,-1 0-1,0-1 1,0 1-1,0-1 1,1 0-1,-1 0 1,0 0-1,0 0 1,1 0-1,-1-1 1,4 0-1,61-9-1913,37 6-5408,-81 4 5886</inkml:trace>
  <inkml:trace contextRef="#ctx0" brushRef="#br0" timeOffset="1">745 135 4368,'44'-3'659,"0"-2"1,0-2-1,55-15 0,-27 5-630,196-53-2486,-238 60 820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4:49.859"/>
    </inkml:context>
    <inkml:brush xml:id="br0">
      <inkml:brushProperty name="width" value="0.1" units="cm"/>
      <inkml:brushProperty name="height" value="0.1" units="cm"/>
      <inkml:brushProperty name="color" value="#00A0D7"/>
    </inkml:brush>
  </inkml:definitions>
  <inkml:trace contextRef="#ctx0" brushRef="#br0">71 120 5509,'-3'-10'676,"-1"0"1,0 1 0,-11-18-1,10 18 487,0 0 0,0-1 0,-4-13 0,10 36-119,0 0 0,0 0 1,-3 23-1,0 3 56,2 365 2774,3-363-3709,1 0-1,3 0 1,13 51-1,7 37-122,-12 14-15,-6 206 0,-9-322 11,3 9-36,1 0 0,1 0 0,16 54 0,-15-59-5,-1 0 0,-2 1 0,0 0 1,-3 36-1,0-50 38,6-8-52,-5-9 18,0 0 1,0 0-1,0 0 0,0 0 1,-1 0-1,1 0 1,0 0-1,-1 0 0,1 1 1,-1-1-1,1 0 1,-1 0-1,1 0 0,-1 1 1,1 1-1,-1-16-12,0 0-1,0 0 1,-1 0 0,-1 0-1,-3-14 1,-1 10 12,1-2 0,0 1 0,1 0 1,2-1-1,-2-20 0,0 0-46,-29-303 93,-30-185 16,48 442-133,-6-121 0,19-111 50,3 221-7217,-1 111 1197</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4:50.371"/>
    </inkml:context>
    <inkml:brush xml:id="br0">
      <inkml:brushProperty name="width" value="0.1" units="cm"/>
      <inkml:brushProperty name="height" value="0.1" units="cm"/>
      <inkml:brushProperty name="color" value="#00A0D7"/>
    </inkml:brush>
  </inkml:definitions>
  <inkml:trace contextRef="#ctx0" brushRef="#br0">6 19 12513,'-6'-10'2522,"446"1"-3346,-439 9 749,32 2-807,-32-2 746,0 0 0,0 0 0,-1 0 0,1 0 0,0 1 0,0-1 0,0 0 1,0 0-1,0 1 0,0-1 0,-1 0 0,1 1 0,0-1 0,0 1 0,0-1 0,-1 1 0,1-1 1,0 1-1,-1 0 0,1-1 0,-1 1 0,1 0 0,0-1 0,-1 1 0,0 0 0,1 0 1,-1 0-1,1-1 0,-1 2 0,0-1-80,-1 0 0,0 0 0,0 0 0,0 0 0,1-1-1,-1 1 1,0 0 0,0 0 0,0-1 0,0 1 0,0-1 0,0 1 0,0-1 0,0 1 0,-1-1 0,1 0 0,0 1 0,0-1 0,0 0 0,0 0 0,-2 0-1,-1 1-322,-14 3-1253</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4:50.838"/>
    </inkml:context>
    <inkml:brush xml:id="br0">
      <inkml:brushProperty name="width" value="0.1" units="cm"/>
      <inkml:brushProperty name="height" value="0.1" units="cm"/>
      <inkml:brushProperty name="color" value="#00A0D7"/>
    </inkml:brush>
  </inkml:definitions>
  <inkml:trace contextRef="#ctx0" brushRef="#br0">1 1 6081,'3'9'770,"0"0"0,0 1 1,-1-1-1,-1 1 1,1 0-1,-1 0 1,-1 0-1,-1 13 0,4 32 926,1-16-798,0-9-384,11 51 1,-13-73-436,0 0 1,1-1-1,0 0 0,0 1 0,1-1 0,0 0 1,0-1-1,0 1 0,1-1 0,0 0 0,10 10 1,-15-16-57,1 1 1,-1-1 0,1 1-1,-1-1 1,1 0 0,-1 1-1,0-1 1,1 0-1,-1 0 1,1 1 0,-1-1-1,1 0 1,0 0 0,-1 0-1,1 0 1,-1 0 0,1 1-1,-1-1 1,1 0 0,-1 0-1,1 0 1,0-1 0,-1 1-1,1 0 1,-1 0-1,1 0 1,-1 0 0,1 0-1,-1-1 1,1 1 0,-1 0-1,1 0 1,-1-1 0,1 1-1,-1 0 1,1-1 0,-1 1-1,0-1 1,1 1 0,-1 0-1,0-1 1,1 1 0,-1-1-1,1 0 1,11-31 273,-7 17-56,-4 12-232,0 1-1,1-1 0,-1 0 0,1 1 0,-1-1 1,1 1-1,0-1 0,0 1 0,0 0 0,0 0 0,1 0 1,-1 0-1,1 0 0,-1 0 0,1 1 0,-1-1 1,1 1-1,0 0 0,0-1 0,0 1 0,-1 1 0,1-1 1,0 0-1,0 1 0,0-1 0,0 1 0,1 0 1,-1 0-1,0 0 0,0 1 0,0-1 0,0 1 1,0 0-1,-1-1 0,1 1 0,0 0 0,0 1 0,0-1 1,2 2-1,54 23 63,-33-15-13,0 1 1,0 0 0,-1 2-1,23 18 1,-41-27 55,-1 1 0,1 0-1,-1 0 1,0 1 0,-1 0 0,1 0 0,-1 0 0,-1 0 0,1 1 0,-1 0 0,-1 0 0,1 0 0,-2 1 0,1-1 0,-1 0 0,0 1 0,1 12 0,-2-11 128,-1-1 0,0 1-1,0-1 1,-1 1 0,0-1 0,-1 1 0,0-1 0,0 0 0,-1 1 0,0-1 0,-1-1 0,0 1 0,0 0 0,-1-1 0,0 0 0,-1 0 0,1-1 0,-12 12-1,8-10 17,-1-1-1,-1 0 0,0 0 0,0-1 0,0 0 1,-1-1-1,0-1 0,0 0 0,0 0 0,-1-1 0,0-1 1,-25 4-1,13-4-50,0-1 1,-1-1-1,-44-4 1,53 0-1104,-1 0 0,-19-6-1,24 4-1828,1 1-1,0-1 0,-18-11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6.733"/>
    </inkml:context>
    <inkml:brush xml:id="br0">
      <inkml:brushProperty name="width" value="0.1" units="cm"/>
      <inkml:brushProperty name="height" value="0.1" units="cm"/>
      <inkml:brushProperty name="color" value="#FFFFFF"/>
    </inkml:brush>
  </inkml:definitions>
  <inkml:trace contextRef="#ctx0" brushRef="#br0">1 40 4520,'2'-7'216,"-2"5"-76,1 0 0,-1-1-1,1 1 1,0 0 0,0 0-1,0 0 1,0 0 0,0 0 0,0 0-1,0 0 1,1 0 0,-1 0 0,1 0-1,1-1 1,-2 4 137,1 1 1,-1-1-1,0 0 0,0 1 1,0-1-1,0 1 0,0-1 0,0 1 1,-1 0-1,1-1 0,0 1 1,-1 0-1,1 2 0,0 1 209,18 57 1363,-4 1 1,8 71-1,-14-78-1224,94 660 1436,45 254-2896,-64-575-2026,23 129-7617,-95-455 8318</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7.259"/>
    </inkml:context>
    <inkml:brush xml:id="br0">
      <inkml:brushProperty name="width" value="0.1" units="cm"/>
      <inkml:brushProperty name="height" value="0.1" units="cm"/>
      <inkml:brushProperty name="color" value="#FFFFFF"/>
    </inkml:brush>
  </inkml:definitions>
  <inkml:trace contextRef="#ctx0" brushRef="#br0">1 481 8005,'33'-19'662,"2"0"0,0 3 1,0 1-1,2 1 0,38-9 1,196-33 1574,-230 49-2226,883-113 168,6 51-234,-714 57 55,351-35-100,-557 46-220,-1-1 1,1 0 0,0-1-1,10-4 1,-17 5-281,1 1 0,-1-1-1,0 0 1,0 0 0,0-1-1,0 1 1,0-1 0,0 1-1,-1-1 1,1 0 0,-1 0-1,0 0 1,4-6 0,-2 1-1146</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7.584"/>
    </inkml:context>
    <inkml:brush xml:id="br0">
      <inkml:brushProperty name="width" value="0.1" units="cm"/>
      <inkml:brushProperty name="height" value="0.1" units="cm"/>
      <inkml:brushProperty name="color" value="#FFFFFF"/>
    </inkml:brush>
  </inkml:definitions>
  <inkml:trace contextRef="#ctx0" brushRef="#br0">5 1 4096,'-2'7'723,"1"1"0,0 0 0,1 0 1,-1 0-1,2 0 0,-1 0 0,1 0 0,0 0 0,1 0 0,3 12 0,3 25 947,-1 1 1,0 80-1,-6-80-1222,9 467 1244,-1-41-1769,57 334-666,26-275-3909,-48-325-1612,-34-149 3427</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7.118"/>
    </inkml:context>
    <inkml:brush xml:id="br0">
      <inkml:brushProperty name="width" value="0.1" units="cm"/>
      <inkml:brushProperty name="height" value="0.1" units="cm"/>
      <inkml:brushProperty name="color" value="#FFC114"/>
    </inkml:brush>
  </inkml:definitions>
  <inkml:trace contextRef="#ctx0" brushRef="#br0">963 53 5889,'-20'-10'429,"0"2"1,0 0-1,-1 2 1,0 0 0,0 1-1,-1 2 1,1 0-1,-1 1 1,0 1-1,0 1 1,-27 3 0,24 1-154,-1 1 1,1 0 0,0 3 0,0 0-1,1 1 1,0 1 0,0 1 0,1 2 0,-23 16-1,8-3 172,1 2-1,1 2 0,1 2 1,2 1-1,-40 50 1,54-57-182,0 1 0,2 1 0,1 1 1,2 0-1,0 1 0,2 1 0,2 0 0,-11 48 1,14-42 32,1 0 0,2 1 0,1 0 0,2 0 0,2 0 0,10 65 0,-7-84-285,0 0-1,1 0 1,1-1-1,1 1 1,0-2-1,1 1 1,1-1-1,1 0 1,1-1-1,0 0 1,1-1-1,0 0 1,2-1-1,28 25 1,-9-15 7,2-2 1,-1-2-1,2 0 0,1-3 0,62 21 1,-35-18-16,1-4 0,108 14 0,-141-26-7,1-2-1,1-2 1,-1-1-1,0-1 1,0-2 0,-1-1-1,1-2 1,-1-1 0,-1-1-1,1-2 1,-1-1-1,-1-1 1,53-33 0,-48 24 22,0-1 1,-2-2-1,-1-1 1,0-2 0,36-43-1,-48 47 252,-1-1 0,-1-1 1,-2-1-1,0 0 0,-2-1 0,-1 0 0,16-54 0,-17 36-344,-2 0-1,-2-1 0,-3 0 1,-1-1-1,-3 1 0,-1-1 1,-3 1-1,-1 0 0,-18-73 1,18 100-654,-2 1 0,-1 0 1,0 1-1,-2-1 0,0 1 1,-1 1-1,-22-31 0,19 33-420,0 1 0,-1 0 0,0 1 0,-1 1-1,0 0 1,-1 1 0,0 0 0,-23-10 0,-14-3-1908</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9.057"/>
    </inkml:context>
    <inkml:brush xml:id="br0">
      <inkml:brushProperty name="width" value="0.1" units="cm"/>
      <inkml:brushProperty name="height" value="0.1" units="cm"/>
      <inkml:brushProperty name="color" value="#FFFFFF"/>
    </inkml:brush>
  </inkml:definitions>
  <inkml:trace contextRef="#ctx0" brushRef="#br0">26 584 3000,'0'2'58,"-1"0"1,1 0-1,-1 0 0,1 0 0,-1 0 0,0 0 1,1 0-1,-1 0 0,0 0 0,-1 0 0,1 0 1,0-1-1,-2 3 0,1-2 95,1-1-1,0 1 1,0-1 0,0 1-1,0 0 1,0 0 0,0-1-1,0 1 1,1 0 0,-1 0 0,0 0-1,1 0 1,-1 2 743,26-21 409,-12 3-682,-1 0 0,0-1 0,-1-1 0,0 0 1,13-28-1,-3 7-190,53-95 562,55-87-138,-128 216-818,1 0 0,0 0 0,0 0 0,0 0 0,1 1 0,-1-1 0,1 1 0,-1 0 1,1 0-1,0 0 0,0 0 0,0 0 0,0 0 0,0 1 0,0-1 0,0 1 0,5-1 1,-4 2 44,-1 0 0,1 1 0,0-1 0,-1 1 0,1-1 1,-1 1-1,0 1 0,1-1 0,-1 0 0,0 1 0,1-1 1,-1 1-1,0 0 0,0 0 0,0 0 0,4 5 0,66 48 466,3-3-1,97 49 0,-171-100-552,45 28 9,-1 2 0,-1 1 0,66 65 0,-96-83 11,-9-8-29,0 0 1,0 0-1,1 0 1,-1-1-1,13 7 1,-19-12 14,0 0 0,1 0 0,-1 1 0,1-1 1,-1 0-1,1 0 0,-1 0 0,0 0 1,1 0-1,-1 0 0,1 0 0,-1 0 0,1 0 1,-1 0-1,1 0 0,-1 0 0,0 0 0,1 0 1,-1-1-1,1 1 0,-1 0 0,0 0 1,1 0-1,-1-1 0,1 1 0,-1 0 0,0 0 1,1-1-1,-1 1 0,0 0 0,1-1 0,-1 1 1,0-1-1,7-19-25,-5-29-65,-2 43 109,-1-58 42,0-48-90,2 97 28,0 1 0,1 0 0,1 0 0,0 0 0,7-20 0,-9 32-1,0 0-1,0 0 0,0 0 1,-1 0-1,2 0 0,-1 1 1,0-1-1,0 0 1,1 0-1,-1 1 0,0-1 1,1 1-1,0 0 0,-1-1 1,1 1-1,0 0 1,0 0-1,0 0 0,-1 0 1,1 0-1,3 0 0,-3 0 2,1 1-1,0 0 1,0 0 0,0 0-1,0 1 1,0-1-1,0 1 1,0-1-1,0 1 1,0 0-1,-1 0 1,1 0 0,3 2-1,9 6-7,-1 1-1,-1 0 1,0 0-1,15 16 1,-20-18-18,59 59 18,-42-41 3,0 0 0,2-2 0,0-1 0,2-1 0,36 21 0,-61-41 2,-1 0 1,0 0 0,1 0-1,-1-1 1,1 0 0,0 0-1,-1 0 1,1 0 0,0-1-1,0 1 1,0-1 0,-1 0-1,1 0 1,0 0 0,0-1-1,0 1 1,-1-1 0,1 0-1,0 0 1,-1 0 0,7-3-1,-6 0 1,1 1-1,-1 0 0,0-1 0,0 0 0,0 0 1,0-1-1,-1 1 0,0 0 0,1-1 0,-2 0 1,1 0-1,-1 0 0,1 0 0,1-7 0,31-121-18,-2 8 33,-27 108 7,0 0-1,1 1 1,1-1-1,20-29 1,-27 44-25,1-1-1,0 1 1,0-1 0,0 1 0,0 0 0,0 0 0,1 0 0,-1 0 0,1 0-1,-1 0 1,1 1 0,0-1 0,0 1 0,0 0 0,-1 0 0,1 0 0,0 0 0,0 0-1,1 1 1,-1-1 0,4 1 0,-3 1 5,1-1-1,-1 1 1,1 0-1,-1 1 1,0-1-1,0 1 1,0 0-1,0 0 1,0 0-1,0 0 1,0 1-1,-1-1 1,1 1-1,4 5 1,15 17 10,-2 0 0,0 2 0,29 48 0,-36-49-1,2-2 0,1 0 0,1-1 1,1-1-1,33 30 0,-50-50-13,1 1 1,0-1 0,-1-1-1,1 1 1,0 0-1,0-1 1,1 1 0,-1-1-1,0 0 1,0 0 0,1 0-1,-1-1 1,0 1-1,1-1 1,-1 1 0,1-1-1,-1 0 1,0-1 0,7 0-1,-6-1 1,1 1 0,-1-1-1,0 0 1,0 0 0,0 0-1,0-1 1,0 0 0,-1 0-1,1 1 1,-1-2 0,0 1 0,0 0-1,0-1 1,4-5 0,63-102 29,-47 70-23,2 2 1,42-51-1,-64 86-7,0 1 0,0 0 0,0 0 0,0 0 0,0 0 0,1 1 0,-1-1 0,1 1 1,-1 0-1,1 0 0,0 0 0,0 1 0,0-1 0,0 1 0,0 0 0,0 0 0,0 1 0,1-1 1,-1 1-1,0 0 0,0 0 0,6 0 0,-5 2 4,1 0-1,-1 0 1,0 0 0,1 0-1,-1 1 1,0 0 0,-1 0-1,1 0 1,0 0 0,-1 1-1,0 0 1,0 0 0,0 0-1,0 0 1,6 10 0,12 24-254,-15-26 339,-1 0-1,2 0 0,0-1 0,0 0 0,19 18 0,-25-27-125,0 0-1,0-1 1,0 1 0,1-1 0,-1 0 0,0 0 0,1 0 0,-1 0-1,0 0 1,1 0 0,0-1 0,-1 1 0,1-1 0,-1 0 0,4 0-1,-3 0-107,1-1-1,-1 0 0,0 1 0,0-2 0,1 1 0,-1 0 1,0-1-1,0 1 0,0-1 0,-1 0 0,1 0 0,0 0 0,-1 0 1,4-4-1,0 0-994,-1 0 0,1 0 0,-1 0 1,-1-1-1,1 1 0,4-12 0,1-6-1996</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2.077"/>
    </inkml:context>
    <inkml:brush xml:id="br0">
      <inkml:brushProperty name="width" value="0.1" units="cm"/>
      <inkml:brushProperty name="height" value="0.1" units="cm"/>
      <inkml:brushProperty name="color" value="#FFFFFF"/>
    </inkml:brush>
  </inkml:definitions>
  <inkml:trace contextRef="#ctx0" brushRef="#br0">191 73 5509,'-4'-3'149,"-1"2"0,1-1 0,-1 1 1,0-1-1,0 1 0,1 0 1,-1 1-1,0-1 0,0 1 1,0 0-1,0 1 0,0-1 1,0 1-1,1 0 0,-1 0 1,0 0-1,0 0 0,1 1 0,-1 0 1,1 0-1,0 0 0,-1 1 1,-3 2-1,2 1 116,0-1 0,1 1 0,-1 0 0,1 0 0,1 0 0,-1 0 0,1 1 0,0 0 0,1 0 0,-1 0 0,2 1 0,-1-1 0,-3 15 0,2 1-24,0 0 0,2 1-1,1-1 1,0 0 0,2 1 0,1-1 0,0 0 0,10 36-1,-9-46-218,0-1-1,1 0 0,0 0 0,1-1 1,0 1-1,1-1 0,1 0 0,0-1 1,0 0-1,1 0 0,0 0 1,0-1-1,1 0 0,1 0 0,-1-1 1,1-1-1,16 10 0,-21-15 29,1 1-1,-1-1 1,0 0-1,1-1 1,-1 1 0,1-1-1,0 0 1,-1-1-1,1 1 1,0-1 0,0-1-1,-1 1 1,11-2-1,-8 0 26,1-1 0,-1 0 0,0 0 0,0-1 0,0 0 0,-1 0-1,1 0 1,9-9 0,-5 3 132,-1 0-1,0-1 0,-1 0 1,0-1-1,0 0 1,-2-1-1,1 1 1,-2-2-1,13-27 0,-15 29-28,-1 0 0,-1-1-1,1 1 1,-2-1 0,0 1-1,0-1 1,-1 0 0,-1 0-1,0 0 1,-1 0 0,0 1-1,-1-1 1,0 0 0,-1 1-1,-1-1 1,0 1 0,0 0-1,-1 0 1,-1 0-1,0 1 1,-1 0 0,0 0-1,-13-15 1,4 7-127,-1 1 0,-1 1 0,-26-21 0,32 30-590,0 0-1,0 1 1,-1 0 0,-13-6 0,21 12-400,0-1 0,-1 0 1,1 1-1,0 0 0,-1 0 1,1 1-1,-1 0 0,1 0 1,-1 0-1,-9 2 0,-4 5-3326</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2.700"/>
    </inkml:context>
    <inkml:brush xml:id="br0">
      <inkml:brushProperty name="width" value="0.1" units="cm"/>
      <inkml:brushProperty name="height" value="0.1" units="cm"/>
      <inkml:brushProperty name="color" value="#FFFFFF"/>
    </inkml:brush>
  </inkml:definitions>
  <inkml:trace contextRef="#ctx0" brushRef="#br0">178 24 5228,'-92'-7'4244,"90"8"-4157,-1-1 1,1 0 0,0 1-1,0 0 1,0-1 0,0 1 0,0 0-1,0 0 1,0 0 0,0 0-1,1 1 1,-1-1 0,0 0 0,1 1-1,-1-1 1,1 1 0,-1 0 0,1-1-1,0 1 1,-1 0 0,1 0-1,0 0 1,0 0 0,1 0 0,-2 3-1,-2 7 282,0 0 0,1 0 0,-2 14 1,4-23-299,-4 24 372,-2 10-169,1-1 1,1 1-1,2 0 0,3 54 1,1-85-270,0 0 0,0 1-1,1-1 1,-1 0 0,1 0 0,1-1 0,-1 1 0,1 0 0,0-1 0,0 1 0,0-1 0,1 0 0,0 0-1,0-1 1,8 8 0,-8-9 2,0 0-1,0-1 1,0 1 0,0-1-1,0 0 1,1 0-1,-1-1 1,1 1 0,-1-1-1,1 0 1,-1 0-1,1-1 1,0 1-1,0-1 1,-1 0 0,1 0-1,0-1 1,-1 1-1,1-1 1,0 0-1,5-2 1,3-2 14,1-1-1,-1 0 0,0 0 1,-1-2-1,0 1 1,0-2-1,0 0 1,-1 0-1,0-1 0,-1 0 1,0 0-1,16-25 1,-19 25 221,0-1 1,0-1-1,-1 1 1,-1-1-1,0 0 1,0 0-1,-1-1 1,-1 1-1,0-1 1,-1 0-1,0 0 1,-1 0-1,0 0 1,-2-19-1,0 24-161,-1 1-1,0-1 1,0 0-1,0 1 1,-1 0 0,0 0-1,0 0 1,-1 0-1,0 0 1,0 1 0,-1-1-1,0 1 1,0 0-1,0 1 1,-1-1-1,0 1 1,0 0 0,-8-5-1,5 5-426,1 0 0,-1 1 0,0 0 0,0 0 1,0 1-1,-10-3 0,9 4-1091,0 1 1,0 0-1,0 0 1,-1 1-1,-18 1 1,0 5-2904</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5.108"/>
    </inkml:context>
    <inkml:brush xml:id="br0">
      <inkml:brushProperty name="width" value="0.1" units="cm"/>
      <inkml:brushProperty name="height" value="0.1" units="cm"/>
      <inkml:brushProperty name="color" value="#FFFFFF"/>
    </inkml:brush>
  </inkml:definitions>
  <inkml:trace contextRef="#ctx0" brushRef="#br0">223 1 8509,'-8'15'720,"1"0"1,1 1-1,0-1 1,1 1-1,1 1 1,-5 31-1,-1 108 1091,8-96-1388,-32 638 315,-49 858-1366,73-1411-9,-16 265-2206,15-138-3234,10-200 3434</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7.813"/>
    </inkml:context>
    <inkml:brush xml:id="br0">
      <inkml:brushProperty name="width" value="0.1" units="cm"/>
      <inkml:brushProperty name="height" value="0.1" units="cm"/>
      <inkml:brushProperty name="color" value="#FFFFFF"/>
    </inkml:brush>
  </inkml:definitions>
  <inkml:trace contextRef="#ctx0" brushRef="#br0">24 112 5637,'-4'-26'153,"3"11"615,-2 1 1,0-1-1,-9-26 0,17 72 2893,-2-4-3084,116 700 1236,-104-611-1933,65 612-1389,62 419-3846,-70-676 855,-62-416 3206</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8.417"/>
    </inkml:context>
    <inkml:brush xml:id="br0">
      <inkml:brushProperty name="width" value="0.1" units="cm"/>
      <inkml:brushProperty name="height" value="0.1" units="cm"/>
      <inkml:brushProperty name="color" value="#FFFFFF"/>
    </inkml:brush>
  </inkml:definitions>
  <inkml:trace contextRef="#ctx0" brushRef="#br0">0 1 2824,'6'9'536,"-2"1"0,1-1 0,-1 1 0,-1 0 0,0 0 0,0 1 0,1 17 0,1-2-292,51 213 209,61 319-899,-106-398-343,-11-119 527,3-1 0,1 1 1,1-1-1,14 47 1,-19-86 256,0 0 1,0 0-1,0 0 1,0 0-1,0 0 1,1-1 0,-1 1-1,0 0 1,1 0-1,-1 0 1,0 0-1,1-1 1,-1 1-1,1 0 1,-1-1-1,1 1 1,0 0-1,-1-1 1,1 1-1,0 0 1,-1-1 0,1 1-1,1 0 1,4-18-258,-3-34-369,-3 49 501,0 0-1,0 0 0,0 0 1,-1 0-1,1 0 1,-1 0-1,0 0 0,1 1 1,-1-1-1,0 0 0,0 0 1,0 1-1,0-1 0,0 0 1,-3-1-1,-3-6-721</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6.331"/>
    </inkml:context>
    <inkml:brush xml:id="br0">
      <inkml:brushProperty name="width" value="0.1" units="cm"/>
      <inkml:brushProperty name="height" value="0.1" units="cm"/>
      <inkml:brushProperty name="color" value="#FFFFFF"/>
    </inkml:brush>
  </inkml:definitions>
  <inkml:trace contextRef="#ctx0" brushRef="#br0">12 1 4156,'-1'1'63,"0"1"-1,-1-1 1,1 1-1,0-1 1,0 1-1,1 0 1,-1-1-1,0 1 1,0 0-1,1 0 1,-1-1-1,1 1 1,0 0-1,-1 3 1,2-3-16,0-1 1,0 0-1,0 0 1,0 1 0,0-1-1,0 0 1,0 0-1,1 0 1,-1-1 0,0 1-1,1 0 1,-1 0-1,1-1 1,-1 1 0,0-1-1,1 1 1,2 0 0,0 0 11,0 0-1,-1 1 1,1 0 0,0 0 0,-1 0 0,1 0 0,-1 0 0,0 1 0,0-1 0,0 1 0,0 0 0,0 0 0,0 0 0,-1 1 0,1-1 0,-1 1 0,0-1 0,0 1 0,1 5 0,0 2-39,0 1-1,-2-1 1,1 1 0,-1-1-1,-2 19 1,1-27-25,1 18-114,-3 27-289,1-46 58,1 1 0,-1-1 1,0 1-1,0-1 0,0 0 0,0 0 0,-1 1 0,1-1 0,-3 3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6.718"/>
    </inkml:context>
    <inkml:brush xml:id="br0">
      <inkml:brushProperty name="width" value="0.1" units="cm"/>
      <inkml:brushProperty name="height" value="0.1" units="cm"/>
      <inkml:brushProperty name="color" value="#FFFFFF"/>
    </inkml:brush>
  </inkml:definitions>
  <inkml:trace contextRef="#ctx0" brushRef="#br0">0 0 4036,'0'0'120,"0"8"8,0 0 84,0 1 48,0 5-72,0 0 4,0 3-108,0 3 32,0 0-132,8 3 64,-2 1-32,-3-2-56,5 2 24,1-2-252,-3 0-188,0-2-292,-1-2-464,5-1 108</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8.457"/>
    </inkml:context>
    <inkml:brush xml:id="br0">
      <inkml:brushProperty name="width" value="0.1" units="cm"/>
      <inkml:brushProperty name="height" value="0.1" units="cm"/>
      <inkml:brushProperty name="color" value="#FFFFFF"/>
    </inkml:brush>
  </inkml:definitions>
  <inkml:trace contextRef="#ctx0" brushRef="#br0">23 77 7505,'1'-3'-35,"7"-39"1690,-8 41-1528,0 0 0,0-1 0,0 1 0,0 0 0,0 0 0,0 0 0,0-1 0,0 1 0,-1 0 0,1 0 0,0 0 0,-1 0 0,1 0 0,-1 0 0,1 0 0,-1 0 0,0 0 0,1 0 0,-1 0 0,0 0 0,0 0 0,0 0 0,1 0 0,-1 1 0,0-1 0,0 0 0,0 1 0,0-1 0,0 1 0,0-1 0,-3 0 0,4 1-83,-1 0 0,1 0 0,-1 0 0,0 1 0,1-1 0,-1 0 1,1 0-1,-1 1 0,1-1 0,-1 0 0,1 1 0,-1-1 0,1 0 1,0 1-1,-1-1 0,1 1 0,-1-1 0,1 0 0,0 1 0,-1-1 1,1 1-1,0-1 0,0 1 0,-1 0 0,1-1 0,0 1 0,0-1 1,0 1-1,0-1 0,0 1 0,0-1 0,0 1 0,0 0 0,0-1 1,0 1-1,0 0 0,-1 30 335,2-25-235,1 34 1,3 0 0,1 0 0,17 59 0,5 29-134,6 200-448,-28-108-3862,-6-209 3395,-1 0 0,0 0 1,0 0-1,-4 13 0,-3 1-1757</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08.996"/>
    </inkml:context>
    <inkml:brush xml:id="br0">
      <inkml:brushProperty name="width" value="0.1" units="cm"/>
      <inkml:brushProperty name="height" value="0.1" units="cm"/>
      <inkml:brushProperty name="color" value="#FFFFFF"/>
    </inkml:brush>
  </inkml:definitions>
  <inkml:trace contextRef="#ctx0" brushRef="#br0">33 955 5509,'-30'9'472,"28"-9"-170,2-2-133,0 0-1,0 0 1,0 0 0,0-1 0,0 1 0,0 0 0,0 0 0,1 0 0,-1 0 0,2-3 0,7-5 360,0 0-1,1 0 1,0 1 0,0 0 0,13-8-1,0-1-51,284-232 2346,303-237-2355,-575 460-846,43-31-1182,-25 28-2490,-40 28 1236</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7.890"/>
    </inkml:context>
    <inkml:brush xml:id="br0">
      <inkml:brushProperty name="width" value="0.1" units="cm"/>
      <inkml:brushProperty name="height" value="0.1" units="cm"/>
      <inkml:brushProperty name="color" value="#FFC114"/>
    </inkml:brush>
  </inkml:definitions>
  <inkml:trace contextRef="#ctx0" brushRef="#br0">20 0 9613,'2'1'23,"-1"-1"1,1 1-1,-1 0 0,1 0 1,-1 0-1,1 0 0,-1 0 1,0 0-1,1 0 0,-1 0 1,0 1-1,0-1 0,0 0 1,0 1-1,0-1 0,0 1 0,0-1 1,-1 1-1,1-1 0,0 1 1,-1 0-1,0-1 0,1 3 1,10 41 1373,-4 4-1132,-3 1-1,-1-1 1,-3 0 0,-6 51 0,-38 196-5217,27-202 1262,13-69 2038</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09.366"/>
    </inkml:context>
    <inkml:brush xml:id="br0">
      <inkml:brushProperty name="width" value="0.1" units="cm"/>
      <inkml:brushProperty name="height" value="0.1" units="cm"/>
      <inkml:brushProperty name="color" value="#FFFFFF"/>
    </inkml:brush>
  </inkml:definitions>
  <inkml:trace contextRef="#ctx0" brushRef="#br0">1 918 5605,'1'1'82,"0"-1"0,0 0 1,0 0-1,-1 0 1,1 0-1,0 0 1,0 0-1,0 0 1,0 0-1,0-1 1,0 1-1,0 0 1,0 0-1,0-1 1,-1 1-1,2-1 1,69-91 3304,38-14-2398,196-148 0,-209 179-925,22-19-249,82-64-1466,-71 49-2840,-98 81 2278</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096"/>
    </inkml:context>
    <inkml:brush xml:id="br0">
      <inkml:brushProperty name="width" value="0.1" units="cm"/>
      <inkml:brushProperty name="height" value="0.1" units="cm"/>
      <inkml:brushProperty name="color" value="#FFFFFF"/>
    </inkml:brush>
  </inkml:definitions>
  <inkml:trace contextRef="#ctx0" brushRef="#br0">82 108 4612,'58'-108'4983,"-58"121"-3942,0 20 197,1 29-136,-12 98-1,-109 1197-2246,119-1297 503,2-39-213,-1 1 0,-2 0 0,-5 36-1</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423"/>
    </inkml:context>
    <inkml:brush xml:id="br0">
      <inkml:brushProperty name="width" value="0.1" units="cm"/>
      <inkml:brushProperty name="height" value="0.1" units="cm"/>
      <inkml:brushProperty name="color" value="#FFFFFF"/>
    </inkml:brush>
  </inkml:definitions>
  <inkml:trace contextRef="#ctx0" brushRef="#br0">0 17 2648,'9'5'688,"0"-1"-1,0 0 1,0-1-1,1 0 1,-1-1-1,14 2 1,-2 0 248,1 1-283,-1-2 1,2-1-1,-1-1 1,33-2-1,87-16-357,-100 12-214,-30 5-218,-1-1 1,0 0-1,1-1 1,-1-1-1,20-6 1,-31 9 8,1-1 0,-1 1 1,0 0-1,1 0 0,-1 0 0,0 0 0,1 0 0,-1-1 1,0 1-1,3-4-1522,-3 4 1522,0 0 0,0-1 0,0 1 0,0-1 1,0 1-1,0 0 0,0-1 0,0 1 0,0 0 0,0-1 1,0 0-1,0 1-145,0-6-2206</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891"/>
    </inkml:context>
    <inkml:brush xml:id="br0">
      <inkml:brushProperty name="width" value="0.1" units="cm"/>
      <inkml:brushProperty name="height" value="0.1" units="cm"/>
      <inkml:brushProperty name="color" value="#FFFFFF"/>
    </inkml:brush>
  </inkml:definitions>
  <inkml:trace contextRef="#ctx0" brushRef="#br0">203 109 3736,'6'-13'417,"-1"1"0,-1-2 0,-1 1 0,0 0 0,0-1 0,0-14 0,-3 27 17,-5 28 1270,-3 36-1,2-12-822,-118 842 917,48-191-2028,76-695 155,-8 145-1405,6-53-4327</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2.498"/>
    </inkml:context>
    <inkml:brush xml:id="br0">
      <inkml:brushProperty name="width" value="0.1" units="cm"/>
      <inkml:brushProperty name="height" value="0.1" units="cm"/>
      <inkml:brushProperty name="color" value="#FFFFFF"/>
    </inkml:brush>
  </inkml:definitions>
  <inkml:trace contextRef="#ctx0" brushRef="#br0">0 732 4280,'2'-8'86,"55"-60"1299,71-139 1548,22-50-1866,-56 90-2355,-88 151-209,-6 8-1932</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2.839"/>
    </inkml:context>
    <inkml:brush xml:id="br0">
      <inkml:brushProperty name="width" value="0.1" units="cm"/>
      <inkml:brushProperty name="height" value="0.1" units="cm"/>
      <inkml:brushProperty name="color" value="#FFFFFF"/>
    </inkml:brush>
  </inkml:definitions>
  <inkml:trace contextRef="#ctx0" brushRef="#br0">0 0 4920,'1'2'125,"0"0"-1,-1 0 0,1 0 0,0 0 0,0 0 0,0 0 0,0 0 0,1 0 0,-1 0 1,0 0-1,1-1 0,-1 1 0,1-1 0,0 1 0,-1-1 0,1 1 0,0-1 0,2 1 1,15 15 1094,3 11-532,-1 0 0,-1 2 0,26 54 0,-21-29-699,-3-5-74,1-2 0,3 0 0,35 48 0,-36-57-1120,-13-12-2722</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3.165"/>
    </inkml:context>
    <inkml:brush xml:id="br0">
      <inkml:brushProperty name="width" value="0.1" units="cm"/>
      <inkml:brushProperty name="height" value="0.1" units="cm"/>
      <inkml:brushProperty name="color" value="#FFFFFF"/>
    </inkml:brush>
  </inkml:definitions>
  <inkml:trace contextRef="#ctx0" brushRef="#br0">1 143 4856,'0'1'70,"1"0"0,0-1 0,-1 1-1,1 0 1,-1-1 0,1 1 0,0-1-1,0 0 1,-1 1 0,1-1 0,0 1-1,0-1 1,-1 0 0,1 0 0,0 1-1,0-1 1,0 0 0,0 0-1,-1 0 1,1 0 0,0 0 0,0 0-1,0 0 1,1-1 0,26-1 749,111-21 1155,-91 17-1612,50-13-1,-28 1-303,164-46-2979,-206 56 897,-8-1-77</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1.596"/>
    </inkml:context>
    <inkml:brush xml:id="br0">
      <inkml:brushProperty name="width" value="0.1" units="cm"/>
      <inkml:brushProperty name="height" value="0.1" units="cm"/>
      <inkml:brushProperty name="color" value="#FFC114"/>
    </inkml:brush>
  </inkml:definitions>
  <inkml:trace contextRef="#ctx0" brushRef="#br0">771 147 8817,'0'-5'162,"0"0"1,-1 0-1,1 0 1,-1 0-1,-1 0 0,1 0 1,0 0-1,-2 0 1,2 1-1,-2-1 1,1 0-1,-1 1 1,1-1-1,-2 1 1,-5-7-1,3 5 93,1 0 0,-2 1 0,0 0 0,0 1 0,0-1 0,0 1-1,0 0 1,-1 2 0,-11-4 0,6 0-26,-1 4-1,0-1 1,0 1-1,0 1 1,1-1-1,-1 1 1,0 2-1,0-1 1,-2 3-1,2-2 1,-21 8 0,8 1 159,2 0 1,-2 3-1,2 1 1,0 0-1,1 2 1,1 1-1,1 1 1,0 0-1,0 2 1,-22 28-1,22-21-117,1 2 0,0 0 0,4 1 0,-1 1 0,3 1 0,-1 0 0,-18 68 0,29-81-230,0 2-1,1-1 0,2 0 0,0 1 0,1-1 0,1 0 0,1 1 0,1-1 0,0 0 1,12 39-1,-10-48-29,0 2 1,1-2-1,0 1 0,1-1 1,1-1-1,-1 2 1,2-2-1,-1 0 1,1 0-1,1-1 1,0 0-1,-1 0 0,3-2 1,-1 1-1,0 0 1,1-1-1,0 0 1,19 7-1,-8-7-7,0 0 0,0-2 0,1 0-1,0-1 1,0-2 0,0-1 0,-1 1-1,1-4 1,1 1 0,-1-1 0,0-1 0,-1-2-1,40-12 1,-29 6-384,0-2 0,-1-1 0,40-24 0,-43 20-912,-1-1 0,0-1 0,30-30 0,-47 39-55,0 0 0,0-1-1,-1-1 1,16-26 0,-5-4-2645</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2.109"/>
    </inkml:context>
    <inkml:brush xml:id="br0">
      <inkml:brushProperty name="width" value="0.1" units="cm"/>
      <inkml:brushProperty name="height" value="0.1" units="cm"/>
      <inkml:brushProperty name="color" value="#FFC114"/>
    </inkml:brush>
  </inkml:definitions>
  <inkml:trace contextRef="#ctx0" brushRef="#br0">1197 0 4828,'-61'17'563,"0"3"-1,2 1 0,1 4 0,0 3 0,3 1 1,-65 46-1,44-21 910,2 4 0,3 2 0,-98 111 1,128-126-905,3 2 0,2 3 1,1 1-1,-45 92 0,61-101-425,3 2-1,0-1 1,2 1 0,3 1-1,2 0 1,-7 88-1,13-73-6,3 3 0,3-1 0,2 0-1,2 1 1,5-3 0,0 1 0,39 103-1,-38-131-111,2 2-1,2-2 0,0-2 1,3 0-1,0-1 0,1 1 0,2-3 1,1 0-1,2-3 0,1 1 1,0-2-1,1-1 0,2-2 1,48 28-1,-37-30-14,1-2 0,1 0 1,2-3-1,-2-1 0,1-3 1,2-3-1,0 0 0,55-1 1,-33-5-1,-2-3 1,1-3-1,-1-4 1,0-1 0,66-22-1,-77 14 119,-2-1-1,-1-4 0,-1-1 1,0-3-1,-1-1 0,-3-2 1,0-3-1,-3-3 0,-1-1 1,-1-1-1,57-70 0,-50 49 110,-4-4 0,-3 0 0,-2-3-1,-3 0 1,-3-3 0,-4-2 0,-2 0-1,19-83 1,-35 110-222,-2-1 0,-2 1 0,-3-1 0,-2 0 0,-1 0 0,-4-1 0,-4-44 0,1 57-157,-1 0 0,-2 0 0,-2 1 0,0 1 0,-3-1 0,0 1 0,-2 1 0,-1 1 0,-1-1-1,-25-28 1,14 25-817,0 0 0,-4 1 0,1 2-1,-62-44 1,46 42-1083,-3 2-1,0 2 0,-61-24 1,-5 7-1720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2.882"/>
    </inkml:context>
    <inkml:brush xml:id="br0">
      <inkml:brushProperty name="width" value="0.1" units="cm"/>
      <inkml:brushProperty name="height" value="0.1" units="cm"/>
      <inkml:brushProperty name="color" value="#FFC114"/>
    </inkml:brush>
  </inkml:definitions>
  <inkml:trace contextRef="#ctx0" brushRef="#br0">53 28 8509,'0'-2'60,"-1"1"1,1-1-1,-1 0 1,1 1 0,-2 0-1,2 0 1,-1-1-1,0 1 1,-1 0-1,2-1 1,-1 1 0,0 0-1,0 0 1,-1-1-1,1 2 1,0-1-1,0 0 1,-1 1 0,0-1-1,0 1 1,1-2-1,0 2 1,0-1-1,-4 1 1,3 0 69,1 1 0,0 1 0,0-2 1,-1 1-1,1 0 0,0 0 0,-1 1 0,1-1 1,0 0-1,1 0 0,-1 1 0,-1-1 0,2 0 1,-1 2-1,1-2 0,-1 0 0,1 1 0,-1-1 1,1 1-1,0 0 0,0-1 0,0 1 0,0 0 1,0-1-1,0 4 0,-3 68 227,3 0 0,4 1 0,17 94 0,-12-99-256,-7-62-140,46 314-129,-34-256-2626,28 76 1,-33-127-1742,-9-22 2379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8.295"/>
    </inkml:context>
    <inkml:brush xml:id="br0">
      <inkml:brushProperty name="width" value="0.1" units="cm"/>
      <inkml:brushProperty name="height" value="0.1" units="cm"/>
      <inkml:brushProperty name="color" value="#FFC114"/>
    </inkml:brush>
  </inkml:definitions>
  <inkml:trace contextRef="#ctx0" brushRef="#br0">0 80 7473,'1'-4'5,"1"0"1,-1 0 0,1 0 0,-1 0 0,1 0 0,1 1-1,-1-1 1,0 0 0,1 1 0,0 0 0,0-1-1,0 1 1,0 0 0,5-3 0,-2 2 119,-1 2 0,1-1 1,-1 1-1,1-1 0,0 2 1,0-1-1,0 1 0,0-1 1,12 1-1,3-1-41,1 2 1,-1 1-1,0 0 1,0 1-1,0 2 1,0 0-1,0 1 1,29 12-1,-43-14-79,1 0 0,-1 1-1,-1 0 1,1 0 0,-1 1 0,1 0-1,-1 0 1,0 0 0,-1 1 0,0 0-1,6 8 1,-8-9 15,0 1 0,0 0 0,0 0-1,-1 0 1,0 0 0,0 0 0,-1 0 0,0 1-1,0-1 1,0 1 0,-1-1 0,0 0 0,0 1-1,0-1 1,-3 11 0,0-7 127,0 0 0,0-1 0,-1 0 0,0 0 0,0 0 0,-1 0 0,-1 0 0,1-1 0,-1 0 0,-1 0-1,0-1 1,0 0 0,0 0 0,-1 0 0,-12 8 0,2-3 377,-1 0 0,-1-1 0,0-1-1,0-1 1,-42 13 0,68-23-453,0 0-1,1 1 1,-1-1 0,0 1 0,8 2 0,8-1-51,-4 0-15,0 0 0,0 2 0,-1 0 1,1 1-1,-1 1 0,0 0 0,0 2 0,-1 0 0,1 0 0,-2 2 1,1 0-1,-1 0 0,0 2 0,-1 0 0,13 13 0,-22-19 151,-1 0 0,0 0 0,-1 0 0,1 0 0,-1 0 1,0 1-1,0 0 0,-1-1 0,1 1 0,-1 0 0,-1 0 0,1 1 0,-1-1 0,0 0 0,-1 0 0,1 0 0,-1 1 0,0-1 0,-1 0 0,1 1 0,-1-1 0,-1 0 1,1 0-1,-1 0 0,0 0 0,0 0 0,-1 0 0,0-1 0,0 1 0,0-1 0,-1 0 0,0 0 0,0 0 0,0 0 0,0 0 0,-1-1 0,1 0 0,-1 0 1,0 0-1,-1-1 0,-6 4 0,-1 0 166,-1 0 0,0-1 0,0-1-1,-1 0 1,0-1 0,0-1 0,0 0 0,0-1 0,0 0 0,-28-2 0,25 0-402,1-2 0,-1 0 0,1-1 0,0-1 0,0 0 0,0-2 0,0 0 0,1 0 0,-17-11 0,28 15-289,0-1-1,1 0 0,-1 0 0,1-1 1,0 1-1,0-1 0,0 0 1,0 0-1,1 0 0,-4-7 1,5 7-403,0 0 0,0 0 0,0-1 0,1 1 0,0 0 0,0-1 0,0 1 0,1-1 0,-1 0 0,1 1 0,0-1 0,1-7 0,4-14-3717</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3.223"/>
    </inkml:context>
    <inkml:brush xml:id="br0">
      <inkml:brushProperty name="width" value="0.1" units="cm"/>
      <inkml:brushProperty name="height" value="0.1" units="cm"/>
      <inkml:brushProperty name="color" value="#FFC114"/>
    </inkml:brush>
  </inkml:definitions>
  <inkml:trace contextRef="#ctx0" brushRef="#br0">1 49 8645,'3'-4'29,"-2"1"0,1-1 0,1 1 1,1 1-1,-2-2 0,1 1 0,1 1 0,-2-1 1,2 1-1,0-1 0,-2 2 0,2-2 0,0 2 1,0-1-1,0 0 0,-1 1 0,1 0 0,8 0 0,0-1 332,1 1 0,0 1 0,-2 0 0,2 1 0,14 3 0,4 4 62,0-1 1,-1 3-1,1 2 1,-1 1-1,-2 1 0,1 1 1,-1 0-1,-1 3 0,25 21 1,-34-25-222,0 0 0,-2 1-1,-1 1 1,1 0 0,-2 2 0,0 0 0,-2 0 0,1 1 0,-1 0 0,-2 1 0,-1 0 0,-1 1 0,0 0-1,-2 0 1,1 0 0,-2 2 0,-1-1 0,-2-1 0,1 2 0,-3-1 0,0 1 0,0-1 0,-3 0 0,1 1-1,-2-1 1,-1-1 0,-2 1 0,1-1 0,-17 36 0,4-20-119,-1 0 1,-2-1-1,-1-2 1,-2-1-1,-28 31 1,34-44-559,-1-2 1,0 0 0,0-1-1,-2-1 1,1-1 0,-2-1-1,0 0 1,-47 17 0,61-28-541,2 0 0,-2-2 1,0 1-1,0-2 0,-15 2 1,-2-2-3161</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3.595"/>
    </inkml:context>
    <inkml:brush xml:id="br0">
      <inkml:brushProperty name="width" value="0.1" units="cm"/>
      <inkml:brushProperty name="height" value="0.1" units="cm"/>
      <inkml:brushProperty name="color" value="#FFC114"/>
    </inkml:brush>
  </inkml:definitions>
  <inkml:trace contextRef="#ctx0" brushRef="#br0">1583 37 8309,'-52'-12'506,"-2"3"-1,1 2 1,0 2 0,-1 2 0,1 3 0,-1 3 0,-103 16-1,92-5 155,2 1 0,-1 4 0,1 2 0,2 4 0,0 1 1,-60 39-1,79-38-441,0 3 1,1 1 0,3 2 0,1 1 0,1 3 0,3 0 0,0 2 0,2 2 0,2 1 0,2 1 0,2 1 0,2 1 0,1 1 0,3 1-1,3 1 1,0 0 0,4 2 0,0-1 0,3 2 0,3-1 0,1 75 0,5-48-149,5-1 0,3 0-1,32 141 1,-24-161-3,1-2 1,4 0-1,2-2 0,1 0 0,60 89 1,-50-92-62,3-2 0,1-3 0,2-1 0,4-1 0,-1-2 0,3-3 0,2-2 0,0-2 0,3-1 0,79 35 0,-80-44-101,1-4 0,3-1-1,-2-3 1,2-2 0,0-2-1,0-3 1,2-2 0,-1-3 0,-1-2-1,2-2 1,74-12 0,-54 0-117,0-3 1,1-4-1,-2-3 1,-2-4-1,0-2 1,-2-4-1,-1-3 1,78-54-1,-107 61 247,-2-3 0,-1-1-1,1-1 1,-5-3 0,56-71-1,-67 74 86,-1-1-1,-3 0 1,0-1-1,-3-1 1,-1-1 0,-1 0-1,16-74 1,-23 58-42,0-2 1,-4 1 0,-1-1-1,-4 2 1,-1-2 0,-2 1-1,-4 0 1,-2 1 0,-3 0-1,-1 1 1,-3 1 0,-34-70-1,23 61-331,-4 1 0,-2 2-1,-82-101 1,73 108-1039,-1 3-1,-4 2 1,-103-78-1,111 96-2478,-74-37-1,42 32-9</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6.358"/>
    </inkml:context>
    <inkml:brush xml:id="br0">
      <inkml:brushProperty name="width" value="0.1" units="cm"/>
      <inkml:brushProperty name="height" value="0.1" units="cm"/>
      <inkml:brushProperty name="color" value="#FFC114"/>
    </inkml:brush>
  </inkml:definitions>
  <inkml:trace contextRef="#ctx0" brushRef="#br0">336 63 6721,'5'-11'-291,"2"-12"2106,-17 34 673,2 3-2220,2 0 0,-1 0-1,1 0 1,1 0 0,-5 29 0,-4 10-158,-78 241-72,-80 250 229,159-520-262,9-37-13,7-41 81,19-101 707,8 1-1,64-194 0,-84 315-751,47-127 334,-51 145-328,2 1 0,0 0 0,-1 0 0,2 1 0,0 0 0,1 1 0,0 0 0,16-13 0,-22 22-18,-2 1-1,2 0 0,0 0 0,-2 1 0,2-1 0,0 1 0,0 0 0,-1 0 0,1-1 0,0 2 0,0-1 0,0 1 0,0 0 0,1 0 1,-2 0-1,1 0 0,0 1 0,0-1 0,0 2 0,-1-2 0,1 1 0,0 0 0,0 2 0,-2-2 0,2 0 0,0 2 0,0-2 0,2 4 1,9 6 2,1 1 0,-1-1 0,-1 2 0,18 21 0,-11-7-4,0 0 0,-2 1 0,-2 0 1,0 1-1,-2 1 0,-1 1 0,-1-1 0,-2 2 0,0 0 1,-3 1-1,5 39 0,0 38-1076,-6-1-1,-5 119 1,-4-114-1692,1-139-4615,-5 9 5874</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6.699"/>
    </inkml:context>
    <inkml:brush xml:id="br0">
      <inkml:brushProperty name="width" value="0.1" units="cm"/>
      <inkml:brushProperty name="height" value="0.1" units="cm"/>
      <inkml:brushProperty name="color" value="#FFC114"/>
    </inkml:brush>
  </inkml:definitions>
  <inkml:trace contextRef="#ctx0" brushRef="#br0">1 76 11365,'0'-4'78,"1"2"0,-1-1 0,2 1 0,-2-1 0,1 0 0,0 1-1,0-1 1,1 1 0,-1-1 0,1 1 0,0-1 0,-1 1 0,2 0 0,-2 0 0,1-1 0,1 2 0,-2 0 0,2-2-1,-1 2 1,1 0 0,-1-1 0,1 1 0,4-3 0,2 1 235,0 0 1,0-1-1,0 2 0,0-1 0,19-1 1,43 3-887,106 10 1,0 0-7689,-143-9 5892</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7.118"/>
    </inkml:context>
    <inkml:brush xml:id="br0">
      <inkml:brushProperty name="width" value="0.1" units="cm"/>
      <inkml:brushProperty name="height" value="0.1" units="cm"/>
      <inkml:brushProperty name="color" value="#FFC114"/>
    </inkml:brush>
  </inkml:definitions>
  <inkml:trace contextRef="#ctx0" brushRef="#br0">1223 67 5889,'-25'-13'429,"0"3"1,-1 0-1,0 2 1,-1 1 0,0 0-1,-1 4 1,2-1-1,-2 1 1,0 2-1,0 1 1,-35 4 0,32 1-154,-2 1 1,1 1 0,0 3 0,0 0-1,2 1 1,-1 2 0,1 1 0,1 3 0,-30 19-1,11-3 172,1 3-1,1 2 0,2 3 1,2 1-1,-51 63 1,69-72-182,0 1 0,2 2 0,2 1 1,2 0-1,0 1 0,3 1 0,2 1 0,-13 60 1,17-53 32,1 0 0,3 1 0,1 1 0,3-1 0,2 0 0,13 83 0,-9-107-285,0 0-1,2 0 1,0-1-1,2 1 1,0-2-1,1 1 1,2-2-1,0 1 1,2-2-1,0 1 1,2-2-1,-1 0 1,3-1-1,35 31 1,-11-18 7,2-3 1,0-3-1,1 0 0,2-3 0,79 26 1,-45-22-16,2-6 0,137 18 0,-180-33-7,2-2-1,2-3 1,-2-2-1,-1 0 1,1-3 0,-1-1-1,1-3 1,-1-2 0,-2 0-1,2-3 1,-2-1-1,-1-2 1,68-41 0,-62 30 22,1-1 1,-4-3-1,0-1 1,0-3 0,45-54-1,-60 60 252,-2-2 0,-1-1 1,-3-1-1,0-1 0,-2 0 0,-1-1 0,19-68 0,-20 45-344,-4 1-1,-2-2 0,-3 1 1,-2-2-1,-4 1 0,-1-1 1,-4 1-1,-1 0 0,-23-92 1,23 127-654,-2 0 0,-2 1 1,0 1-1,-3-1 0,1 1 1,-2 2-1,-27-40 0,23 42-420,1 1 0,-2 0 0,0 2 0,-1 1-1,0-1 1,-1 2 0,-1 0 0,-28-12 0,-19-5-1908</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7.890"/>
    </inkml:context>
    <inkml:brush xml:id="br0">
      <inkml:brushProperty name="width" value="0.1" units="cm"/>
      <inkml:brushProperty name="height" value="0.1" units="cm"/>
      <inkml:brushProperty name="color" value="#FFC114"/>
    </inkml:brush>
  </inkml:definitions>
  <inkml:trace contextRef="#ctx0" brushRef="#br0">25 0 9613,'3'1'23,"-2"-1"1,2 2-1,-2-1 0,2 0 1,-2 0-1,1 1 0,0-1 1,-1 0-1,1 0 0,0 1 1,-1 0-1,0 0 0,1-1 1,-1 1-1,0 0 0,0 0 0,1-1 1,-2 2-1,1-2 0,0 2 1,-1-1-1,0 0 0,1 3 1,13 52 1373,-5 5-1132,-4 2-1,-1-2 1,-4 0 0,-7 65 0,-49 249-5217,34-256 1262,17-89 2038</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8.295"/>
    </inkml:context>
    <inkml:brush xml:id="br0">
      <inkml:brushProperty name="width" value="0.1" units="cm"/>
      <inkml:brushProperty name="height" value="0.1" units="cm"/>
      <inkml:brushProperty name="color" value="#FFC114"/>
    </inkml:brush>
  </inkml:definitions>
  <inkml:trace contextRef="#ctx0" brushRef="#br0">0 102 7473,'1'-5'5,"2"-1"1,-2 1 0,2 0 0,-2 0 0,1 0 0,2 1-1,-1-1 1,-1 0 0,2 1 0,0 1 0,0-3-1,0 3 1,-1-1 0,8-4 0,-4 3 119,0 3 0,0-2 1,-1 1-1,2-1 0,0 3 1,-1-1-1,1 0 0,0 0 1,14 1-1,5-2-41,1 3 1,-1 1-1,-1 1 1,1 0-1,0 3 1,0 0-1,-1 2 1,38 14-1,-55-17-79,1 0 0,-1 1-1,-2 0 1,2 0 0,-1 1 0,1 1-1,-2-1 1,1 0 0,-2 2 0,1 0-1,7 10 1,-11-12 15,1 1 0,0 1 0,0 0-1,-2-1 1,1 1 0,-1 0 0,0-1 0,-1 2-1,0-1 1,1 1 0,-2-2 0,0 1 0,0 1-1,0-2 1,-4 15 0,0-9 127,0-1 0,0 0 0,-1-1 0,0 1 0,0-1 0,-1 1 0,-2-1 0,2-1 0,-2 0 0,-1 0-1,0-1 1,0 0 0,1 0 0,-3 0 0,-14 10 0,2-4 377,-1 1 0,-1-2 0,-1-2-1,1 0 1,-54 16 0,87-30-453,-1 1-1,2 1 1,-1-1 0,-1 1 0,11 2 0,10 0-51,-5-1-15,0 0 0,0 3 0,-2 0 1,2 1-1,-1 1 0,-1 1 0,1 2 0,-2-1 0,2 1 0,-3 3 1,1-1-1,-1 1 0,0 2 0,-1 0 0,16 16 0,-27-24 151,-2 1 0,0-1 0,-1 0 0,1 1 0,-1-1 1,0 2-1,-1-1 0,0 0 0,1 0 0,-2 1 0,-1 0 0,2 1 0,-2-2 0,1 1 0,-2-1 0,1 1 0,-1 1 0,0-1 0,-1-1 0,1 2 0,-2-1 0,0-1 1,0 1-1,0 0 0,-1-1 0,1 1 0,-2-1 0,0 0 0,0 0 0,1 0 0,-2-1 0,-1 0 0,1 1 0,0-1 0,0 0 0,-1 0 0,1-1 0,-2 0 1,1 0-1,-2-1 0,-7 5 0,-1-1 166,-2 1 0,0-1 0,0-2-1,-1 1 1,0-2 0,0-1 0,0-1 0,0 0 0,0-1 0,-36-2 0,32 0-402,2-2 0,-2-1 0,1 0 0,1-3 0,-1 1 0,1-2 0,-1-1 0,2 0 0,-22-13 0,35 18-289,1 0-1,1-1 0,-1 0 0,1-1 1,-1 1-1,1-1 0,0 0 1,0 0-1,1 0 0,-4-9 1,5 9-403,0 0 0,1-1 0,-1 0 0,2 1 0,0 0 0,0-1 0,-1 1 0,2-2 0,-1 1 0,1 1 0,0-2 0,1-8 0,6-18-3717</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8.857"/>
    </inkml:context>
    <inkml:brush xml:id="br0">
      <inkml:brushProperty name="width" value="0.1" units="cm"/>
      <inkml:brushProperty name="height" value="0.1" units="cm"/>
      <inkml:brushProperty name="color" value="#FFC114"/>
    </inkml:brush>
  </inkml:definitions>
  <inkml:trace contextRef="#ctx0" brushRef="#br0">938 7 7241,'-56'-3'928,"-1"0"0,1 3 0,-2 3 0,-71 12 0,88-8-226,1 4 0,-1-1 0,2 2 0,-1 4 0,2-1 0,-56 34 1,76-37-582,0 1 1,2 1 0,-1 0 0,1 1 0,2 0 0,-1 2 0,2 0 0,-1 0-1,3 2 1,-1-1 0,2 1 0,0 1 0,1-1 0,1 1 0,2 1 0,-7 28-1,2 6-37,3 1 0,2 1 0,3-1-1,2 0 1,7 65 0,17 64 520,71 275 0,-90-444-542,2 17-5,5 1 1,-1-3-1,1 2 0,2-2 1,2-1-1,19 33 0,-23-48-53,0-1-1,0 1 0,1-1 0,1-1 0,1-1 0,0 1 1,0-1-1,1-2 0,0 0 0,2 0 0,-2-1 0,32 11 1,-13-8 7,0-3 0,1-2 1,0 1-1,1-3 1,64 0-1,-15-6 8,110-16 0,-117 6-4,1-4 1,-1-3 0,-1-4 0,139-60-1,-175 64 33,-2-3 0,1 0 0,-4-3-1,1-2 1,-1 0 0,-2-2 0,-1-2-1,-1-1 1,-2-1 0,35-49 0,-42 44 171,-1-1 1,-2-2-1,-2 0 1,-2-1-1,-2 0 1,18-82 0,-22 62-175,-1 1 0,-4-1 1,-1 0-1,-8-85 0,2 121-82,-2 0 0,0 0 0,-2 0 0,-1 1 0,0 0 0,-1 1 0,-2 0 0,0 0 0,-3 0 0,2 2 0,-31-39 0,26 42-449,-1-1-1,0 3 1,-2-1 0,0 2-1,0 0 1,-1 1-1,-36-18 1,14 11-1763,0 4-1,-3 0 0,-75-17 1,26 15-1685</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4.551"/>
    </inkml:context>
    <inkml:brush xml:id="br0">
      <inkml:brushProperty name="width" value="0.1" units="cm"/>
      <inkml:brushProperty name="height" value="0.1" units="cm"/>
      <inkml:brushProperty name="color" value="#FFC114"/>
    </inkml:brush>
  </inkml:definitions>
  <inkml:trace contextRef="#ctx0" brushRef="#br0">206 25 2448,'-29'0'-16,"2"-5"-4,-1 5-116,6-3-84,1 0 8,2 0-104,2 0 8,2 0 24,0 1-72,2-1 80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4.895"/>
    </inkml:context>
    <inkml:brush xml:id="br0">
      <inkml:brushProperty name="width" value="0.1" units="cm"/>
      <inkml:brushProperty name="height" value="0.1" units="cm"/>
      <inkml:brushProperty name="color" value="#FFC114"/>
    </inkml:brush>
  </inkml:definitions>
  <inkml:trace contextRef="#ctx0" brushRef="#br0">292 0 7473,'-68'11'2487,"0"-2"1,-88-2 667,179-7-1455,289-10 779,-74 1-2414,1534 34 13,-1375 0 169,-52-2-1181,-116-14-3591,-220-8 3736,15-1-1094</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8.857"/>
    </inkml:context>
    <inkml:brush xml:id="br0">
      <inkml:brushProperty name="width" value="0.1" units="cm"/>
      <inkml:brushProperty name="height" value="0.1" units="cm"/>
      <inkml:brushProperty name="color" value="#FFC114"/>
    </inkml:brush>
  </inkml:definitions>
  <inkml:trace contextRef="#ctx0" brushRef="#br0">738 6 7241,'-44'-3'928,"-1"1"0,1 2 0,-1 2 0,-57 10 0,70-6-226,0 2 0,0 0 0,1 2 0,0 2 0,1 0 0,-44 27 1,60-30-582,0 1 1,1 1 0,0 0 0,0 1 0,2 0 0,-1 1 0,2 1 0,-1-1-1,2 2 1,0-1 0,1 1 0,0 1 0,1-1 0,1 1 0,1 0 0,-5 23-1,1 4-37,3 1 0,1 1 0,3-1-1,1 0 1,6 51 0,13 51 520,56 216 0,-71-349-542,2 13-5,3 0 1,0-1-1,1 1 0,1-2 1,2 0-1,15 25 0,-19-37-53,1-1-1,0 1 0,0-1 0,1-1 0,1 0 0,0 0 1,0-1-1,1-1 0,0 0 0,1 0 0,-1-1 0,25 9 1,-10-7 7,0-2 0,0-1 1,1 0-1,0-2 1,51 0-1,-12-5 8,86-12 0,-91 4-4,0-3 1,-1-2 0,0-3 0,109-48-1,-138 51 33,-1-2 0,0-1 0,-2-2-1,0-1 1,-1-1 0,-1-1 0,-1-1-1,-1-2 1,-1 0 0,27-39 0,-33 35 171,-1-1 1,-1-1-1,-2-1 1,-1 0-1,-2 0 1,14-65 0,-17 49-175,-1 1 0,-3-1 1,-1 0-1,-6-67 0,1 95-82,-1 0 0,0 1 0,-2-1 0,0 1 0,-1 0 0,0 1 0,-2 0 0,0 0 0,-2 0 0,1 1 0,-24-30 0,21 33-449,-2-1-1,1 2 1,-2 0 0,0 1-1,0 0 1,-1 1-1,-28-14 1,11 9-1763,0 2-1,-2 1 0,-60-14 1,21 12-1685</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5.714"/>
    </inkml:context>
    <inkml:brush xml:id="br0">
      <inkml:brushProperty name="width" value="0.1" units="cm"/>
      <inkml:brushProperty name="height" value="0.1" units="cm"/>
      <inkml:brushProperty name="color" value="#FFC114"/>
    </inkml:brush>
  </inkml:definitions>
  <inkml:trace contextRef="#ctx0" brushRef="#br0">3522 0 13849,'-915'708'5789,"353"-280"-4860,28-19-671,-506 400-2686,782-585-1114,100-69-2314,103-98 2305</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7.220"/>
    </inkml:context>
    <inkml:brush xml:id="br0">
      <inkml:brushProperty name="width" value="0.1" units="cm"/>
      <inkml:brushProperty name="height" value="0.1" units="cm"/>
      <inkml:brushProperty name="color" value="#FFC114"/>
    </inkml:brush>
  </inkml:definitions>
  <inkml:trace contextRef="#ctx0" brushRef="#br0">14 0 16626,'-13'3'0,"13"0"317,25 4 422,344 0 884,129 29-1873,419 31 683,-306-8-5202,-576-56 1710,-8-1-860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36.925"/>
    </inkml:context>
    <inkml:brush xml:id="br0">
      <inkml:brushProperty name="width" value="0.1" units="cm"/>
      <inkml:brushProperty name="height" value="0.1" units="cm"/>
      <inkml:brushProperty name="color" value="#FFC114"/>
    </inkml:brush>
  </inkml:definitions>
  <inkml:trace contextRef="#ctx0" brushRef="#br0">307 117 5985,'1'-3'153,"0"-1"1,0 1 0,0 0 0,0-1 0,0 1 0,-1-1 0,0 1 0,0-1 0,0 1 0,0-1 0,0 1 0,-1-1 0,1 1 0,-1 0 0,0-1 0,0 1 0,0 0 0,-1 0-1,1-1 1,-1 1 0,0 0 0,0 0 0,0 1 0,0-1 0,0 0 0,-1 1 0,1-1 0,-1 1 0,1 0 0,-1 0 0,-3-2 0,3 2 31,-1 0 0,1 0 0,-1 0 0,1 1 0,-1-1 0,1 1 0,-1 0 0,0 0 0,0 0 0,0 1 0,0-1 0,1 1 0,-1 0 0,0 0 0,0 0 1,0 1-1,0-1 0,0 1 0,0 0 0,1 0 0,-1 0 0,0 1 0,1-1 0,-1 1 0,1 0 0,0 0 0,-6 4 0,-4 7 30,1 0 0,0 0 0,1 1 0,1 1 0,0-1 0,1 2 0,1-1-1,0 1 1,1 1 0,1-1 0,0 1 0,1 0 0,-3 23 0,-1 20-169,3 0-1,2 92 1,4-130-55,2 1 0,1-1 0,1 0 1,0 0-1,2-1 0,0 1 0,2-1 1,0-1-1,1 1 0,1-1 0,20 29 1,-22-38 6,0 0 1,0-1 0,1 1 0,0-2-1,1 1 1,0-2 0,0 1 0,1-1-1,0-1 1,1 0 0,0 0 0,0-1-1,0-1 1,0 0 0,1-1 0,0 0-1,0-1 1,0 0 0,0-1 0,20 1-1,-22-4 57,0 1-1,1-1 1,-1-1-1,0 0 1,0 0-1,0-1 1,0-1-1,0 0 1,-1 0-1,0-1 1,0 0-1,14-11 1,-17 11 75,0 0 0,-1-1 0,0 0 0,0-1 0,0 1 0,-1-1 0,0 0 0,0 0 0,-1-1 0,0 0 0,0 1 0,-1-1 0,0 0 0,-1-1 0,1 1 0,-1 0 0,0-11 0,-1 12-90,0-1-1,-1 0 1,0 0-1,0 0 1,-1 0 0,0 0-1,0 0 1,-1 0-1,0 1 1,-1-1-1,1 1 1,-2-1-1,1 1 1,-1 0-1,0 0 1,0 0-1,-1 1 1,0 0-1,0 0 1,0 0-1,-1 0 1,0 1 0,0 0-1,0 0 1,-1 0-1,1 1 1,-1 0-1,0 0 1,-1 1-1,-10-4 1,2 2-413,-1 0 0,0 1 0,1 1 0,-1 0 0,-1 1 0,1 1 0,0 1 0,0 0 0,0 1 0,-28 5 0,14 1-1620,0 1 1,0 2-1,1 0 0,-51 27 0,28-7-1832</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37.918"/>
    </inkml:context>
    <inkml:brush xml:id="br0">
      <inkml:brushProperty name="width" value="0.1" units="cm"/>
      <inkml:brushProperty name="height" value="0.1" units="cm"/>
      <inkml:brushProperty name="color" value="#FFC114"/>
    </inkml:brush>
  </inkml:definitions>
  <inkml:trace contextRef="#ctx0" brushRef="#br0">397 321 5320,'4'-10'426,"0"1"0,-1-1-1,-1 0 1,0 0 0,0 0-1,-1 0 1,0-1-1,0 1 1,-1 0 0,-1 0-1,0 0 1,0-1 0,-1 1-1,0 0 1,-1 1-1,0-1 1,-1 0 0,0 1-1,0-1 1,-9-12 0,9 15-292,0 0 0,-1 0 0,0 0 1,-1 1-1,1 0 0,-1 0 0,0 0 0,-1 1 1,1 0-1,-1 0 0,0 0 0,-1 1 1,1 0-1,-1 1 0,1 0 0,-1 0 1,0 0-1,0 1 0,-1 0 0,1 1 1,0 0-1,-1 0 0,1 0 0,0 1 1,-12 2-1,12 0-128,1 0-1,-1 1 1,1 0 0,0 0-1,-1 0 1,1 1 0,1 0-1,-1 1 1,0 0 0,1 0-1,0 0 1,1 0 0,-1 1-1,1 0 1,0 0-1,-5 8 1,0 2 3,0 0-1,1 0 1,0 1-1,1 1 1,-9 31-1,15-40-10,0 0-1,0 0 0,1 1 1,0-1-1,0 1 1,1-1-1,1 1 0,-1-1 1,2 0-1,-1 1 1,1-1-1,4 11 0,-4-16 2,-1 1-1,1-1 0,0 0 0,1-1 0,-1 1 1,1 0-1,-1-1 0,1 1 0,0-1 0,1 0 1,-1 0-1,0 0 0,1 0 0,0-1 1,-1 1-1,1-1 0,0 0 0,0 0 0,1 0 1,-1-1-1,0 1 0,0-1 0,1 0 0,-1-1 1,1 1-1,-1-1 0,7 0 0,5-1 1,0-1 1,-1 0-1,1-2 0,-1 0 0,0 0 0,0-1 1,-1-1-1,0-1 0,0 0 0,24-16 0,-2-2-8,-1-2-1,51-50 1,-65 55 24,23-34 0,0 2 186,-43 53-51,-1 13 310,-1 17-270,-2-1 0,-11 46 0,0 1-146,6-19-55,-15 105-336,-3 200 0,26-289-6279,1-71 6300,-1-1 217,0 1 0,0-1 1,0 0-1,0 0 0,0 1 1,0-1-1,0 0 0,0 0 0,0 1 1</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38.803"/>
    </inkml:context>
    <inkml:brush xml:id="br0">
      <inkml:brushProperty name="width" value="0.1" units="cm"/>
      <inkml:brushProperty name="height" value="0.1" units="cm"/>
      <inkml:brushProperty name="color" value="#FFC114"/>
    </inkml:brush>
  </inkml:definitions>
  <inkml:trace contextRef="#ctx0" brushRef="#br0">314 498 9025,'-7'-3'220,"0"1"0,0 0 0,0 0 0,-1 1 0,1 0 1,0 0-1,-1 1 0,1 0 0,-1 0 0,1 1 0,0 0 0,-1 0 0,1 1 0,0 0 1,0 0-1,0 0 0,0 1 0,0 0 0,1 1 0,-1-1 0,1 1 0,0 0 1,0 1-1,0 0 0,1 0 0,-7 7 0,6-6-195,1-1-1,0 0 1,1 1-1,-1 0 1,1 0-1,0 0 1,1 1-1,-1-1 1,1 1-1,1 0 1,-1 0 0,1 0-1,0 0 1,1 0-1,0 0 1,0 0-1,0 1 1,1-1-1,0 0 1,0 1-1,1-1 1,0 0 0,1 1-1,-1-1 1,1 0-1,5 10 1,-1-7-23,0 0 1,0-1 0,2 0-1,-1 0 1,1 0-1,0-1 1,1 0 0,-1-1-1,2 0 1,-1 0 0,1-1-1,0 0 1,0-1-1,1 0 1,12 4 0,-8-4-4,0-1 0,0 0 1,0-1-1,1-1 0,-1 0 1,1-1-1,0-1 0,-1 0 1,1-1-1,27-6 0,-37 6 20,-1 0 0,0-1 0,1 0 0,-1 0-1,0-1 1,0 1 0,0-1 0,0 0 0,-1 0 0,1-1-1,-1 1 1,0-1 0,0 0 0,0 0 0,-1 0-1,1-1 1,-1 1 0,0-1 0,0 0 0,4-9-1,-5 8 97,-1 0 0,1-1 0,-1 1-1,0 0 1,0-1 0,0 1 0,-1-1-1,0 1 1,-1-1 0,1 1 0,-1-1-1,-1 1 1,1-1 0,-1 1-1,0 0 1,0 0 0,-7-11 0,-5-7 324,-1 1-1,-1 0 1,-1 1 0,-1 1 0,-31-29 0,-113-81 850,15 13-714,138 110-574,1 0 0,0-1-1,0 0 1,0 0-1,1-1 1,-6-11-1,11 17-2,0 1 0,1 0 0,0 0 0,-1 0 0,1-1 0,0 1 0,1 0 0,-1-1 0,1 1 0,0-1 0,-1 1 0,1-1 0,1 1 0,-1-1 0,0 1 0,1-1-1,0 1 1,0 0 0,0-1 0,0 1 0,1 0 0,-1 0 0,1 0 0,-1 0 0,4-4 0,1 0-60,1 0-1,0 1 1,0 0-1,1 0 1,-1 0-1,1 1 1,1 0-1,-1 1 1,1 0-1,-1 0 1,19-5-1,-3 2-111,1 2-1,0 0 1,32-1 0,-37 4 89,1 1 0,-1 2 0,1 0 0,-1 1 0,24 5 0,-39-6 80,0 0-1,0 1 1,0-1-1,0 1 1,0 0-1,-1 0 1,1 1-1,0-1 1,-1 1-1,0 0 1,0 0 0,0 0-1,0 1 1,0 0-1,-1-1 1,0 1-1,1 0 1,-1 1-1,-1-1 1,1 0-1,-1 1 1,1 0 0,-1-1-1,-1 1 1,3 9-1,-3-4 27,0 0 0,-1 0 1,0 0-1,-1 0 0,0 0 0,0 0 0,-1-1 0,-1 1 0,1 0 1,-2-1-1,1 0 0,-1 0 0,-10 16 0,7-13-359,-1 1 0,-1-2 0,0 1 0,-1-1 0,0-1 0,0 0-1,-1 0 1,-23 15 0,4-12-2525,29-13 2600,0 1 1,-1-1-1,1 0 1,0 1-1,0-1 1,0 0-1,0 0 1,0 0-1,-1 0 1,1 0-1,0 0 1,0 0 0,0 0-1,0 0 1,-1 0-1,1-1 1,0 1-1,0 0 1,0-1-1,0 1 1,0-1-1,0 1 1,-2-2-1,1-14-3402</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7.750"/>
    </inkml:context>
    <inkml:brush xml:id="br0">
      <inkml:brushProperty name="width" value="0.1" units="cm"/>
      <inkml:brushProperty name="height" value="0.1" units="cm"/>
      <inkml:brushProperty name="color" value="#00A0D7"/>
    </inkml:brush>
  </inkml:definitions>
  <inkml:trace contextRef="#ctx0" brushRef="#br0">1 120 7441,'2'-7'492,"0"0"1,0 0 0,0 0-1,-1-1 1,0 1 0,-1-1-1,1 1 1,-1-1 0,-1 1-1,-1-8 1,1-12 2554,1 27-3009,0 0 1,0 0 0,0 0-1,0 0 1,0 0-1,-1 0 1,1 0 0,0 0-1,0 0 1,0 0 0,0 0-1,0 0 1,0 0-1,-1 0 1,1 0 0,0 0-1,0 0 1,0 0-1,0 0 1,0 0 0,-1 0-1,1 0 1,0 0-1,0 0 1,0 0 0,0 0-1,0 0 1,-1 0-1,1 0 1,0 0 0,0 0-1,0 0 1,0 0 0,0 0-1,0 0 1,0-1-1,-1 1 1,1 0 0,0 0-1,0 0 1,0 0-1,0 0 1,0 0 0,0 0-1,0-1 1,0 1-1,0 0 1,0 0 0,0 0-1,0 0 1,0 0 0,0-1-1,0 1 1,0 0-1,0 0 1,0 0 0,0 0-1,0 0 1,0-1-1,0 1 1,0 0 0,0 0-1,0 0 1,0 0-1,0-1 1,0 2 41,-1 0 1,1-1-1,0 1 0,0-1 0,-1 1 0,1 0 1,0-1-1,0 1 0,0 0 0,0-1 1,0 1-1,-1 0 0,1 0 0,1-1 0,-1 1 1,0 0-1,0-1 0,0 1 0,0 0 1,1 0-1,11 36 898,-1 0 1,-2 0-1,7 53 0,0 119-85,2 11-508,7 50 50,-10-84-167,6 1-201,9 81 20,-15-160-63,-8-67 1,3 74 0,-22 91-130,13-200 114,0 1 1,0-1-1,0 0 0,1 1 0,0-1 1,0 0-1,3 6 0,-2-6-5,0 1 0,-1-1 0,0 0-1,0 0 1,-1 1 0,0-1 0,1 9 0,-2-15 23,0 30-68,-1-25 36,1-5 4,0 1-1,0-1 1,0 1 0,0 0-1,-1-1 1,1 1-1,0-1 1,0 1-1,0-1 1,0 1 0,0-1-1,0 1 1,0-1-1,0 1 1,1 0-1,-1-1 1,0 1 0,0-1-1,0 1 1,1-1-1,-1 1 1,0-1-1,0 0 1,1 1 0,-1-1-1,0 1 1,1-1-1,-1 1 1,1-1-1,-1 0 1,0 1 0,1-1-1,-1 0 1,1 0-1,-1 1 1,1-1-1,-1 0 1,1 0 0,-1 1-1,1-1 1,0 0-1,-1 0 1,1 0 0,0 0-1,0-1-172,-1-1 0,1 1 1,-1 0-1,1-1 0,-1 1 0,1 0 0,-1-1 1,0 1-1,1-1 0,-1 1 0,0-1 0,0 1 1,-1-3-1,-1-21-7331,-8 19 3508,-3 3-510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8.381"/>
    </inkml:context>
    <inkml:brush xml:id="br0">
      <inkml:brushProperty name="width" value="0.1" units="cm"/>
      <inkml:brushProperty name="height" value="0.1" units="cm"/>
      <inkml:brushProperty name="color" value="#00A0D7"/>
    </inkml:brush>
  </inkml:definitions>
  <inkml:trace contextRef="#ctx0" brushRef="#br0">0 122 11953,'40'-21'2337,"63"-25"1,-69 34-2180,0 2-1,0 1 1,1 2 0,57-5 0,-33 9-1218,-21 2-3002</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8.854"/>
    </inkml:context>
    <inkml:brush xml:id="br0">
      <inkml:brushProperty name="width" value="0.1" units="cm"/>
      <inkml:brushProperty name="height" value="0.1" units="cm"/>
      <inkml:brushProperty name="color" value="#00A0D7"/>
    </inkml:brush>
  </inkml:definitions>
  <inkml:trace contextRef="#ctx0" brushRef="#br0">1 0 6817,'0'19'2517,"2"-1"0,4 26 0,16 38-324,-4-35-1583,30 60-1,-46-103-533,-1-2 22,-1-1 1,0 0 0,1 0 0,-1 0-1,1 1 1,0-1 0,-1 0-1,1 0 1,0 0 0,0 0 0,0 0-1,0 0 1,0 0 0,0 0-1,0 0 1,0-1 0,0 1-1,2 1 1,9-33 538,-9 25-629,1 0-1,-1 0 1,1 1 0,1-1-1,-1 1 1,1 0 0,0 0-1,0 0 1,0 0 0,1 1-1,0 0 1,0 1 0,0-1-1,0 1 1,0 0 0,1 0 0,8-2-1,5 1-12,1 0 0,-1 1 0,0 1 0,35 1 0,-48 2 12,0-1 1,1 2-1,-1-1 1,0 1-1,0 0 1,0 1-1,-1-1 1,1 1 0,-1 1-1,1-1 1,-1 1-1,0 0 1,0 0-1,-1 1 1,1 0-1,-1 0 1,0 0 0,0 1-1,-1 0 1,0-1-1,0 2 1,0-1-1,-1 0 1,0 1-1,0-1 1,0 1 0,-1 0-1,0 0 1,0 0-1,-1 0 1,0 1-1,0 10 1,0-11 142,-1 0 1,-1 0 0,1-1-1,-1 1 1,0 0-1,-1-1 1,1 1 0,-1 0-1,0-1 1,-1 0-1,0 0 1,0 1 0,0-2-1,-1 1 1,0 0-1,0-1 1,0 1-1,-1-1 1,1-1 0,-1 1-1,-1 0 1,1-1-1,0 0 1,-1-1 0,0 1-1,0-1 1,-9 4-1,-9 0-29,0 0-1,0-1 1,-1-2-1,1 0 1,-1-2-1,0-1 1,-46-3-1,57 0-1230,-1-1 0,-26-8 0,-5-5-6527,44 15 6902,-16-5-4508</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4:49.859"/>
    </inkml:context>
    <inkml:brush xml:id="br0">
      <inkml:brushProperty name="width" value="0.1" units="cm"/>
      <inkml:brushProperty name="height" value="0.1" units="cm"/>
      <inkml:brushProperty name="color" value="#00A0D7"/>
    </inkml:brush>
  </inkml:definitions>
  <inkml:trace contextRef="#ctx0" brushRef="#br0">71 120 5509,'-3'-10'676,"-1"0"1,0 1 0,-11-18-1,10 18 487,0 0 0,0-1 0,-4-13 0,10 36-119,0 0 0,0 0 1,-3 23-1,0 3 56,2 365 2774,3-363-3709,1 0-1,3 0 1,13 51-1,7 37-122,-12 14-15,-6 206 0,-9-322 11,3 9-36,1 0 0,1 0 0,16 54 0,-15-59-5,-1 0 0,-2 1 0,0 0 1,-3 36-1,0-50 38,6-8-52,-5-9 18,0 0 1,0 0-1,0 0 0,0 0 1,-1 0-1,1 0 1,0 0-1,-1 0 0,1 1 1,-1-1-1,1 0 1,-1 0-1,1 0 0,-1 1 1,1 1-1,-1-16-12,0 0-1,0 0 1,-1 0 0,-1 0-1,-3-14 1,-1 10 12,1-2 0,0 1 0,1 0 1,2-1-1,-2-20 0,0 0-46,-29-303 93,-30-185 16,48 442-133,-6-121 0,19-111 50,3 221-7217,-1 111 1197</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4:50.371"/>
    </inkml:context>
    <inkml:brush xml:id="br0">
      <inkml:brushProperty name="width" value="0.1" units="cm"/>
      <inkml:brushProperty name="height" value="0.1" units="cm"/>
      <inkml:brushProperty name="color" value="#00A0D7"/>
    </inkml:brush>
  </inkml:definitions>
  <inkml:trace contextRef="#ctx0" brushRef="#br0">6 19 12513,'-6'-10'2522,"446"1"-3346,-439 9 749,32 2-807,-32-2 746,0 0 0,0 0 0,-1 0 0,1 0 0,0 1 0,0-1 0,0 0 1,0 0-1,0 1 0,0-1 0,-1 0 0,1 1 0,0-1 0,0 1 0,0-1 0,-1 1 0,1-1 1,0 1-1,-1 0 0,1-1 0,-1 1 0,1 0 0,0-1 0,-1 1 0,0 0 0,1 0 1,-1 0-1,1-1 0,-1 2 0,0-1-80,-1 0 0,0 0 0,0 0 0,0 0 0,1-1-1,-1 1 1,0 0 0,0 0 0,0-1 0,0 1 0,0-1 0,0 1 0,0-1 0,0 1 0,-1-1 0,1 0 0,0 1 0,0-1 0,0 0 0,0 0 0,-2 0-1,-1 1-322,-14 3-1253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4.551"/>
    </inkml:context>
    <inkml:brush xml:id="br0">
      <inkml:brushProperty name="width" value="0.1" units="cm"/>
      <inkml:brushProperty name="height" value="0.1" units="cm"/>
      <inkml:brushProperty name="color" value="#FFC114"/>
    </inkml:brush>
  </inkml:definitions>
  <inkml:trace contextRef="#ctx0" brushRef="#br0">162 20 2448,'-23'0'-16,"2"-4"-4,-1 4-116,5-3-84,0 1 8,2 0-104,2-1 8,1 1 24,0 0-72,2 0 80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4:50.838"/>
    </inkml:context>
    <inkml:brush xml:id="br0">
      <inkml:brushProperty name="width" value="0.1" units="cm"/>
      <inkml:brushProperty name="height" value="0.1" units="cm"/>
      <inkml:brushProperty name="color" value="#00A0D7"/>
    </inkml:brush>
  </inkml:definitions>
  <inkml:trace contextRef="#ctx0" brushRef="#br0">1 1 6081,'3'9'770,"0"0"0,0 1 1,-1-1-1,-1 1 1,1 0-1,-1 0 1,-1 0-1,-1 13 0,4 32 926,1-16-798,0-9-384,11 51 1,-13-73-436,0 0 1,1-1-1,0 0 0,0 1 0,1-1 0,0 0 1,0-1-1,0 1 0,1-1 0,0 0 0,10 10 1,-15-16-57,1 1 1,-1-1 0,1 1-1,-1-1 1,1 0 0,-1 1-1,0-1 1,1 0-1,-1 0 1,1 1 0,-1-1-1,1 0 1,0 0 0,-1 0-1,1 0 1,-1 0 0,1 1-1,-1-1 1,1 0 0,-1 0-1,1 0 1,0-1 0,-1 1-1,1 0 1,-1 0-1,1 0 1,-1 0 0,1 0-1,-1-1 1,1 1 0,-1 0-1,1 0 1,-1-1 0,1 1-1,-1 0 1,1-1 0,-1 1-1,0-1 1,1 1 0,-1 0-1,0-1 1,1 1 0,-1-1-1,1 0 1,11-31 273,-7 17-56,-4 12-232,0 1-1,1-1 0,-1 0 0,1 1 0,-1-1 1,1 1-1,0-1 0,0 1 0,0 0 0,0 0 0,1 0 1,-1 0-1,1 0 0,-1 0 0,1 1 0,-1-1 1,1 1-1,0 0 0,0-1 0,0 1 0,-1 1 0,1-1 1,0 0-1,0 1 0,0-1 0,0 1 0,1 0 1,-1 0-1,0 0 0,0 1 0,0-1 0,0 1 1,0 0-1,-1-1 0,1 1 0,0 0 0,0 1 0,0-1 1,2 2-1,54 23 63,-33-15-13,0 1 1,0 0 0,-1 2-1,23 18 1,-41-27 55,-1 1 0,1 0-1,-1 0 1,0 1 0,-1 0 0,1 0 0,-1 0 0,-1 0 0,1 1 0,-1 0 0,-1 0 0,1 0 0,-2 1 0,1-1 0,-1 0 0,0 1 0,1 12 0,-2-11 128,-1-1 0,0 1-1,0-1 1,-1 1 0,0-1 0,-1 1 0,0-1 0,0 0 0,-1 1 0,0-1 0,-1-1 0,0 1 0,0 0 0,-1-1 0,0 0 0,-1 0 0,1-1 0,-12 12-1,8-10 17,-1-1-1,-1 0 0,0 0 0,0-1 0,0 0 1,-1-1-1,0-1 0,0 0 0,0 0 0,-1-1 0,0-1 1,-25 4-1,13-4-50,0-1 1,-1-1-1,-44-4 1,53 0-1104,-1 0 0,-19-6-1,24 4-1828,1 1-1,0-1 0,-18-11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5:11.262"/>
    </inkml:context>
    <inkml:brush xml:id="br0">
      <inkml:brushProperty name="width" value="0.1" units="cm"/>
      <inkml:brushProperty name="height" value="0.1" units="cm"/>
      <inkml:brushProperty name="color" value="#00A0D7"/>
    </inkml:brush>
  </inkml:definitions>
  <inkml:trace contextRef="#ctx0" brushRef="#br0">1 19 408,'0'0'21,"0"1"1,-1-1-1,1 1 1,0 0-1,0-1 1,1 1-1,-1-1 0,0 1 1,0 0-1,0-1 1,0 1-1,0-1 1,1 1-1,-1-1 0,0 1 1,0-1-1,1 1 1,-1-1-1,0 1 0,1-1 1,-1 1-1,1-1 1,-1 1-1,0-1 1,1 0-1,-1 1 0,1-1 1,-1 0-1,1 0 1,-1 1-1,1-1 1,0 0-1,-1 0 0,1 1 1,0-1-1,1 0-33,0-1 0,-1 1-1,1 0 1,-1-1-1,1 1 1,-1-1 0,1 0-1,-1 1 1,0-1 0,1 0-1,-1 0 1,0 0 0,1 0-1,-1 0 1,0 0-1,0 0 1,1-2 0,17-13-634,-15 13 491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5:11.920"/>
    </inkml:context>
    <inkml:brush xml:id="br0">
      <inkml:brushProperty name="width" value="0.1" units="cm"/>
      <inkml:brushProperty name="height" value="0.1" units="cm"/>
      <inkml:brushProperty name="color" value="#00A0D7"/>
    </inkml:brush>
  </inkml:definitions>
  <inkml:trace contextRef="#ctx0" brushRef="#br0">21 82 2708,'4'-3'53,"3"-3"499,0 0 1,0-1 0,0 0-1,-1 0 1,0 0-1,0-1 1,-1 0-1,6-11 1,-12 16 723,-6 6-1010,-7 6-432,13-8 229,-18 13-88,-20 15-3676,33-23 1770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5:12.701"/>
    </inkml:context>
    <inkml:brush xml:id="br0">
      <inkml:brushProperty name="width" value="0.1" units="cm"/>
      <inkml:brushProperty name="height" value="0.1" units="cm"/>
      <inkml:brushProperty name="color" value="#00A0D7"/>
    </inkml:brush>
  </inkml:definitions>
  <inkml:trace contextRef="#ctx0" brushRef="#br0">8 188 5825,'5'-16'901,"0"0"1,-2 0 0,0 0 0,0 0-1,-2 0 1,0-1 0,-1-19 0,0 35-808,0-1 0,0 1 0,0-1 0,0 1 1,0-1-1,0 1 0,-1-1 0,1 1 0,0-1 1,-1 1-1,1 0 0,-1-1 0,0 1 0,1 0 1,-1-1-1,0 1 0,0 0 0,0 0 0,0-1 1,0 1-1,0 0 0,0 0 0,0 0 0,0 0 1,-1 1-1,1-1 0,0 0 0,-1 0 0,1 1 1,0-1-1,-1 1 0,1-1 0,-2 1 0,2 32 805,3-17-750,-1 0 0,2 0 1,5 20-1,5 30-82,-5 128-287,-8-110-4832,-1-37-1449,1-36 4162</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5:13.039"/>
    </inkml:context>
    <inkml:brush xml:id="br0">
      <inkml:brushProperty name="width" value="0.1" units="cm"/>
      <inkml:brushProperty name="height" value="0.1" units="cm"/>
      <inkml:brushProperty name="color" value="#00A0D7"/>
    </inkml:brush>
  </inkml:definitions>
  <inkml:trace contextRef="#ctx0" brushRef="#br0">0 12 5953,'1'-1'294,"1"0"0,-1 0 1,0 0-1,1 0 0,-1 0 1,1 0-1,-1 1 0,1-1 1,-1 0-1,1 1 1,-1-1-1,1 1 0,0-1 1,-1 1-1,4 0 0,-4 0-217,0 1-1,0 0 0,0-1 0,0 1 1,0 0-1,0 0 0,0 0 0,0-1 1,0 1-1,0 0 0,0 0 0,-1 0 1,1 1-1,0-1 0,-1 0 0,1 0 1,-1 0-1,1 0 0,-1 1 0,0-1 1,1 1-1,3 14-179,0 0 1,-2 0 0,1 0-1,-2 0 1,0 0-1,-3 23 1,2-7-1801,0-30 1553,0 0 0,-1 1 1,1-1-1,-1 0 0,1 0 1,-1 0-1,0 1 0,0-1 1,-1 3-1,-3 6-1687,4 0 123</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5:13.875"/>
    </inkml:context>
    <inkml:brush xml:id="br0">
      <inkml:brushProperty name="width" value="0.1" units="cm"/>
      <inkml:brushProperty name="height" value="0.1" units="cm"/>
      <inkml:brushProperty name="color" value="#00A0D7"/>
    </inkml:brush>
  </inkml:definitions>
  <inkml:trace contextRef="#ctx0" brushRef="#br0">54 188 5605,'0'-23'1703,"1"0"0,1 0 1,7-31-1,-6 5 1690,-3 34-1852,0 48-303,-3 32-1034,-15 81-1,7-62-200,6-45-428,-8 58-3225,-3-32-4734,14-57 6449,2-1 81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5:14.249"/>
    </inkml:context>
    <inkml:brush xml:id="br0">
      <inkml:brushProperty name="width" value="0.1" units="cm"/>
      <inkml:brushProperty name="height" value="0.1" units="cm"/>
      <inkml:brushProperty name="color" value="#00A0D7"/>
    </inkml:brush>
  </inkml:definitions>
  <inkml:trace contextRef="#ctx0" brushRef="#br0">1 21 7209,'2'-2'274,"-1"0"0,1 1 0,0-1 1,0 0-1,0 1 0,0-1 1,0 1-1,0 0 0,1 0 0,-1 0 1,0 0-1,1 0 0,-1 0 0,1 1 1,-1-1-1,1 1 0,3-1 1,-4 2-251,-1 0 0,1-1 0,0 1 0,-1 0 0,0 0 0,1 0 0,-1 0 0,0 0 0,1 0 0,-1 1 0,0-1 0,0 0 0,0 1 0,0-1 0,0 0 0,0 1 0,0 0 0,-1-1 0,1 1 0,0-1 0,-1 1 0,0 0 0,1-1 0,-1 1 0,0 0 0,0 3 0,5 22-1203,0 43-1,-5-51-505,0-1 0,-2 0 1,-4 23-1,5-24 65</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5:14.857"/>
    </inkml:context>
    <inkml:brush xml:id="br0">
      <inkml:brushProperty name="width" value="0.1" units="cm"/>
      <inkml:brushProperty name="height" value="0.1" units="cm"/>
      <inkml:brushProperty name="color" value="#00A0D7"/>
    </inkml:brush>
  </inkml:definitions>
  <inkml:trace contextRef="#ctx0" brushRef="#br0">59 153 6657,'4'-28'2535,"0"0"-1,-1-56 1,-3 83-2487,0 1 0,0-1 0,0 1 1,0-1-1,0 1 0,0-1 0,0 1 0,0-1 0,0 1 0,0-1 0,0 1 0,0-1 0,0 1 0,0-1 0,0 1 0,-1-1 0,1 1 0,0 0 0,0-1 1,-1 1-1,1-1 0,0 1 0,0 0 0,-1-1 0,0 0 0,-6 8 561,-7 21-538,3 39-1076,2 0 0,1 69 1,2-29-4068,-3-33 127,7-51 3413</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5:16.092"/>
    </inkml:context>
    <inkml:brush xml:id="br0">
      <inkml:brushProperty name="width" value="0.1" units="cm"/>
      <inkml:brushProperty name="height" value="0.1" units="cm"/>
      <inkml:brushProperty name="color" value="#00A0D7"/>
    </inkml:brush>
  </inkml:definitions>
  <inkml:trace contextRef="#ctx0" brushRef="#br0">53 22 9545,'6'-21'1361,"-11"27"1097,-15 35-595,12-14-1778,1 0-1,1 1 0,1 0 1,1 0-1,0 52 0,5-74-643,0 0-1,1 0 1,-1 0-1,1 0 1,0 0-1,0-1 0,1 1 1,0-1-1,4 7 1,2 4-3032,-4-5 1000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5:16.626"/>
    </inkml:context>
    <inkml:brush xml:id="br0">
      <inkml:brushProperty name="width" value="0.1" units="cm"/>
      <inkml:brushProperty name="height" value="0.1" units="cm"/>
      <inkml:brushProperty name="color" value="#00A0D7"/>
    </inkml:brush>
  </inkml:definitions>
  <inkml:trace contextRef="#ctx0" brushRef="#br0">56 6 8885,'-5'-5'4720,"4"5"-4620,-10 6 1595,-10 14-914,19-15-748,-1 1-1,0 0 0,1 1 0,0-1 0,1 0 0,0 1 0,-2 12 0,2 51-105,2-43 103,0 2-4,1 1 0,2-1 0,10 38 0,30 88-1152,-19-75-764,14 74-6717,-34-130 6559</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4.895"/>
    </inkml:context>
    <inkml:brush xml:id="br0">
      <inkml:brushProperty name="width" value="0.1" units="cm"/>
      <inkml:brushProperty name="height" value="0.1" units="cm"/>
      <inkml:brushProperty name="color" value="#FFC114"/>
    </inkml:brush>
  </inkml:definitions>
  <inkml:trace contextRef="#ctx0" brushRef="#br0">230 0 7473,'-54'9'2487,"1"-2"1,-70-2 667,141-5-1455,228-8 779,-59 1-2414,1208 27 13,-1083 0 169,-40-2-1181,-92-11-3591,-173-6 3736,12-1-1094</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5:16.986"/>
    </inkml:context>
    <inkml:brush xml:id="br0">
      <inkml:brushProperty name="width" value="0.1" units="cm"/>
      <inkml:brushProperty name="height" value="0.1" units="cm"/>
      <inkml:brushProperty name="color" value="#00A0D7"/>
    </inkml:brush>
  </inkml:definitions>
  <inkml:trace contextRef="#ctx0" brushRef="#br0">16 0 6017,'0'16'36,"0"3"76,0 2 112,0 3 92,0 3 0,-6 1-68,0 3-76,6 0-108,0 2-104,0-1-348,0 0-360,-4-4-541,4 1-531</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5:17.327"/>
    </inkml:context>
    <inkml:brush xml:id="br0">
      <inkml:brushProperty name="width" value="0.1" units="cm"/>
      <inkml:brushProperty name="height" value="0.1" units="cm"/>
      <inkml:brushProperty name="color" value="#00A0D7"/>
    </inkml:brush>
  </inkml:definitions>
  <inkml:trace contextRef="#ctx0" brushRef="#br0">144 0 8853,'-13'6'40,"2"0"32,-5 0 72,-1 4 20,0 0-32,0 5-84,2 3-20,2 3-72,2 2-144,1 2-288,7 4-452,3 2-404,0 0-481,0 2-47</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6.733"/>
    </inkml:context>
    <inkml:brush xml:id="br0">
      <inkml:brushProperty name="width" value="0.1" units="cm"/>
      <inkml:brushProperty name="height" value="0.1" units="cm"/>
      <inkml:brushProperty name="color" value="#FFFFFF"/>
    </inkml:brush>
  </inkml:definitions>
  <inkml:trace contextRef="#ctx0" brushRef="#br0">1 40 4520,'2'-7'216,"-2"5"-76,1 0 0,-1-1-1,1 1 1,0 0 0,0 0-1,0 0 1,0 0 0,0 0 0,0 0-1,0 0 1,1 0 0,-1 0 0,1 0-1,1-1 1,-2 4 137,1 1 1,-1-1-1,0 0 0,0 1 1,0-1-1,0 1 0,0-1 0,0 1 1,-1 0-1,1-1 0,0 1 1,-1 0-1,1 2 0,0 1 209,18 57 1363,-4 1 1,8 71-1,-14-78-1224,94 660 1436,45 254-2896,-64-575-2026,23 129-7617,-95-455 8318</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7.259"/>
    </inkml:context>
    <inkml:brush xml:id="br0">
      <inkml:brushProperty name="width" value="0.1" units="cm"/>
      <inkml:brushProperty name="height" value="0.1" units="cm"/>
      <inkml:brushProperty name="color" value="#FFFFFF"/>
    </inkml:brush>
  </inkml:definitions>
  <inkml:trace contextRef="#ctx0" brushRef="#br0">1 481 8005,'33'-19'662,"2"0"0,0 3 1,0 1-1,2 1 0,38-9 1,196-33 1574,-230 49-2226,883-113 168,6 51-234,-714 57 55,351-35-100,-557 46-220,-1-1 1,1 0 0,0-1-1,10-4 1,-17 5-281,1 1 0,-1-1-1,0 0 1,0 0 0,0-1-1,0 1 1,0-1 0,0 1-1,-1-1 1,1 0 0,-1 0-1,0 0 1,4-6 0,-2 1-1146</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7.584"/>
    </inkml:context>
    <inkml:brush xml:id="br0">
      <inkml:brushProperty name="width" value="0.1" units="cm"/>
      <inkml:brushProperty name="height" value="0.1" units="cm"/>
      <inkml:brushProperty name="color" value="#FFFFFF"/>
    </inkml:brush>
  </inkml:definitions>
  <inkml:trace contextRef="#ctx0" brushRef="#br0">5 1 4096,'-2'7'723,"1"1"0,0 0 0,1 0 1,-1 0-1,2 0 0,-1 0 0,1 0 0,0 0 0,1 0 0,3 12 0,3 25 947,-1 1 1,0 80-1,-6-80-1222,9 467 1244,-1-41-1769,57 334-666,26-275-3909,-48-325-1612,-34-149 3427</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9.057"/>
    </inkml:context>
    <inkml:brush xml:id="br0">
      <inkml:brushProperty name="width" value="0.1" units="cm"/>
      <inkml:brushProperty name="height" value="0.1" units="cm"/>
      <inkml:brushProperty name="color" value="#FFFFFF"/>
    </inkml:brush>
  </inkml:definitions>
  <inkml:trace contextRef="#ctx0" brushRef="#br0">26 584 3000,'0'2'58,"-1"0"1,1 0-1,-1 0 0,1 0 0,-1 0 0,0 0 1,1 0-1,-1 0 0,0 0 0,-1 0 0,1 0 1,0-1-1,-2 3 0,1-2 95,1-1-1,0 1 1,0-1 0,0 1-1,0 0 1,0 0 0,0-1-1,0 1 1,1 0 0,-1 0 0,0 0-1,1 0 1,-1 2 743,26-21 409,-12 3-682,-1 0 0,0-1 0,-1-1 0,0 0 1,13-28-1,-3 7-190,53-95 562,55-87-138,-128 216-818,1 0 0,0 0 0,0 0 0,0 0 0,1 1 0,-1-1 0,1 1 0,-1 0 1,1 0-1,0 0 0,0 0 0,0 0 0,0 0 0,0 1 0,0-1 0,0 1 0,5-1 1,-4 2 44,-1 0 0,1 1 0,0-1 0,-1 1 0,1-1 1,-1 1-1,0 1 0,1-1 0,-1 0 0,0 1 0,1-1 1,-1 1-1,0 0 0,0 0 0,0 0 0,4 5 0,66 48 466,3-3-1,97 49 0,-171-100-552,45 28 9,-1 2 0,-1 1 0,66 65 0,-96-83 11,-9-8-29,0 0 1,0 0-1,1 0 1,-1-1-1,13 7 1,-19-12 14,0 0 0,1 0 0,-1 1 0,1-1 1,-1 0-1,1 0 0,-1 0 0,0 0 1,1 0-1,-1 0 0,1 0 0,-1 0 0,1 0 1,-1 0-1,1 0 0,-1 0 0,0 0 0,1 0 1,-1-1-1,1 1 0,-1 0 0,0 0 1,1 0-1,-1-1 0,1 1 0,-1 0 0,0 0 1,1-1-1,-1 1 0,0 0 0,1-1 0,-1 1 1,0-1-1,7-19-25,-5-29-65,-2 43 109,-1-58 42,0-48-90,2 97 28,0 1 0,1 0 0,1 0 0,0 0 0,7-20 0,-9 32-1,0 0-1,0 0 0,0 0 1,-1 0-1,2 0 0,-1 1 1,0-1-1,0 0 1,1 0-1,-1 1 0,0-1 1,1 1-1,0 0 0,-1-1 1,1 1-1,0 0 1,0 0-1,0 0 0,-1 0 1,1 0-1,3 0 0,-3 0 2,1 1-1,0 0 1,0 0 0,0 0-1,0 1 1,0-1-1,0 1 1,0-1-1,0 1 1,0 0-1,-1 0 1,1 0 0,3 2-1,9 6-7,-1 1-1,-1 0 1,0 0-1,15 16 1,-20-18-18,59 59 18,-42-41 3,0 0 0,2-2 0,0-1 0,2-1 0,36 21 0,-61-41 2,-1 0 1,0 0 0,1 0-1,-1-1 1,1 0 0,0 0-1,-1 0 1,1 0 0,0-1-1,0 1 1,0-1 0,-1 0-1,1 0 1,0 0 0,0-1-1,0 1 1,-1-1 0,1 0-1,0 0 1,-1 0 0,7-3-1,-6 0 1,1 1-1,-1 0 0,0-1 0,0 0 0,0 0 1,0-1-1,-1 1 0,0 0 0,1-1 0,-2 0 1,1 0-1,-1 0 0,1 0 0,1-7 0,31-121-18,-2 8 33,-27 108 7,0 0-1,1 1 1,1-1-1,20-29 1,-27 44-25,1-1-1,0 1 1,0-1 0,0 1 0,0 0 0,0 0 0,1 0 0,-1 0 0,1 0-1,-1 0 1,1 1 0,0-1 0,0 1 0,0 0 0,-1 0 0,1 0 0,0 0 0,0 0-1,1 1 1,-1-1 0,4 1 0,-3 1 5,1-1-1,-1 1 1,1 0-1,-1 1 1,0-1-1,0 1 1,0 0-1,0 0 1,0 0-1,0 0 1,0 1-1,-1-1 1,1 1-1,4 5 1,15 17 10,-2 0 0,0 2 0,29 48 0,-36-49-1,2-2 0,1 0 0,1-1 1,1-1-1,33 30 0,-50-50-13,1 1 1,0-1 0,-1-1-1,1 1 1,0 0-1,0-1 1,1 1 0,-1-1-1,0 0 1,0 0 0,1 0-1,-1-1 1,0 1-1,1-1 1,-1 1 0,1-1-1,-1 0 1,0-1 0,7 0-1,-6-1 1,1 1 0,-1-1-1,0 0 1,0 0 0,0 0-1,0-1 1,0 0 0,-1 0-1,1 1 1,-1-2 0,0 1 0,0 0-1,0-1 1,4-5 0,63-102 29,-47 70-23,2 2 1,42-51-1,-64 86-7,0 1 0,0 0 0,0 0 0,0 0 0,0 0 0,1 1 0,-1-1 0,1 1 1,-1 0-1,1 0 0,0 0 0,0 1 0,0-1 0,0 1 0,0 0 0,0 0 0,0 1 0,1-1 1,-1 1-1,0 0 0,0 0 0,6 0 0,-5 2 4,1 0-1,-1 0 1,0 0 0,1 0-1,-1 1 1,0 0 0,-1 0-1,1 0 1,0 0 0,-1 1-1,0 0 1,0 0 0,0 0-1,0 0 1,6 10 0,12 24-254,-15-26 339,-1 0-1,2 0 0,0-1 0,0 0 0,19 18 0,-25-27-125,0 0-1,0-1 1,0 1 0,1-1 0,-1 0 0,0 0 0,1 0 0,-1 0-1,0 0 1,1 0 0,0-1 0,-1 1 0,1-1 0,-1 0 0,4 0-1,-3 0-107,1-1-1,-1 0 0,0 1 0,0-2 0,1 1 0,-1 0 1,0-1-1,0 1 0,0-1 0,-1 0 0,1 0 0,0 0 0,-1 0 1,4-4-1,0 0-994,-1 0 0,1 0 0,-1 0 1,-1-1-1,1 1 0,4-12 0,1-6-1996</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2.077"/>
    </inkml:context>
    <inkml:brush xml:id="br0">
      <inkml:brushProperty name="width" value="0.1" units="cm"/>
      <inkml:brushProperty name="height" value="0.1" units="cm"/>
      <inkml:brushProperty name="color" value="#FFFFFF"/>
    </inkml:brush>
  </inkml:definitions>
  <inkml:trace contextRef="#ctx0" brushRef="#br0">191 73 5509,'-4'-3'149,"-1"2"0,1-1 0,-1 1 1,0-1-1,0 1 0,1 0 1,-1 1-1,0-1 0,0 1 1,0 0-1,0 1 0,0-1 1,0 1-1,1 0 0,-1 0 1,0 0-1,0 0 0,1 1 0,-1 0 1,1 0-1,0 0 0,-1 1 1,-3 2-1,2 1 116,0-1 0,1 1 0,-1 0 0,1 0 0,1 0 0,-1 0 0,1 1 0,0 0 0,1 0 0,-1 0 0,2 1 0,-1-1 0,-3 15 0,2 1-24,0 0 0,2 1-1,1-1 1,0 0 0,2 1 0,1-1 0,0 0 0,10 36-1,-9-46-218,0-1-1,1 0 0,0 0 0,1-1 1,0 1-1,1-1 0,1 0 0,0-1 1,0 0-1,1 0 0,0 0 1,0-1-1,1 0 0,1 0 0,-1-1 1,1-1-1,16 10 0,-21-15 29,1 1-1,-1-1 1,0 0-1,1-1 1,-1 1 0,1-1-1,0 0 1,-1-1-1,1 1 1,0-1 0,0-1-1,-1 1 1,11-2-1,-8 0 26,1-1 0,-1 0 0,0 0 0,0-1 0,0 0 0,-1 0-1,1 0 1,9-9 0,-5 3 132,-1 0-1,0-1 0,-1 0 1,0-1-1,0 0 1,-2-1-1,1 1 1,-2-2-1,13-27 0,-15 29-28,-1 0 0,-1-1-1,1 1 1,-2-1 0,0 1-1,0-1 1,-1 0 0,-1 0-1,0 0 1,-1 0 0,0 1-1,-1-1 1,0 0 0,-1 1-1,-1-1 1,0 1 0,0 0-1,-1 0 1,-1 0-1,0 1 1,-1 0 0,0 0-1,-13-15 1,4 7-127,-1 1 0,-1 1 0,-26-21 0,32 30-590,0 0-1,0 1 1,-1 0 0,-13-6 0,21 12-400,0-1 0,-1 0 1,1 1-1,0 0 0,-1 0 1,1 1-1,-1 0 0,1 0 1,-1 0-1,-9 2 0,-4 5-3326</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2.700"/>
    </inkml:context>
    <inkml:brush xml:id="br0">
      <inkml:brushProperty name="width" value="0.1" units="cm"/>
      <inkml:brushProperty name="height" value="0.1" units="cm"/>
      <inkml:brushProperty name="color" value="#FFFFFF"/>
    </inkml:brush>
  </inkml:definitions>
  <inkml:trace contextRef="#ctx0" brushRef="#br0">178 24 5228,'-92'-7'4244,"90"8"-4157,-1-1 1,1 0 0,0 1-1,0 0 1,0-1 0,0 1 0,0 0-1,0 0 1,0 0 0,0 0-1,1 1 1,-1-1 0,0 0 0,1 1-1,-1-1 1,1 1 0,-1 0 0,1-1-1,0 1 1,-1 0 0,1 0-1,0 0 1,0 0 0,1 0 0,-2 3-1,-2 7 282,0 0 0,1 0 0,-2 14 1,4-23-299,-4 24 372,-2 10-169,1-1 1,1 1-1,2 0 0,3 54 1,1-85-270,0 0 0,0 1-1,1-1 1,-1 0 0,1 0 0,1-1 0,-1 1 0,1 0 0,0-1 0,0 1 0,0-1 0,1 0 0,0 0-1,0-1 1,8 8 0,-8-9 2,0 0-1,0-1 1,0 1 0,0-1-1,0 0 1,1 0-1,-1-1 1,1 1 0,-1-1-1,1 0 1,-1 0-1,1-1 1,0 1-1,0-1 1,-1 0 0,1 0-1,0-1 1,-1 1-1,1-1 1,0 0-1,5-2 1,3-2 14,1-1-1,-1 0 0,0 0 1,-1-2-1,0 1 1,0-2-1,0 0 1,-1 0-1,0-1 0,-1 0 1,0 0-1,16-25 1,-19 25 221,0-1 1,0-1-1,-1 1 1,-1-1-1,0 0 1,0 0-1,-1-1 1,-1 1-1,0-1 1,-1 0-1,0 0 1,-1 0-1,0 0 1,-2-19-1,0 24-161,-1 1-1,0-1 1,0 0-1,0 1 1,-1 0 0,0 0-1,0 0 1,-1 0-1,0 0 1,0 1 0,-1-1-1,0 1 1,0 0-1,0 1 1,-1-1-1,0 1 1,0 0 0,-8-5-1,5 5-426,1 0 0,-1 1 0,0 0 0,0 0 1,0 1-1,-10-3 0,9 4-1091,0 1 1,0 0-1,0 0 1,-1 1-1,-18 1 1,0 5-2904</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5.108"/>
    </inkml:context>
    <inkml:brush xml:id="br0">
      <inkml:brushProperty name="width" value="0.1" units="cm"/>
      <inkml:brushProperty name="height" value="0.1" units="cm"/>
      <inkml:brushProperty name="color" value="#FFFFFF"/>
    </inkml:brush>
  </inkml:definitions>
  <inkml:trace contextRef="#ctx0" brushRef="#br0">223 1 8509,'-8'15'720,"1"0"1,1 1-1,0-1 1,1 1-1,1 1 1,-5 31-1,-1 108 1091,8-96-1388,-32 638 315,-49 858-1366,73-1411-9,-16 265-2206,15-138-3234,10-200 3434</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7.813"/>
    </inkml:context>
    <inkml:brush xml:id="br0">
      <inkml:brushProperty name="width" value="0.1" units="cm"/>
      <inkml:brushProperty name="height" value="0.1" units="cm"/>
      <inkml:brushProperty name="color" value="#FFFFFF"/>
    </inkml:brush>
  </inkml:definitions>
  <inkml:trace contextRef="#ctx0" brushRef="#br0">24 112 5637,'-4'-26'153,"3"11"615,-2 1 1,0-1-1,-9-26 0,17 72 2893,-2-4-3084,116 700 1236,-104-611-1933,65 612-1389,62 419-3846,-70-676 855,-62-416 3206</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5.714"/>
    </inkml:context>
    <inkml:brush xml:id="br0">
      <inkml:brushProperty name="width" value="0.1" units="cm"/>
      <inkml:brushProperty name="height" value="0.1" units="cm"/>
      <inkml:brushProperty name="color" value="#FFC114"/>
    </inkml:brush>
  </inkml:definitions>
  <inkml:trace contextRef="#ctx0" brushRef="#br0">2772 0 13849,'-720'557'5789,"278"-220"-4860,21-15-671,-397 315-2686,615-461-1114,78-54-2314,82-77 2305</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8.417"/>
    </inkml:context>
    <inkml:brush xml:id="br0">
      <inkml:brushProperty name="width" value="0.1" units="cm"/>
      <inkml:brushProperty name="height" value="0.1" units="cm"/>
      <inkml:brushProperty name="color" value="#FFFFFF"/>
    </inkml:brush>
  </inkml:definitions>
  <inkml:trace contextRef="#ctx0" brushRef="#br0">0 1 2824,'6'9'536,"-2"1"0,1-1 0,-1 1 0,-1 0 0,0 0 0,0 1 0,1 17 0,1-2-292,51 213 209,61 319-899,-106-398-343,-11-119 527,3-1 0,1 1 1,1-1-1,14 47 1,-19-86 256,0 0 1,0 0-1,0 0 1,0 0-1,0 0 1,1-1 0,-1 1-1,0 0 1,1 0-1,-1 0 1,0 0-1,1-1 1,-1 1-1,1 0 1,-1-1-1,1 1 1,0 0-1,-1-1 1,1 1-1,0 0 1,-1-1 0,1 1-1,1 0 1,4-18-258,-3-34-369,-3 49 501,0 0-1,0 0 0,0 0 1,-1 0-1,1 0 1,-1 0-1,0 0 0,1 1 1,-1-1-1,0 0 0,0 0 1,0 1-1,0-1 0,0 0 1,-3-1-1,-3-6-721</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6.331"/>
    </inkml:context>
    <inkml:brush xml:id="br0">
      <inkml:brushProperty name="width" value="0.1" units="cm"/>
      <inkml:brushProperty name="height" value="0.1" units="cm"/>
      <inkml:brushProperty name="color" value="#FFFFFF"/>
    </inkml:brush>
  </inkml:definitions>
  <inkml:trace contextRef="#ctx0" brushRef="#br0">12 1 4156,'-1'1'63,"0"1"-1,-1-1 1,1 1-1,0-1 1,0 1-1,1 0 1,-1-1-1,0 1 1,0 0-1,1 0 1,-1-1-1,1 1 1,0 0-1,-1 3 1,2-3-16,0-1 1,0 0-1,0 0 1,0 1 0,0-1-1,0 0 1,0 0-1,1 0 1,-1-1 0,0 1-1,1 0 1,-1 0-1,1-1 1,-1 1 0,0-1-1,1 1 1,2 0 0,0 0 11,0 0-1,-1 1 1,1 0 0,0 0 0,-1 0 0,1 0 0,-1 0 0,0 1 0,0-1 0,0 1 0,0 0 0,0 0 0,0 0 0,-1 1 0,1-1 0,-1 1 0,0-1 0,0 1 0,1 5 0,0 2-39,0 1-1,-2-1 1,1 1 0,-1-1-1,-2 19 1,1-27-25,1 18-114,-3 27-289,1-46 58,1 1 0,-1-1 1,0 1-1,0-1 0,0 0 0,0 0 0,-1 1 0,1-1 0,-3 3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6.718"/>
    </inkml:context>
    <inkml:brush xml:id="br0">
      <inkml:brushProperty name="width" value="0.1" units="cm"/>
      <inkml:brushProperty name="height" value="0.1" units="cm"/>
      <inkml:brushProperty name="color" value="#FFFFFF"/>
    </inkml:brush>
  </inkml:definitions>
  <inkml:trace contextRef="#ctx0" brushRef="#br0">0 0 4036,'0'0'120,"0"8"8,0 0 84,0 1 48,0 5-72,0 0 4,0 3-108,0 3 32,0 0-132,8 3 64,-2 1-32,-3-2-56,5 2 24,1-2-252,-3 0-188,0-2-292,-1-2-464,5-1 108</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8.457"/>
    </inkml:context>
    <inkml:brush xml:id="br0">
      <inkml:brushProperty name="width" value="0.1" units="cm"/>
      <inkml:brushProperty name="height" value="0.1" units="cm"/>
      <inkml:brushProperty name="color" value="#FFFFFF"/>
    </inkml:brush>
  </inkml:definitions>
  <inkml:trace contextRef="#ctx0" brushRef="#br0">23 77 7505,'1'-3'-35,"7"-39"1690,-8 41-1528,0 0 0,0-1 0,0 1 0,0 0 0,0 0 0,0 0 0,0-1 0,0 1 0,-1 0 0,1 0 0,0 0 0,-1 0 0,1 0 0,-1 0 0,1 0 0,-1 0 0,0 0 0,1 0 0,-1 0 0,0 0 0,0 0 0,0 0 0,1 0 0,-1 1 0,0-1 0,0 0 0,0 1 0,0-1 0,0 1 0,0-1 0,-3 0 0,4 1-83,-1 0 0,1 0 0,-1 0 0,0 1 0,1-1 0,-1 0 1,1 0-1,-1 1 0,1-1 0,-1 0 0,1 1 0,-1-1 0,1 0 1,0 1-1,-1-1 0,1 1 0,-1-1 0,1 0 0,0 1 0,-1-1 1,1 1-1,0-1 0,0 1 0,-1 0 0,1-1 0,0 1 0,0-1 1,0 1-1,0-1 0,0 1 0,0-1 0,0 1 0,0 0 0,0-1 1,0 1-1,0 0 0,-1 30 335,2-25-235,1 34 1,3 0 0,1 0 0,17 59 0,5 29-134,6 200-448,-28-108-3862,-6-209 3395,-1 0 0,0 0 1,0 0-1,-4 13 0,-3 1-1757</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08.996"/>
    </inkml:context>
    <inkml:brush xml:id="br0">
      <inkml:brushProperty name="width" value="0.1" units="cm"/>
      <inkml:brushProperty name="height" value="0.1" units="cm"/>
      <inkml:brushProperty name="color" value="#FFFFFF"/>
    </inkml:brush>
  </inkml:definitions>
  <inkml:trace contextRef="#ctx0" brushRef="#br0">33 955 5509,'-30'9'472,"28"-9"-170,2-2-133,0 0-1,0 0 1,0 0 0,0-1 0,0 1 0,0 0 0,0 0 0,1 0 0,-1 0 0,2-3 0,7-5 360,0 0-1,1 0 1,0 1 0,0 0 0,13-8-1,0-1-51,284-232 2346,303-237-2355,-575 460-846,43-31-1182,-25 28-2490,-40 28 1236</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09.366"/>
    </inkml:context>
    <inkml:brush xml:id="br0">
      <inkml:brushProperty name="width" value="0.1" units="cm"/>
      <inkml:brushProperty name="height" value="0.1" units="cm"/>
      <inkml:brushProperty name="color" value="#FFFFFF"/>
    </inkml:brush>
  </inkml:definitions>
  <inkml:trace contextRef="#ctx0" brushRef="#br0">1 918 5605,'1'1'82,"0"-1"0,0 0 1,0 0-1,-1 0 1,1 0-1,0 0 1,0 0-1,0 0 1,0 0-1,0-1 1,0 1-1,0 0 1,0 0-1,0-1 1,-1 1-1,2-1 1,69-91 3304,38-14-2398,196-148 0,-209 179-925,22-19-249,82-64-1466,-71 49-2840,-98 81 2278</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096"/>
    </inkml:context>
    <inkml:brush xml:id="br0">
      <inkml:brushProperty name="width" value="0.1" units="cm"/>
      <inkml:brushProperty name="height" value="0.1" units="cm"/>
      <inkml:brushProperty name="color" value="#FFFFFF"/>
    </inkml:brush>
  </inkml:definitions>
  <inkml:trace contextRef="#ctx0" brushRef="#br0">82 108 4612,'58'-108'4983,"-58"121"-3942,0 20 197,1 29-136,-12 98-1,-109 1197-2246,119-1297 503,2-39-213,-1 1 0,-2 0 0,-5 36-1</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423"/>
    </inkml:context>
    <inkml:brush xml:id="br0">
      <inkml:brushProperty name="width" value="0.1" units="cm"/>
      <inkml:brushProperty name="height" value="0.1" units="cm"/>
      <inkml:brushProperty name="color" value="#FFFFFF"/>
    </inkml:brush>
  </inkml:definitions>
  <inkml:trace contextRef="#ctx0" brushRef="#br0">0 17 2648,'9'5'688,"0"-1"-1,0 0 1,0-1-1,1 0 1,-1-1-1,14 2 1,-2 0 248,1 1-283,-1-2 1,2-1-1,-1-1 1,33-2-1,87-16-357,-100 12-214,-30 5-218,-1-1 1,0 0-1,1-1 1,-1-1-1,20-6 1,-31 9 8,1-1 0,-1 1 1,0 0-1,1 0 0,-1 0 0,0 0 0,1 0 0,-1-1 1,0 1-1,3-4-1522,-3 4 1522,0 0 0,0-1 0,0 1 0,0-1 1,0 1-1,0 0 0,0-1 0,0 1 0,0 0 0,0-1 1,0 0-1,0 1-145,0-6-2206</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891"/>
    </inkml:context>
    <inkml:brush xml:id="br0">
      <inkml:brushProperty name="width" value="0.1" units="cm"/>
      <inkml:brushProperty name="height" value="0.1" units="cm"/>
      <inkml:brushProperty name="color" value="#FFFFFF"/>
    </inkml:brush>
  </inkml:definitions>
  <inkml:trace contextRef="#ctx0" brushRef="#br0">203 109 3736,'6'-13'417,"-1"1"0,-1-2 0,-1 1 0,0 0 0,0-1 0,0-14 0,-3 27 17,-5 28 1270,-3 36-1,2-12-822,-118 842 917,48-191-2028,76-695 155,-8 145-1405,6-53-4327</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2.498"/>
    </inkml:context>
    <inkml:brush xml:id="br0">
      <inkml:brushProperty name="width" value="0.1" units="cm"/>
      <inkml:brushProperty name="height" value="0.1" units="cm"/>
      <inkml:brushProperty name="color" value="#FFFFFF"/>
    </inkml:brush>
  </inkml:definitions>
  <inkml:trace contextRef="#ctx0" brushRef="#br0">0 732 4280,'2'-8'86,"55"-60"1299,71-139 1548,22-50-1866,-56 90-2355,-88 151-209,-6 8-1932</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7.220"/>
    </inkml:context>
    <inkml:brush xml:id="br0">
      <inkml:brushProperty name="width" value="0.1" units="cm"/>
      <inkml:brushProperty name="height" value="0.1" units="cm"/>
      <inkml:brushProperty name="color" value="#FFC114"/>
    </inkml:brush>
  </inkml:definitions>
  <inkml:trace contextRef="#ctx0" brushRef="#br0">11 0 16626,'-10'2'0,"10"1"317,20 2 422,270 1 884,102 22-1873,330 25 683,-241-7-5202,-454-43 1710,-5-2-860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2.839"/>
    </inkml:context>
    <inkml:brush xml:id="br0">
      <inkml:brushProperty name="width" value="0.1" units="cm"/>
      <inkml:brushProperty name="height" value="0.1" units="cm"/>
      <inkml:brushProperty name="color" value="#FFFFFF"/>
    </inkml:brush>
  </inkml:definitions>
  <inkml:trace contextRef="#ctx0" brushRef="#br0">0 0 4920,'1'2'125,"0"0"-1,-1 0 0,1 0 0,0 0 0,0 0 0,0 0 0,0 0 0,1 0 0,-1 0 1,0 0-1,1-1 0,-1 1 0,1-1 0,0 1 0,-1-1 0,1 1 0,0-1 0,2 1 1,15 15 1094,3 11-532,-1 0 0,-1 2 0,26 54 0,-21-29-699,-3-5-74,1-2 0,3 0 0,35 48 0,-36-57-1120,-13-12-2722</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3.165"/>
    </inkml:context>
    <inkml:brush xml:id="br0">
      <inkml:brushProperty name="width" value="0.1" units="cm"/>
      <inkml:brushProperty name="height" value="0.1" units="cm"/>
      <inkml:brushProperty name="color" value="#FFFFFF"/>
    </inkml:brush>
  </inkml:definitions>
  <inkml:trace contextRef="#ctx0" brushRef="#br0">1 143 4856,'0'1'70,"1"0"0,0-1 0,-1 1-1,1 0 1,-1-1 0,1 1 0,0-1-1,0 0 1,-1 1 0,1-1 0,0 1-1,0-1 1,-1 0 0,1 0 0,0 1-1,0-1 1,0 0 0,0 0-1,-1 0 1,1 0 0,0 0 0,0 0-1,0 0 1,1-1 0,26-1 749,111-21 1155,-91 17-1612,50-13-1,-28 1-303,164-46-2979,-206 56 897,-8-1-77</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1.596"/>
    </inkml:context>
    <inkml:brush xml:id="br0">
      <inkml:brushProperty name="width" value="0.1" units="cm"/>
      <inkml:brushProperty name="height" value="0.1" units="cm"/>
      <inkml:brushProperty name="color" value="#FFC114"/>
    </inkml:brush>
  </inkml:definitions>
  <inkml:trace contextRef="#ctx0" brushRef="#br0">771 147 8817,'0'-5'162,"0"0"1,-1 0-1,1 0 1,-1 0-1,-1 0 0,1 0 1,0 0-1,-2 0 1,2 1-1,-2-1 1,1 0-1,-1 1 1,1-1-1,-2 1 1,-5-7-1,3 5 93,1 0 0,-2 1 0,0 0 0,0 1 0,0-1 0,0 1-1,0 0 1,-1 2 0,-11-4 0,6 0-26,-1 4-1,0-1 1,0 1-1,0 1 1,1-1-1,-1 1 1,0 2-1,0-1 1,-2 3-1,2-2 1,-21 8 0,8 1 159,2 0 1,-2 3-1,2 1 1,0 0-1,1 2 1,1 1-1,1 1 1,0 0-1,0 2 1,-22 28-1,22-21-117,1 2 0,0 0 0,4 1 0,-1 1 0,3 1 0,-1 0 0,-18 68 0,29-81-230,0 2-1,1-1 0,2 0 0,0 1 0,1-1 0,1 0 0,1 1 0,1-1 0,0 0 1,12 39-1,-10-48-29,0 2 1,1-2-1,0 1 0,1-1 1,1-1-1,-1 2 1,2-2-1,-1 0 1,1 0-1,1-1 1,0 0-1,-1 0 0,3-2 1,-1 1-1,0 0 1,1-1-1,0 0 1,19 7-1,-8-7-7,0 0 0,0-2 0,1 0-1,0-1 1,0-2 0,0-1 0,-1 1-1,1-4 1,1 1 0,-1-1 0,0-1 0,-1-2-1,40-12 1,-29 6-384,0-2 0,-1-1 0,40-24 0,-43 20-912,-1-1 0,0-1 0,30-30 0,-47 39-55,0 0 0,0-1-1,-1-1 1,16-26 0,-5-4-2645</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2.109"/>
    </inkml:context>
    <inkml:brush xml:id="br0">
      <inkml:brushProperty name="width" value="0.1" units="cm"/>
      <inkml:brushProperty name="height" value="0.1" units="cm"/>
      <inkml:brushProperty name="color" value="#FFC114"/>
    </inkml:brush>
  </inkml:definitions>
  <inkml:trace contextRef="#ctx0" brushRef="#br0">1197 0 4828,'-61'17'563,"0"3"-1,2 1 0,1 4 0,0 3 0,3 1 1,-65 46-1,44-21 910,2 4 0,3 2 0,-98 111 1,128-126-905,3 2 0,2 3 1,1 1-1,-45 92 0,61-101-425,3 2-1,0-1 1,2 1 0,3 1-1,2 0 1,-7 88-1,13-73-6,3 3 0,3-1 0,2 0-1,2 1 1,5-3 0,0 1 0,39 103-1,-38-131-111,2 2-1,2-2 0,0-2 1,3 0-1,0-1 0,1 1 0,2-3 1,1 0-1,2-3 0,1 1 1,0-2-1,1-1 0,2-2 1,48 28-1,-37-30-14,1-2 0,1 0 1,2-3-1,-2-1 0,1-3 1,2-3-1,0 0 0,55-1 1,-33-5-1,-2-3 1,1-3-1,-1-4 1,0-1 0,66-22-1,-77 14 119,-2-1-1,-1-4 0,-1-1 1,0-3-1,-1-1 0,-3-2 1,0-3-1,-3-3 0,-1-1 1,-1-1-1,57-70 0,-50 49 110,-4-4 0,-3 0 0,-2-3-1,-3 0 1,-3-3 0,-4-2 0,-2 0-1,19-83 1,-35 110-222,-2-1 0,-2 1 0,-3-1 0,-2 0 0,-1 0 0,-4-1 0,-4-44 0,1 57-157,-1 0 0,-2 0 0,-2 1 0,0 1 0,-3-1 0,0 1 0,-2 1 0,-1 1 0,-1-1-1,-25-28 1,14 25-817,0 0 0,-4 1 0,1 2-1,-62-44 1,46 42-1083,-3 2-1,0 2 0,-61-24 1,-5 7-1720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2.882"/>
    </inkml:context>
    <inkml:brush xml:id="br0">
      <inkml:brushProperty name="width" value="0.1" units="cm"/>
      <inkml:brushProperty name="height" value="0.1" units="cm"/>
      <inkml:brushProperty name="color" value="#FFC114"/>
    </inkml:brush>
  </inkml:definitions>
  <inkml:trace contextRef="#ctx0" brushRef="#br0">53 28 8509,'0'-2'60,"-1"1"1,1-1-1,-1 0 1,1 1 0,-2 0-1,2 0 1,-1-1-1,0 1 1,-1 0-1,2-1 1,-1 1 0,0 0-1,0 0 1,-1-1-1,1 2 1,0-1-1,0 0 1,-1 1 0,0-1-1,0 1 1,1-2-1,0 2 1,0-1-1,-4 1 1,3 0 69,1 1 0,0 1 0,0-2 1,-1 1-1,1 0 0,0 0 0,-1 1 0,1-1 1,0 0-1,1 0 0,-1 1 0,-1-1 0,2 0 1,-1 2-1,1-2 0,-1 0 0,1 1 0,-1-1 1,1 1-1,0 0 0,0-1 0,0 1 0,0 0 1,0-1-1,0 4 0,-3 68 227,3 0 0,4 1 0,17 94 0,-12-99-256,-7-62-140,46 314-129,-34-256-2626,28 76 1,-33-127-1742,-9-22 2379</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3.223"/>
    </inkml:context>
    <inkml:brush xml:id="br0">
      <inkml:brushProperty name="width" value="0.1" units="cm"/>
      <inkml:brushProperty name="height" value="0.1" units="cm"/>
      <inkml:brushProperty name="color" value="#FFC114"/>
    </inkml:brush>
  </inkml:definitions>
  <inkml:trace contextRef="#ctx0" brushRef="#br0">1 49 8645,'3'-4'29,"-2"1"0,1-1 0,1 1 1,1 1-1,-2-2 0,1 1 0,1 1 0,-2-1 1,2 1-1,0-1 0,-2 2 0,2-2 0,0 2 1,0-1-1,0 0 0,-1 1 0,1 0 0,8 0 0,0-1 332,1 1 0,0 1 0,-2 0 0,2 1 0,14 3 0,4 4 62,0-1 1,-1 3-1,1 2 1,-1 1-1,-2 1 0,1 1 1,-1 0-1,-1 3 0,25 21 1,-34-25-222,0 0 0,-2 1-1,-1 1 1,1 0 0,-2 2 0,0 0 0,-2 0 0,1 1 0,-1 0 0,-2 1 0,-1 0 0,-1 1 0,0 0-1,-2 0 1,1 0 0,-2 2 0,-1-1 0,-2-1 0,1 2 0,-3-1 0,0 1 0,0-1 0,-3 0 0,1 1-1,-2-1 1,-1-1 0,-2 1 0,1-1 0,-17 36 0,4-20-119,-1 0 1,-2-1-1,-1-2 1,-2-1-1,-28 31 1,34-44-559,-1-2 1,0 0 0,0-1-1,-2-1 1,1-1 0,-2-1-1,0 0 1,-47 17 0,61-28-541,2 0 0,-2-2 1,0 1-1,0-2 0,-15 2 1,-2-2-3161</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3.595"/>
    </inkml:context>
    <inkml:brush xml:id="br0">
      <inkml:brushProperty name="width" value="0.1" units="cm"/>
      <inkml:brushProperty name="height" value="0.1" units="cm"/>
      <inkml:brushProperty name="color" value="#FFC114"/>
    </inkml:brush>
  </inkml:definitions>
  <inkml:trace contextRef="#ctx0" brushRef="#br0">1583 37 8309,'-52'-12'506,"-2"3"-1,1 2 1,0 2 0,-1 2 0,1 3 0,-1 3 0,-103 16-1,92-5 155,2 1 0,-1 4 0,1 2 0,2 4 0,0 1 1,-60 39-1,79-38-441,0 3 1,1 1 0,3 2 0,1 1 0,1 3 0,3 0 0,0 2 0,2 2 0,2 1 0,2 1 0,2 1 0,2 1 0,1 1 0,3 1-1,3 1 1,0 0 0,4 2 0,0-1 0,3 2 0,3-1 0,1 75 0,5-48-149,5-1 0,3 0-1,32 141 1,-24-161-3,1-2 1,4 0-1,2-2 0,1 0 0,60 89 1,-50-92-62,3-2 0,1-3 0,2-1 0,4-1 0,-1-2 0,3-3 0,2-2 0,0-2 0,3-1 0,79 35 0,-80-44-101,1-4 0,3-1-1,-2-3 1,2-2 0,0-2-1,0-3 1,2-2 0,-1-3 0,-1-2-1,2-2 1,74-12 0,-54 0-117,0-3 1,1-4-1,-2-3 1,-2-4-1,0-2 1,-2-4-1,-1-3 1,78-54-1,-107 61 247,-2-3 0,-1-1-1,1-1 1,-5-3 0,56-71-1,-67 74 86,-1-1-1,-3 0 1,0-1-1,-3-1 1,-1-1 0,-1 0-1,16-74 1,-23 58-42,0-2 1,-4 1 0,-1-1-1,-4 2 1,-1-2 0,-2 1-1,-4 0 1,-2 1 0,-3 0-1,-1 1 1,-3 1 0,-34-70-1,23 61-331,-4 1 0,-2 2-1,-82-101 1,73 108-1039,-1 3-1,-4 2 1,-103-78-1,111 96-2478,-74-37-1,42 32-9</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6.358"/>
    </inkml:context>
    <inkml:brush xml:id="br0">
      <inkml:brushProperty name="width" value="0.1" units="cm"/>
      <inkml:brushProperty name="height" value="0.1" units="cm"/>
      <inkml:brushProperty name="color" value="#FFC114"/>
    </inkml:brush>
  </inkml:definitions>
  <inkml:trace contextRef="#ctx0" brushRef="#br0">336 63 6721,'5'-11'-291,"2"-12"2106,-17 34 673,2 3-2220,2 0 0,-1 0-1,1 0 1,1 0 0,-5 29 0,-4 10-158,-78 241-72,-80 250 229,159-520-262,9-37-13,7-41 81,19-101 707,8 1-1,64-194 0,-84 315-751,47-127 334,-51 145-328,2 1 0,0 0 0,-1 0 0,2 1 0,0 0 0,1 1 0,0 0 0,16-13 0,-22 22-18,-2 1-1,2 0 0,0 0 0,-2 1 0,2-1 0,0 1 0,0 0 0,-1 0 0,1-1 0,0 2 0,0-1 0,0 1 0,0 0 0,1 0 1,-2 0-1,1 0 0,0 1 0,0-1 0,0 2 0,-1-2 0,1 1 0,0 0 0,0 2 0,-2-2 0,2 0 0,0 2 0,0-2 0,2 4 1,9 6 2,1 1 0,-1-1 0,-1 2 0,18 21 0,-11-7-4,0 0 0,-2 1 0,-2 0 1,0 1-1,-2 1 0,-1 1 0,-1-1 0,-2 2 0,0 0 1,-3 1-1,5 39 0,0 38-1076,-6-1-1,-5 119 1,-4-114-1692,1-139-4615,-5 9 5874</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6.699"/>
    </inkml:context>
    <inkml:brush xml:id="br0">
      <inkml:brushProperty name="width" value="0.1" units="cm"/>
      <inkml:brushProperty name="height" value="0.1" units="cm"/>
      <inkml:brushProperty name="color" value="#FFC114"/>
    </inkml:brush>
  </inkml:definitions>
  <inkml:trace contextRef="#ctx0" brushRef="#br0">1 76 11365,'0'-4'78,"1"2"0,-1-1 0,2 1 0,-2-1 0,1 0 0,0 1-1,0-1 1,1 1 0,-1-1 0,1 1 0,0-1 0,-1 1 0,2 0 0,-2 0 0,1-1 0,1 2 0,-2 0 0,2-2-1,-1 2 1,1 0 0,-1-1 0,1 1 0,4-3 0,2 1 235,0 0 1,0-1-1,0 2 0,0-1 0,19-1 1,43 3-887,106 10 1,0 0-7689,-143-9 5892</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7.118"/>
    </inkml:context>
    <inkml:brush xml:id="br0">
      <inkml:brushProperty name="width" value="0.1" units="cm"/>
      <inkml:brushProperty name="height" value="0.1" units="cm"/>
      <inkml:brushProperty name="color" value="#FFC114"/>
    </inkml:brush>
  </inkml:definitions>
  <inkml:trace contextRef="#ctx0" brushRef="#br0">1223 67 5889,'-25'-13'429,"0"3"1,-1 0-1,0 2 1,-1 1 0,0 0-1,-1 4 1,2-1-1,-2 1 1,0 2-1,0 1 1,-35 4 0,32 1-154,-2 1 1,1 1 0,0 3 0,0 0-1,2 1 1,-1 2 0,1 1 0,1 3 0,-30 19-1,11-3 172,1 3-1,1 2 0,2 3 1,2 1-1,-51 63 1,69-72-182,0 1 0,2 2 0,2 1 1,2 0-1,0 1 0,3 1 0,2 1 0,-13 60 1,17-53 32,1 0 0,3 1 0,1 1 0,3-1 0,2 0 0,13 83 0,-9-107-285,0 0-1,2 0 1,0-1-1,2 1 1,0-2-1,1 1 1,2-2-1,0 1 1,2-2-1,0 1 1,2-2-1,-1 0 1,3-1-1,35 31 1,-11-18 7,2-3 1,0-3-1,1 0 0,2-3 0,79 26 1,-45-22-16,2-6 0,137 18 0,-180-33-7,2-2-1,2-3 1,-2-2-1,-1 0 1,1-3 0,-1-1-1,1-3 1,-1-2 0,-2 0-1,2-3 1,-2-1-1,-1-2 1,68-41 0,-62 30 22,1-1 1,-4-3-1,0-1 1,0-3 0,45-54-1,-60 60 252,-2-2 0,-1-1 1,-3-1-1,0-1 0,-2 0 0,-1-1 0,19-68 0,-20 45-344,-4 1-1,-2-2 0,-3 1 1,-2-2-1,-4 1 0,-1-1 1,-4 1-1,-1 0 0,-23-92 1,23 127-654,-2 0 0,-2 1 1,0 1-1,-3-1 0,1 1 1,-2 2-1,-27-40 0,23 42-420,1 1 0,-2 0 0,0 2 0,-1 1-1,0-1 1,-1 2 0,-1 0 0,-28-12 0,-19-5-1908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9.955"/>
    </inkml:context>
    <inkml:brush xml:id="br0">
      <inkml:brushProperty name="width" value="0.1" units="cm"/>
      <inkml:brushProperty name="height" value="0.1" units="cm"/>
      <inkml:brushProperty name="color" value="#FFFFFF"/>
    </inkml:brush>
  </inkml:definitions>
  <inkml:trace contextRef="#ctx0" brushRef="#br0">0 0 5921,'14'7'100,"0"0"184,2 2 44,0 2 120,1 2-72,2 1-136,1 1-24,1 1-92,1 1-24,1-1-56,-1 0-20,0 0-56,-1-2-260,0 0-568,-3-1-765,-2-2-391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8.081"/>
    </inkml:context>
    <inkml:brush xml:id="br0">
      <inkml:brushProperty name="width" value="0.1" units="cm"/>
      <inkml:brushProperty name="height" value="0.1" units="cm"/>
      <inkml:brushProperty name="color" value="#FFC114"/>
    </inkml:brush>
  </inkml:definitions>
  <inkml:trace contextRef="#ctx0" brushRef="#br0">0 46 10713,'50'-13'2,"1"2"0,0 2 0,0 3 1,85-1-1,-89 13-842,-44-6 462,-1 1 1,1-1-1,0 1 1,-1 0-1,1 0 1,-1 0-1,1 0 1,-1 0-1,1 1 1,-1-1-1,0 1 1,0 0-1,0-1 1,4 5-1</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7.890"/>
    </inkml:context>
    <inkml:brush xml:id="br0">
      <inkml:brushProperty name="width" value="0.1" units="cm"/>
      <inkml:brushProperty name="height" value="0.1" units="cm"/>
      <inkml:brushProperty name="color" value="#FFC114"/>
    </inkml:brush>
  </inkml:definitions>
  <inkml:trace contextRef="#ctx0" brushRef="#br0">25 0 9613,'3'1'23,"-2"-1"1,2 2-1,-2-1 0,2 0 1,-2 0-1,1 1 0,0-1 1,-1 0-1,1 0 0,0 1 1,-1 0-1,0 0 0,1-1 1,-1 1-1,0 0 0,0 0 0,1-1 1,-2 2-1,1-2 0,0 2 1,-1-1-1,0 0 0,1 3 1,13 52 1373,-5 5-1132,-4 2-1,-1-2 1,-4 0 0,-7 65 0,-49 249-5217,34-256 1262,17-89 2038</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8.295"/>
    </inkml:context>
    <inkml:brush xml:id="br0">
      <inkml:brushProperty name="width" value="0.1" units="cm"/>
      <inkml:brushProperty name="height" value="0.1" units="cm"/>
      <inkml:brushProperty name="color" value="#FFC114"/>
    </inkml:brush>
  </inkml:definitions>
  <inkml:trace contextRef="#ctx0" brushRef="#br0">0 102 7473,'1'-5'5,"2"-1"1,-2 1 0,2 0 0,-2 0 0,1 0 0,2 1-1,-1-1 1,-1 0 0,2 1 0,0 1 0,0-3-1,0 3 1,-1-1 0,8-4 0,-4 3 119,0 3 0,0-2 1,-1 1-1,2-1 0,0 3 1,-1-1-1,1 0 0,0 0 1,14 1-1,5-2-41,1 3 1,-1 1-1,-1 1 1,1 0-1,0 3 1,0 0-1,-1 2 1,38 14-1,-55-17-79,1 0 0,-1 1-1,-2 0 1,2 0 0,-1 1 0,1 1-1,-2-1 1,1 0 0,-2 2 0,1 0-1,7 10 1,-11-12 15,1 1 0,0 1 0,0 0-1,-2-1 1,1 1 0,-1 0 0,0-1 0,-1 2-1,0-1 1,1 1 0,-2-2 0,0 1 0,0 1-1,0-2 1,-4 15 0,0-9 127,0-1 0,0 0 0,-1-1 0,0 1 0,0-1 0,-1 1 0,-2-1 0,2-1 0,-2 0 0,-1 0-1,0-1 1,0 0 0,1 0 0,-3 0 0,-14 10 0,2-4 377,-1 1 0,-1-2 0,-1-2-1,1 0 1,-54 16 0,87-30-453,-1 1-1,2 1 1,-1-1 0,-1 1 0,11 2 0,10 0-51,-5-1-15,0 0 0,0 3 0,-2 0 1,2 1-1,-1 1 0,-1 1 0,1 2 0,-2-1 0,2 1 0,-3 3 1,1-1-1,-1 1 0,0 2 0,-1 0 0,16 16 0,-27-24 151,-2 1 0,0-1 0,-1 0 0,1 1 0,-1-1 1,0 2-1,-1-1 0,0 0 0,1 0 0,-2 1 0,-1 0 0,2 1 0,-2-2 0,1 1 0,-2-1 0,1 1 0,-1 1 0,0-1 0,-1-1 0,1 2 0,-2-1 0,0-1 1,0 1-1,0 0 0,-1-1 0,1 1 0,-2-1 0,0 0 0,0 0 0,1 0 0,-2-1 0,-1 0 0,1 1 0,0-1 0,0 0 0,-1 0 0,1-1 0,-2 0 1,1 0-1,-2-1 0,-7 5 0,-1-1 166,-2 1 0,0-1 0,0-2-1,-1 1 1,0-2 0,0-1 0,0-1 0,0 0 0,0-1 0,-36-2 0,32 0-402,2-2 0,-2-1 0,1 0 0,1-3 0,-1 1 0,1-2 0,-1-1 0,2 0 0,-22-13 0,35 18-289,1 0-1,1-1 0,-1 0 0,1-1 1,-1 1-1,1-1 0,0 0 1,0 0-1,1 0 0,-4-9 1,5 9-403,0 0 0,1-1 0,-1 0 0,2 1 0,0 0 0,0-1 0,-1 1 0,2-2 0,-1 1 0,1 1 0,0-2 0,1-8 0,6-18-3717</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8.857"/>
    </inkml:context>
    <inkml:brush xml:id="br0">
      <inkml:brushProperty name="width" value="0.1" units="cm"/>
      <inkml:brushProperty name="height" value="0.1" units="cm"/>
      <inkml:brushProperty name="color" value="#FFC114"/>
    </inkml:brush>
  </inkml:definitions>
  <inkml:trace contextRef="#ctx0" brushRef="#br0">938 7 7241,'-56'-3'928,"-1"0"0,1 3 0,-2 3 0,-71 12 0,88-8-226,1 4 0,-1-1 0,2 2 0,-1 4 0,2-1 0,-56 34 1,76-37-582,0 1 1,2 1 0,-1 0 0,1 1 0,2 0 0,-1 2 0,2 0 0,-1 0-1,3 2 1,-1-1 0,2 1 0,0 1 0,1-1 0,1 1 0,2 1 0,-7 28-1,2 6-37,3 1 0,2 1 0,3-1-1,2 0 1,7 65 0,17 64 520,71 275 0,-90-444-542,2 17-5,5 1 1,-1-3-1,1 2 0,2-2 1,2-1-1,19 33 0,-23-48-53,0-1-1,0 1 0,1-1 0,1-1 0,1-1 0,0 1 1,0-1-1,1-2 0,0 0 0,2 0 0,-2-1 0,32 11 1,-13-8 7,0-3 0,1-2 1,0 1-1,1-3 1,64 0-1,-15-6 8,110-16 0,-117 6-4,1-4 1,-1-3 0,-1-4 0,139-60-1,-175 64 33,-2-3 0,1 0 0,-4-3-1,1-2 1,-1 0 0,-2-2 0,-1-2-1,-1-1 1,-2-1 0,35-49 0,-42 44 171,-1-1 1,-2-2-1,-2 0 1,-2-1-1,-2 0 1,18-82 0,-22 62-175,-1 1 0,-4-1 1,-1 0-1,-8-85 0,2 121-82,-2 0 0,0 0 0,-2 0 0,-1 1 0,0 0 0,-1 1 0,-2 0 0,0 0 0,-3 0 0,2 2 0,-31-39 0,26 42-449,-1-1-1,0 3 1,-2-1 0,0 2-1,0 0 1,-1 1-1,-36-18 1,14 11-1763,0 4-1,-3 0 0,-75-17 1,26 15-1685</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4.551"/>
    </inkml:context>
    <inkml:brush xml:id="br0">
      <inkml:brushProperty name="width" value="0.1" units="cm"/>
      <inkml:brushProperty name="height" value="0.1" units="cm"/>
      <inkml:brushProperty name="color" value="#FFC114"/>
    </inkml:brush>
  </inkml:definitions>
  <inkml:trace contextRef="#ctx0" brushRef="#br0">206 25 2448,'-29'0'-16,"2"-5"-4,-1 5-116,6-3-84,1 0 8,2 0-104,2 0 8,2 0 24,0 1-72,2-1 80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4.895"/>
    </inkml:context>
    <inkml:brush xml:id="br0">
      <inkml:brushProperty name="width" value="0.1" units="cm"/>
      <inkml:brushProperty name="height" value="0.1" units="cm"/>
      <inkml:brushProperty name="color" value="#FFC114"/>
    </inkml:brush>
  </inkml:definitions>
  <inkml:trace contextRef="#ctx0" brushRef="#br0">292 0 7473,'-68'11'2487,"0"-2"1,-88-2 667,179-7-1455,289-10 779,-74 1-2414,1534 34 13,-1375 0 169,-52-2-1181,-116-14-3591,-220-8 3736,15-1-1094</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5.714"/>
    </inkml:context>
    <inkml:brush xml:id="br0">
      <inkml:brushProperty name="width" value="0.1" units="cm"/>
      <inkml:brushProperty name="height" value="0.1" units="cm"/>
      <inkml:brushProperty name="color" value="#FFC114"/>
    </inkml:brush>
  </inkml:definitions>
  <inkml:trace contextRef="#ctx0" brushRef="#br0">3522 0 13849,'-915'708'5789,"353"-280"-4860,28-19-671,-506 400-2686,782-585-1114,100-69-2314,103-98 2305</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7.220"/>
    </inkml:context>
    <inkml:brush xml:id="br0">
      <inkml:brushProperty name="width" value="0.1" units="cm"/>
      <inkml:brushProperty name="height" value="0.1" units="cm"/>
      <inkml:brushProperty name="color" value="#FFC114"/>
    </inkml:brush>
  </inkml:definitions>
  <inkml:trace contextRef="#ctx0" brushRef="#br0">14 0 16626,'-13'3'0,"13"0"317,25 4 422,344 0 884,129 29-1873,419 31 683,-306-8-5202,-576-56 1710,-8-1-860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36.925"/>
    </inkml:context>
    <inkml:brush xml:id="br0">
      <inkml:brushProperty name="width" value="0.1" units="cm"/>
      <inkml:brushProperty name="height" value="0.1" units="cm"/>
      <inkml:brushProperty name="color" value="#FFC114"/>
    </inkml:brush>
  </inkml:definitions>
  <inkml:trace contextRef="#ctx0" brushRef="#br0">307 117 5985,'1'-3'153,"0"-1"1,0 1 0,0 0 0,0-1 0,0 1 0,-1-1 0,0 1 0,0-1 0,0 1 0,0-1 0,0 1 0,-1-1 0,1 1 0,-1 0 0,0-1 0,0 1 0,0 0 0,-1 0-1,1-1 1,-1 1 0,0 0 0,0 0 0,0 1 0,0-1 0,0 0 0,-1 1 0,1-1 0,-1 1 0,1 0 0,-1 0 0,-3-2 0,3 2 31,-1 0 0,1 0 0,-1 0 0,1 1 0,-1-1 0,1 1 0,-1 0 0,0 0 0,0 0 0,0 1 0,0-1 0,1 1 0,-1 0 0,0 0 0,0 0 1,0 1-1,0-1 0,0 1 0,0 0 0,1 0 0,-1 0 0,0 1 0,1-1 0,-1 1 0,1 0 0,0 0 0,-6 4 0,-4 7 30,1 0 0,0 0 0,1 1 0,1 1 0,0-1 0,1 2 0,1-1-1,0 1 1,1 1 0,1-1 0,0 1 0,1 0 0,-3 23 0,-1 20-169,3 0-1,2 92 1,4-130-55,2 1 0,1-1 0,1 0 1,0 0-1,2-1 0,0 1 0,2-1 1,0-1-1,1 1 0,1-1 0,20 29 1,-22-38 6,0 0 1,0-1 0,1 1 0,0-2-1,1 1 1,0-2 0,0 1 0,1-1-1,0-1 1,1 0 0,0 0 0,0-1-1,0-1 1,0 0 0,1-1 0,0 0-1,0-1 1,0 0 0,0-1 0,20 1-1,-22-4 57,0 1-1,1-1 1,-1-1-1,0 0 1,0 0-1,0-1 1,0-1-1,0 0 1,-1 0-1,0-1 1,0 0-1,14-11 1,-17 11 75,0 0 0,-1-1 0,0 0 0,0-1 0,0 1 0,-1-1 0,0 0 0,0 0 0,-1-1 0,0 0 0,0 1 0,-1-1 0,0 0 0,-1-1 0,1 1 0,-1 0 0,0-11 0,-1 12-90,0-1-1,-1 0 1,0 0-1,0 0 1,-1 0 0,0 0-1,0 0 1,-1 0-1,0 1 1,-1-1-1,1 1 1,-2-1-1,1 1 1,-1 0-1,0 0 1,0 0-1,-1 1 1,0 0-1,0 0 1,0 0-1,-1 0 1,0 1 0,0 0-1,0 0 1,-1 0-1,1 1 1,-1 0-1,0 0 1,-1 1-1,-10-4 1,2 2-413,-1 0 0,0 1 0,1 1 0,-1 0 0,-1 1 0,1 1 0,0 1 0,0 0 0,0 1 0,-28 5 0,14 1-1620,0 1 1,0 2-1,1 0 0,-51 27 0,28-7-1832</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37.918"/>
    </inkml:context>
    <inkml:brush xml:id="br0">
      <inkml:brushProperty name="width" value="0.1" units="cm"/>
      <inkml:brushProperty name="height" value="0.1" units="cm"/>
      <inkml:brushProperty name="color" value="#FFC114"/>
    </inkml:brush>
  </inkml:definitions>
  <inkml:trace contextRef="#ctx0" brushRef="#br0">397 321 5320,'4'-10'426,"0"1"0,-1-1-1,-1 0 1,0 0 0,0 0-1,-1 0 1,0-1-1,0 1 1,-1 0 0,-1 0-1,0 0 1,0-1 0,-1 1-1,0 0 1,-1 1-1,0-1 1,-1 0 0,0 1-1,0-1 1,-9-12 0,9 15-292,0 0 0,-1 0 0,0 0 1,-1 1-1,1 0 0,-1 0 0,0 0 0,-1 1 1,1 0-1,-1 0 0,0 0 0,-1 1 1,1 0-1,-1 1 0,1 0 0,-1 0 1,0 0-1,0 1 0,-1 0 0,1 1 1,0 0-1,-1 0 0,1 0 0,0 1 1,-12 2-1,12 0-128,1 0-1,-1 1 1,1 0 0,0 0-1,-1 0 1,1 1 0,1 0-1,-1 1 1,0 0 0,1 0-1,0 0 1,1 0 0,-1 1-1,1 0 1,0 0-1,-5 8 1,0 2 3,0 0-1,1 0 1,0 1-1,1 1 1,-9 31-1,15-40-10,0 0-1,0 0 0,1 1 1,0-1-1,0 1 1,1-1-1,1 1 0,-1-1 1,2 0-1,-1 1 1,1-1-1,4 11 0,-4-16 2,-1 1-1,1-1 0,0 0 0,1-1 0,-1 1 1,1 0-1,-1-1 0,1 1 0,0-1 0,1 0 1,-1 0-1,0 0 0,1 0 0,0-1 1,-1 1-1,1-1 0,0 0 0,0 0 0,1 0 1,-1-1-1,0 1 0,0-1 0,1 0 0,-1-1 1,1 1-1,-1-1 0,7 0 0,5-1 1,0-1 1,-1 0-1,1-2 0,-1 0 0,0 0 0,0-1 1,-1-1-1,0-1 0,0 0 0,24-16 0,-2-2-8,-1-2-1,51-50 1,-65 55 24,23-34 0,0 2 186,-43 53-51,-1 13 310,-1 17-270,-2-1 0,-11 46 0,0 1-146,6-19-55,-15 105-336,-3 200 0,26-289-6279,1-71 6300,-1-1 217,0 1 0,0-1 1,0 0-1,0 0 0,0 1 1,0-1-1,0 0 0,0 0 0,0 1 1</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38.803"/>
    </inkml:context>
    <inkml:brush xml:id="br0">
      <inkml:brushProperty name="width" value="0.1" units="cm"/>
      <inkml:brushProperty name="height" value="0.1" units="cm"/>
      <inkml:brushProperty name="color" value="#FFC114"/>
    </inkml:brush>
  </inkml:definitions>
  <inkml:trace contextRef="#ctx0" brushRef="#br0">314 498 9025,'-7'-3'220,"0"1"0,0 0 0,0 0 0,-1 1 0,1 0 1,0 0-1,-1 1 0,1 0 0,-1 0 0,1 1 0,0 0 0,-1 0 0,1 1 0,0 0 1,0 0-1,0 0 0,0 1 0,0 0 0,1 1 0,-1-1 0,1 1 0,0 0 1,0 1-1,0 0 0,1 0 0,-7 7 0,6-6-195,1-1-1,0 0 1,1 1-1,-1 0 1,1 0-1,0 0 1,1 1-1,-1-1 1,1 1-1,1 0 1,-1 0 0,1 0-1,0 0 1,1 0-1,0 0 1,0 0-1,0 1 1,1-1-1,0 0 1,0 1-1,1-1 1,0 0 0,1 1-1,-1-1 1,1 0-1,5 10 1,-1-7-23,0 0 1,0-1 0,2 0-1,-1 0 1,1 0-1,0-1 1,1 0 0,-1-1-1,2 0 1,-1 0 0,1-1-1,0 0 1,0-1-1,1 0 1,12 4 0,-8-4-4,0-1 0,0 0 1,0-1-1,1-1 0,-1 0 1,1-1-1,0-1 0,-1 0 1,1-1-1,27-6 0,-37 6 20,-1 0 0,0-1 0,1 0 0,-1 0-1,0-1 1,0 1 0,0-1 0,0 0 0,-1 0 0,1-1-1,-1 1 1,0-1 0,0 0 0,0 0 0,-1 0-1,1-1 1,-1 1 0,0-1 0,0 0 0,4-9-1,-5 8 97,-1 0 0,1-1 0,-1 1-1,0 0 1,0-1 0,0 1 0,-1-1-1,0 1 1,-1-1 0,1 1 0,-1-1-1,-1 1 1,1-1 0,-1 1-1,0 0 1,0 0 0,-7-11 0,-5-7 324,-1 1-1,-1 0 1,-1 1 0,-1 1 0,-31-29 0,-113-81 850,15 13-714,138 110-574,1 0 0,0-1-1,0 0 1,0 0-1,1-1 1,-6-11-1,11 17-2,0 1 0,1 0 0,0 0 0,-1 0 0,1-1 0,0 1 0,1 0 0,-1-1 0,1 1 0,0-1 0,-1 1 0,1-1 0,1 1 0,-1-1 0,0 1 0,1-1-1,0 1 1,0 0 0,0-1 0,0 1 0,1 0 0,-1 0 0,1 0 0,-1 0 0,4-4 0,1 0-60,1 0-1,0 1 1,0 0-1,1 0 1,-1 0-1,1 1 1,1 0-1,-1 1 1,1 0-1,-1 0 1,19-5-1,-3 2-111,1 2-1,0 0 1,32-1 0,-37 4 89,1 1 0,-1 2 0,1 0 0,-1 1 0,24 5 0,-39-6 80,0 0-1,0 1 1,0-1-1,0 1 1,0 0-1,-1 0 1,1 1-1,0-1 1,-1 1-1,0 0 1,0 0 0,0 0-1,0 1 1,0 0-1,-1-1 1,0 1-1,1 0 1,-1 1-1,-1-1 1,1 0-1,-1 1 1,1 0 0,-1-1-1,-1 1 1,3 9-1,-3-4 27,0 0 0,-1 0 1,0 0-1,-1 0 0,0 0 0,0 0 0,-1-1 0,-1 1 0,1 0 1,-2-1-1,1 0 0,-1 0 0,-10 16 0,7-13-359,-1 1 0,-1-2 0,0 1 0,-1-1 0,0-1 0,0 0-1,-1 0 1,-23 15 0,4-12-2525,29-13 2600,0 1 1,-1-1-1,1 0 1,0 1-1,0-1 1,0 0-1,0 0 1,0 0-1,-1 0 1,1 0-1,0 0 1,0 0 0,0 0-1,0 0 1,-1 0-1,1-1 1,0 1-1,0 0 1,0-1-1,0 1 1,0-1-1,0 1 1,-2-2-1,1-14-3402</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50.194"/>
    </inkml:context>
    <inkml:brush xml:id="br0">
      <inkml:brushProperty name="width" value="0.1" units="cm"/>
      <inkml:brushProperty name="height" value="0.1" units="cm"/>
      <inkml:brushProperty name="color" value="#FFC114"/>
    </inkml:brush>
  </inkml:definitions>
  <inkml:trace contextRef="#ctx0" brushRef="#br0">110 26 6301,'3'-19'1628,"-6"13"718,-5 11-53,5-1-2024,1 1 0,-1 1 1,1-1-1,1 0 0,-1 0 0,1 1 1,0-1-1,0 1 0,-1 10 0,0 1 78,-11 94 982,3 207 1,10-268-801,13-77-237,-9 10-282,1 0 0,0 1-1,2-1 1,0 1 0,18-29 0,-21 40-8,-1 0 0,1 0 1,0 1-1,0 0 0,1 0 1,-1 0-1,1 0 0,0 0 0,0 1 1,0 0-1,0 0 0,1 1 1,-1-1-1,1 1 0,0 0 1,-1 1-1,1 0 0,0-1 1,0 2-1,0-1 0,6 1 0,1 0 0,0 0 0,0 2-1,0-1 1,0 2 0,0 0-1,0 0 1,-1 1 0,19 9-1,-26-11 1,-1 0 1,1 1-1,-1 0 0,0 0 0,0 0 0,0 0 0,0 1 0,0-1 1,-1 1-1,0 0 0,0 0 0,0 0 0,0 1 0,0-1 1,-1 1-1,0 0 0,0-1 0,0 1 0,-1 0 0,1 0 0,-1 0 1,0 0-1,-1 0 0,1 8 0,-1-5 82,-1 1-1,0-1 1,0 0-1,-1 0 1,0 0 0,0 0-1,-1 0 1,0 0-1,0-1 1,-1 1 0,0-1-1,-6 8 1,3-5 72,-2 0 1,1 0-1,-1-1 1,-1 0-1,1-1 1,-2 0-1,-14 9 1,7-7-243,0-1 0,0-1 0,-1 0 0,0-1 0,0-1 0,-1-1 0,1-1 0,-1-1 0,-38 2 0,43-4-580,10-1-128,-1 0-1,1 0 0,-1 0 1,1 0-1,-1-1 1,1 0-1,-1 0 1,1-1-1,-10-3 0,1-4-3760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7.750"/>
    </inkml:context>
    <inkml:brush xml:id="br0">
      <inkml:brushProperty name="width" value="0.1" units="cm"/>
      <inkml:brushProperty name="height" value="0.1" units="cm"/>
      <inkml:brushProperty name="color" value="#00A0D7"/>
    </inkml:brush>
  </inkml:definitions>
  <inkml:trace contextRef="#ctx0" brushRef="#br0">1 120 7441,'2'-7'492,"0"0"1,0 0 0,0 0-1,-1-1 1,0 1 0,-1-1-1,1 1 1,-1-1 0,-1 1-1,-1-8 1,1-12 2554,1 27-3009,0 0 1,0 0 0,0 0-1,0 0 1,0 0-1,-1 0 1,1 0 0,0 0-1,0 0 1,0 0 0,0 0-1,0 0 1,0 0-1,-1 0 1,1 0 0,0 0-1,0 0 1,0 0-1,0 0 1,0 0 0,-1 0-1,1 0 1,0 0-1,0 0 1,0 0 0,0 0-1,0 0 1,-1 0-1,1 0 1,0 0 0,0 0-1,0 0 1,0 0 0,0 0-1,0 0 1,0-1-1,-1 1 1,1 0 0,0 0-1,0 0 1,0 0-1,0 0 1,0 0 0,0 0-1,0-1 1,0 1-1,0 0 1,0 0 0,0 0-1,0 0 1,0 0 0,0-1-1,0 1 1,0 0-1,0 0 1,0 0 0,0 0-1,0 0 1,0-1-1,0 1 1,0 0 0,0 0-1,0 0 1,0 0-1,0-1 1,0 2 41,-1 0 1,1-1-1,0 1 0,0-1 0,-1 1 0,1 0 1,0-1-1,0 1 0,0 0 0,0-1 1,0 1-1,-1 0 0,1 0 0,1-1 0,-1 1 1,0 0-1,0-1 0,0 1 0,0 0 1,1 0-1,11 36 898,-1 0 1,-2 0-1,7 53 0,0 119-85,2 11-508,7 50 50,-10-84-167,6 1-201,9 81 20,-15-160-63,-8-67 1,3 74 0,-22 91-130,13-200 114,0 1 1,0-1-1,0 0 0,1 1 0,0-1 1,0 0-1,3 6 0,-2-6-5,0 1 0,-1-1 0,0 0-1,0 0 1,-1 1 0,0-1 0,1 9 0,-2-15 23,0 30-68,-1-25 36,1-5 4,0 1-1,0-1 1,0 1 0,0 0-1,-1-1 1,1 1-1,0-1 1,0 1-1,0-1 1,0 1 0,0-1-1,0 1 1,0-1-1,0 1 1,1 0-1,-1-1 1,0 1 0,0-1-1,0 1 1,1-1-1,-1 1 1,0-1-1,0 0 1,1 1 0,-1-1-1,0 1 1,1-1-1,-1 1 1,1-1-1,-1 0 1,0 1 0,1-1-1,-1 0 1,1 0-1,-1 1 1,1-1-1,-1 0 1,1 0 0,-1 1-1,1-1 1,0 0-1,-1 0 1,1 0 0,0 0-1,0-1-172,-1-1 0,1 1 1,-1 0-1,1-1 0,-1 1 0,1 0 0,-1-1 1,0 1-1,1-1 0,-1 1 0,0-1 0,0 1 1,-1-3-1,-1-21-7331,-8 19 3508,-3 3-510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8.381"/>
    </inkml:context>
    <inkml:brush xml:id="br0">
      <inkml:brushProperty name="width" value="0.1" units="cm"/>
      <inkml:brushProperty name="height" value="0.1" units="cm"/>
      <inkml:brushProperty name="color" value="#00A0D7"/>
    </inkml:brush>
  </inkml:definitions>
  <inkml:trace contextRef="#ctx0" brushRef="#br0">0 122 11953,'40'-21'2337,"63"-25"1,-69 34-2180,0 2-1,0 1 1,1 2 0,57-5 0,-33 9-1218,-21 2-3002</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8.854"/>
    </inkml:context>
    <inkml:brush xml:id="br0">
      <inkml:brushProperty name="width" value="0.1" units="cm"/>
      <inkml:brushProperty name="height" value="0.1" units="cm"/>
      <inkml:brushProperty name="color" value="#00A0D7"/>
    </inkml:brush>
  </inkml:definitions>
  <inkml:trace contextRef="#ctx0" brushRef="#br0">1 0 6817,'0'19'2517,"2"-1"0,4 26 0,16 38-324,-4-35-1583,30 60-1,-46-103-533,-1-2 22,-1-1 1,0 0 0,1 0 0,-1 0-1,1 1 1,0-1 0,-1 0-1,1 0 1,0 0 0,0 0 0,0 0-1,0 0 1,0 0 0,0 0-1,0 0 1,0-1 0,0 1-1,2 1 1,9-33 538,-9 25-629,1 0-1,-1 0 1,1 1 0,1-1-1,-1 1 1,1 0 0,0 0-1,0 0 1,0 0 0,1 1-1,0 0 1,0 1 0,0-1-1,0 1 1,0 0 0,1 0 0,8-2-1,5 1-12,1 0 0,-1 1 0,0 1 0,35 1 0,-48 2 12,0-1 1,1 2-1,-1-1 1,0 1-1,0 0 1,0 1-1,-1-1 1,1 1 0,-1 1-1,1-1 1,-1 1-1,0 0 1,0 0-1,-1 1 1,1 0-1,-1 0 1,0 0 0,0 1-1,-1 0 1,0-1-1,0 2 1,0-1-1,-1 0 1,0 1-1,0-1 1,0 1 0,-1 0-1,0 0 1,0 0-1,-1 0 1,0 1-1,0 10 1,0-11 142,-1 0 1,-1 0 0,1-1-1,-1 1 1,0 0-1,-1-1 1,1 1 0,-1 0-1,0-1 1,-1 0-1,0 0 1,0 1 0,0-2-1,-1 1 1,0 0-1,0-1 1,0 1-1,-1-1 1,1-1 0,-1 1-1,-1 0 1,1-1-1,0 0 1,-1-1 0,0 1-1,0-1 1,-9 4-1,-9 0-29,0 0-1,0-1 1,-1-2-1,1 0 1,-1-2-1,0-1 1,-46-3-1,57 0-1230,-1-1 0,-26-8 0,-5-5-6527,44 15 6902,-16-5-4508</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4:49.859"/>
    </inkml:context>
    <inkml:brush xml:id="br0">
      <inkml:brushProperty name="width" value="0.1" units="cm"/>
      <inkml:brushProperty name="height" value="0.1" units="cm"/>
      <inkml:brushProperty name="color" value="#00A0D7"/>
    </inkml:brush>
  </inkml:definitions>
  <inkml:trace contextRef="#ctx0" brushRef="#br0">71 120 5509,'-3'-10'676,"-1"0"1,0 1 0,-11-18-1,10 18 487,0 0 0,0-1 0,-4-13 0,10 36-119,0 0 0,0 0 1,-3 23-1,0 3 56,2 365 2774,3-363-3709,1 0-1,3 0 1,13 51-1,7 37-122,-12 14-15,-6 206 0,-9-322 11,3 9-36,1 0 0,1 0 0,16 54 0,-15-59-5,-1 0 0,-2 1 0,0 0 1,-3 36-1,0-50 38,6-8-52,-5-9 18,0 0 1,0 0-1,0 0 0,0 0 1,-1 0-1,1 0 1,0 0-1,-1 0 0,1 1 1,-1-1-1,1 0 1,-1 0-1,1 0 0,-1 1 1,1 1-1,-1-16-12,0 0-1,0 0 1,-1 0 0,-1 0-1,-3-14 1,-1 10 12,1-2 0,0 1 0,1 0 1,2-1-1,-2-20 0,0 0-46,-29-303 93,-30-185 16,48 442-133,-6-121 0,19-111 50,3 221-7217,-1 111 1197</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4:50.371"/>
    </inkml:context>
    <inkml:brush xml:id="br0">
      <inkml:brushProperty name="width" value="0.1" units="cm"/>
      <inkml:brushProperty name="height" value="0.1" units="cm"/>
      <inkml:brushProperty name="color" value="#00A0D7"/>
    </inkml:brush>
  </inkml:definitions>
  <inkml:trace contextRef="#ctx0" brushRef="#br0">6 19 12513,'-6'-10'2522,"446"1"-3346,-439 9 749,32 2-807,-32-2 746,0 0 0,0 0 0,-1 0 0,1 0 0,0 1 0,0-1 0,0 0 1,0 0-1,0 1 0,0-1 0,-1 0 0,1 1 0,0-1 0,0 1 0,0-1 0,-1 1 0,1-1 1,0 1-1,-1 0 0,1-1 0,-1 1 0,1 0 0,0-1 0,-1 1 0,0 0 0,1 0 1,-1 0-1,1-1 0,-1 2 0,0-1-80,-1 0 0,0 0 0,0 0 0,0 0 0,1-1-1,-1 1 1,0 0 0,0 0 0,0-1 0,0 1 0,0-1 0,0 1 0,0-1 0,0 1 0,-1-1 0,1 0 0,0 1 0,0-1 0,0 0 0,0 0 0,-2 0-1,-1 1-322,-14 3-1253</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4:50.838"/>
    </inkml:context>
    <inkml:brush xml:id="br0">
      <inkml:brushProperty name="width" value="0.1" units="cm"/>
      <inkml:brushProperty name="height" value="0.1" units="cm"/>
      <inkml:brushProperty name="color" value="#00A0D7"/>
    </inkml:brush>
  </inkml:definitions>
  <inkml:trace contextRef="#ctx0" brushRef="#br0">1 1 6081,'3'9'770,"0"0"0,0 1 1,-1-1-1,-1 1 1,1 0-1,-1 0 1,-1 0-1,-1 13 0,4 32 926,1-16-798,0-9-384,11 51 1,-13-73-436,0 0 1,1-1-1,0 0 0,0 1 0,1-1 0,0 0 1,0-1-1,0 1 0,1-1 0,0 0 0,10 10 1,-15-16-57,1 1 1,-1-1 0,1 1-1,-1-1 1,1 0 0,-1 1-1,0-1 1,1 0-1,-1 0 1,1 1 0,-1-1-1,1 0 1,0 0 0,-1 0-1,1 0 1,-1 0 0,1 1-1,-1-1 1,1 0 0,-1 0-1,1 0 1,0-1 0,-1 1-1,1 0 1,-1 0-1,1 0 1,-1 0 0,1 0-1,-1-1 1,1 1 0,-1 0-1,1 0 1,-1-1 0,1 1-1,-1 0 1,1-1 0,-1 1-1,0-1 1,1 1 0,-1 0-1,0-1 1,1 1 0,-1-1-1,1 0 1,11-31 273,-7 17-56,-4 12-232,0 1-1,1-1 0,-1 0 0,1 1 0,-1-1 1,1 1-1,0-1 0,0 1 0,0 0 0,0 0 0,1 0 1,-1 0-1,1 0 0,-1 0 0,1 1 0,-1-1 1,1 1-1,0 0 0,0-1 0,0 1 0,-1 1 0,1-1 1,0 0-1,0 1 0,0-1 0,0 1 0,1 0 1,-1 0-1,0 0 0,0 1 0,0-1 0,0 1 1,0 0-1,-1-1 0,1 1 0,0 0 0,0 1 0,0-1 1,2 2-1,54 23 63,-33-15-13,0 1 1,0 0 0,-1 2-1,23 18 1,-41-27 55,-1 1 0,1 0-1,-1 0 1,0 1 0,-1 0 0,1 0 0,-1 0 0,-1 0 0,1 1 0,-1 0 0,-1 0 0,1 0 0,-2 1 0,1-1 0,-1 0 0,0 1 0,1 12 0,-2-11 128,-1-1 0,0 1-1,0-1 1,-1 1 0,0-1 0,-1 1 0,0-1 0,0 0 0,-1 1 0,0-1 0,-1-1 0,0 1 0,0 0 0,-1-1 0,0 0 0,-1 0 0,1-1 0,-12 12-1,8-10 17,-1-1-1,-1 0 0,0 0 0,0-1 0,0 0 1,-1-1-1,0-1 0,0 0 0,0 0 0,-1-1 0,0-1 1,-25 4-1,13-4-50,0-1 1,-1-1-1,-44-4 1,53 0-1104,-1 0 0,-19-6-1,24 4-1828,1 1-1,0-1 0,-18-11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5:11.262"/>
    </inkml:context>
    <inkml:brush xml:id="br0">
      <inkml:brushProperty name="width" value="0.1" units="cm"/>
      <inkml:brushProperty name="height" value="0.1" units="cm"/>
      <inkml:brushProperty name="color" value="#00A0D7"/>
    </inkml:brush>
  </inkml:definitions>
  <inkml:trace contextRef="#ctx0" brushRef="#br0">1 19 408,'0'0'21,"0"1"1,-1-1-1,1 1 1,0 0-1,0-1 1,1 1-1,-1-1 0,0 1 1,0 0-1,0-1 1,0 1-1,0-1 1,1 1-1,-1-1 0,0 1 1,0-1-1,1 1 1,-1-1-1,0 1 0,1-1 1,-1 1-1,1-1 1,-1 1-1,0-1 1,1 0-1,-1 1 0,1-1 1,-1 0-1,1 0 1,-1 1-1,1-1 1,0 0-1,-1 0 0,1 1 1,0-1-1,1 0-33,0-1 0,-1 1-1,1 0 1,-1-1-1,1 1 1,-1-1 0,1 0-1,-1 1 1,0-1 0,1 0-1,-1 0 1,0 0 0,1 0-1,-1 0 1,0 0-1,0 0 1,1-2 0,17-13-634,-15 13 491</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5:11.920"/>
    </inkml:context>
    <inkml:brush xml:id="br0">
      <inkml:brushProperty name="width" value="0.1" units="cm"/>
      <inkml:brushProperty name="height" value="0.1" units="cm"/>
      <inkml:brushProperty name="color" value="#00A0D7"/>
    </inkml:brush>
  </inkml:definitions>
  <inkml:trace contextRef="#ctx0" brushRef="#br0">21 82 2708,'4'-3'53,"3"-3"499,0 0 1,0-1 0,0 0-1,-1 0 1,0 0-1,0-1 1,-1 0-1,6-11 1,-12 16 723,-6 6-1010,-7 6-432,13-8 229,-18 13-88,-20 15-3676,33-23 1770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5:12.701"/>
    </inkml:context>
    <inkml:brush xml:id="br0">
      <inkml:brushProperty name="width" value="0.1" units="cm"/>
      <inkml:brushProperty name="height" value="0.1" units="cm"/>
      <inkml:brushProperty name="color" value="#00A0D7"/>
    </inkml:brush>
  </inkml:definitions>
  <inkml:trace contextRef="#ctx0" brushRef="#br0">8 188 5825,'5'-16'901,"0"0"1,-2 0 0,0 0 0,0 0-1,-2 0 1,0-1 0,-1-19 0,0 35-808,0-1 0,0 1 0,0-1 0,0 1 1,0-1-1,0 1 0,-1-1 0,1 1 0,0-1 1,-1 1-1,1 0 0,-1-1 0,0 1 0,1 0 1,-1-1-1,0 1 0,0 0 0,0 0 0,0-1 1,0 1-1,0 0 0,0 0 0,0 0 0,0 0 1,-1 1-1,1-1 0,0 0 0,-1 0 0,1 1 1,0-1-1,-1 1 0,1-1 0,-2 1 0,2 32 805,3-17-750,-1 0 0,2 0 1,5 20-1,5 30-82,-5 128-287,-8-110-4832,-1-37-1449,1-36 4162</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5:13.039"/>
    </inkml:context>
    <inkml:brush xml:id="br0">
      <inkml:brushProperty name="width" value="0.1" units="cm"/>
      <inkml:brushProperty name="height" value="0.1" units="cm"/>
      <inkml:brushProperty name="color" value="#00A0D7"/>
    </inkml:brush>
  </inkml:definitions>
  <inkml:trace contextRef="#ctx0" brushRef="#br0">0 12 5953,'1'-1'294,"1"0"0,-1 0 1,0 0-1,1 0 0,-1 0 1,1 0-1,-1 1 0,1-1 1,-1 0-1,1 1 1,-1-1-1,1 1 0,0-1 1,-1 1-1,4 0 0,-4 0-217,0 1-1,0 0 0,0-1 0,0 1 1,0 0-1,0 0 0,0 0 0,0-1 1,0 1-1,0 0 0,0 0 0,-1 0 1,1 1-1,0-1 0,-1 0 0,1 0 1,-1 0-1,1 0 0,-1 1 0,0-1 1,1 1-1,3 14-179,0 0 1,-2 0 0,1 0-1,-2 0 1,0 0-1,-3 23 1,2-7-1801,0-30 1553,0 0 0,-1 1 1,1-1-1,-1 0 0,1 0 1,-1 0-1,0 1 0,0-1 1,-1 3-1,-3 6-1687,4 0 123</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51.212"/>
    </inkml:context>
    <inkml:brush xml:id="br0">
      <inkml:brushProperty name="width" value="0.1" units="cm"/>
      <inkml:brushProperty name="height" value="0.1" units="cm"/>
      <inkml:brushProperty name="color" value="#FFC114"/>
    </inkml:brush>
  </inkml:definitions>
  <inkml:trace contextRef="#ctx0" brushRef="#br0">389 28 7045,'-2'-2'106,"0"0"1,0-1 0,0 1 0,0 0-1,0 0 1,0 1 0,0-1 0,-1 0-1,1 1 1,-1-1 0,0 1 0,1 0-1,-1 0 1,0 0 0,1 0-1,-1 1 1,0-1 0,0 1 0,0-1-1,0 1 1,0 0 0,1 0 0,-1 1-1,0-1 1,-4 1 0,-3 1 353,1-1 0,-1 2 0,1-1 0,0 1 0,-1 1 0,-11 5 0,2 3-101,1 0 1,0 1-1,0 0 1,2 2-1,-1 0 1,2 0-1,0 2 1,1 0 0,1 0-1,1 2 1,0-1-1,-17 39 1,24-45-318,1 1 0,0-1 1,1 1-1,0-1 1,1 1-1,0 0 0,1 0 1,1 0-1,0 0 1,2 14-1,-1-17-39,2 1 0,-1-1 0,1 0 1,1 1-1,0-1 0,1-1 0,-1 1 0,2-1 0,-1 0 0,2 0 0,-1 0 0,1-1 1,11 11-1,-8-11-4,0 1-1,1-1 1,1-1 0,-1 0 0,1 0 0,0-1 0,1-1 0,-1 0 0,1-1 0,0 0 0,0-1 0,1 0-1,19 1 1,-24-4 7,0 0 0,0 0 0,0-1 0,0 0-1,0 0 1,0-1 0,0 0 0,0-1 0,10-4 0,-13 4-1,0 0 1,-1 0-1,1-1 1,-1 0 0,0 0-1,0 0 1,0-1-1,-1 1 1,1-1 0,-1 0-1,0 0 1,0-1-1,5-10 1,-7 11 34,0-1 0,0 1 1,-1 0-1,0-1 0,0 1 0,0-1 0,0 1 1,-1-1-1,0 1 0,0-1 0,-1 1 0,1-1 1,-1 1-1,0-1 0,-1 1 0,1 0 0,-1 0 1,0-1-1,-1 1 0,1 0 0,-1 1 0,0-1 1,0 0-1,0 1 0,-7-7 0,5 5-219,-1 0-1,0 0 1,0 1-1,-1 0 1,1 0-1,-1 0 1,0 1 0,0 0-1,0 0 1,-1 1-1,0 0 1,1 0-1,-1 1 1,0 0-1,0 0 1,-15 0 0,-41 4-5609,32 8 1889</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5:13.875"/>
    </inkml:context>
    <inkml:brush xml:id="br0">
      <inkml:brushProperty name="width" value="0.1" units="cm"/>
      <inkml:brushProperty name="height" value="0.1" units="cm"/>
      <inkml:brushProperty name="color" value="#00A0D7"/>
    </inkml:brush>
  </inkml:definitions>
  <inkml:trace contextRef="#ctx0" brushRef="#br0">54 188 5605,'0'-23'1703,"1"0"0,1 0 1,7-31-1,-6 5 1690,-3 34-1852,0 48-303,-3 32-1034,-15 81-1,7-62-200,6-45-428,-8 58-3225,-3-32-4734,14-57 6449,2-1 81</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5:14.249"/>
    </inkml:context>
    <inkml:brush xml:id="br0">
      <inkml:brushProperty name="width" value="0.1" units="cm"/>
      <inkml:brushProperty name="height" value="0.1" units="cm"/>
      <inkml:brushProperty name="color" value="#00A0D7"/>
    </inkml:brush>
  </inkml:definitions>
  <inkml:trace contextRef="#ctx0" brushRef="#br0">1 21 7209,'2'-2'274,"-1"0"0,1 1 0,0-1 1,0 0-1,0 1 0,0-1 1,0 1-1,0 0 0,1 0 0,-1 0 1,0 0-1,1 0 0,-1 0 0,1 1 1,-1-1-1,1 1 0,3-1 1,-4 2-251,-1 0 0,1-1 0,0 1 0,-1 0 0,0 0 0,1 0 0,-1 0 0,0 0 0,1 0 0,-1 1 0,0-1 0,0 0 0,0 1 0,0-1 0,0 0 0,0 1 0,0 0 0,-1-1 0,1 1 0,0-1 0,-1 1 0,0 0 0,1-1 0,-1 1 0,0 0 0,0 3 0,5 22-1203,0 43-1,-5-51-505,0-1 0,-2 0 1,-4 23-1,5-24 65</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5:14.857"/>
    </inkml:context>
    <inkml:brush xml:id="br0">
      <inkml:brushProperty name="width" value="0.1" units="cm"/>
      <inkml:brushProperty name="height" value="0.1" units="cm"/>
      <inkml:brushProperty name="color" value="#00A0D7"/>
    </inkml:brush>
  </inkml:definitions>
  <inkml:trace contextRef="#ctx0" brushRef="#br0">59 153 6657,'4'-28'2535,"0"0"-1,-1-56 1,-3 83-2487,0 1 0,0-1 0,0 1 1,0-1-1,0 1 0,0-1 0,0 1 0,0-1 0,0 1 0,0-1 0,0 1 0,0-1 0,0 1 0,0-1 0,0 1 0,-1-1 0,1 1 0,0 0 0,0-1 1,-1 1-1,1-1 0,0 1 0,0 0 0,-1-1 0,0 0 0,-6 8 561,-7 21-538,3 39-1076,2 0 0,1 69 1,2-29-4068,-3-33 127,7-51 3413</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5:16.092"/>
    </inkml:context>
    <inkml:brush xml:id="br0">
      <inkml:brushProperty name="width" value="0.1" units="cm"/>
      <inkml:brushProperty name="height" value="0.1" units="cm"/>
      <inkml:brushProperty name="color" value="#00A0D7"/>
    </inkml:brush>
  </inkml:definitions>
  <inkml:trace contextRef="#ctx0" brushRef="#br0">53 22 9545,'6'-21'1361,"-11"27"1097,-15 35-595,12-14-1778,1 0-1,1 1 0,1 0 1,1 0-1,0 52 0,5-74-643,0 0-1,1 0 1,-1 0-1,1 0 1,0 0-1,0-1 0,1 1 1,0-1-1,4 7 1,2 4-3032,-4-5 1000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5:16.626"/>
    </inkml:context>
    <inkml:brush xml:id="br0">
      <inkml:brushProperty name="width" value="0.1" units="cm"/>
      <inkml:brushProperty name="height" value="0.1" units="cm"/>
      <inkml:brushProperty name="color" value="#00A0D7"/>
    </inkml:brush>
  </inkml:definitions>
  <inkml:trace contextRef="#ctx0" brushRef="#br0">56 6 8885,'-5'-5'4720,"4"5"-4620,-10 6 1595,-10 14-914,19-15-748,-1 1-1,0 0 0,1 1 0,0-1 0,1 0 0,0 1 0,-2 12 0,2 51-105,2-43 103,0 2-4,1 1 0,2-1 0,10 38 0,30 88-1152,-19-75-764,14 74-6717,-34-130 6559</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5:16.986"/>
    </inkml:context>
    <inkml:brush xml:id="br0">
      <inkml:brushProperty name="width" value="0.1" units="cm"/>
      <inkml:brushProperty name="height" value="0.1" units="cm"/>
      <inkml:brushProperty name="color" value="#00A0D7"/>
    </inkml:brush>
  </inkml:definitions>
  <inkml:trace contextRef="#ctx0" brushRef="#br0">16 0 6017,'0'16'36,"0"3"76,0 2 112,0 3 92,0 3 0,-6 1-68,0 3-76,6 0-108,0 2-104,0-1-348,0 0-360,-4-4-541,4 1-531</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5:17.327"/>
    </inkml:context>
    <inkml:brush xml:id="br0">
      <inkml:brushProperty name="width" value="0.1" units="cm"/>
      <inkml:brushProperty name="height" value="0.1" units="cm"/>
      <inkml:brushProperty name="color" value="#00A0D7"/>
    </inkml:brush>
  </inkml:definitions>
  <inkml:trace contextRef="#ctx0" brushRef="#br0">144 0 8853,'-13'6'40,"2"0"32,-5 0 72,-1 4 20,0 0-32,0 5-84,2 3-20,2 3-72,2 2-144,1 2-288,7 4-452,3 2-404,0 0-481,0 2-47</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5:20.979"/>
    </inkml:context>
    <inkml:brush xml:id="br0">
      <inkml:brushProperty name="width" value="0.1" units="cm"/>
      <inkml:brushProperty name="height" value="0.1" units="cm"/>
      <inkml:brushProperty name="color" value="#00A0D7"/>
    </inkml:brush>
  </inkml:definitions>
  <inkml:trace contextRef="#ctx0" brushRef="#br0">170 52 6461,'-44'-12'1833,"34"9"-517,-1 0 0,0 0 0,0 1-1,-19-1 1,28 3-1053,-1 0 0,0 0 0,0 0-1,1-1 1,-1 1 0,0-1-1,1 0 1,-1 0 0,0 0 0,1 0-1,-1 0 1,1 0 0,0-1-1,-1 1 1,1-1 0,-10-10 4858,15 13-4919,0 0 1,0 1 0,0-1 0,0 1 0,0 0 0,0 0 0,-1 0 0,1 1 0,-1-1-1,1 0 1,-1 1 0,0 0 0,0-1 0,3 6 0,12 12 581,16 8-230,2-1 0,1-2 0,43 23 1,122 52 50,27 16 212,16 12-396,-82-46-40,-44-8-420,-85-51 88,1-1 0,69 32 0,-55-34-1,-1 3 0,-1 1 1,69 49-1,-19-14-48,-67-43 0,-2 0 0,37 30 0,26 22 0,4-3 0,126 66 0,-142-94 0,-54-27 0,-1 1 0,40 26 0,92 83 0,-69-51 0,127 117 0,74 54 0,-246-202 0,59 48 0,-77-69 0,0 1 0,22 23 0,-35-32 0,1 0 0,21 13 0,4 2 0,23 19-22,23 17-122,-29-15-85,-49-42 228,0 1 0,1 0 0,-2 0 0,1 0 0,6 9 0,-8-9-7,1 0 0,-1 0 0,1-1 0,0 0 0,1 1 0,-1-1 0,0 0 0,1 0 0,0-1 0,5 4 0,-4-4 5,-1 1 0,1-1 0,-1 1-1,0 0 1,0 0 0,0 1 0,0-1 0,-1 1-1,1 0 1,-1 0 0,0 0 0,0 1 0,0-1-1,2 5 1,2 3-7,1 2-21,23 32-299,-29-44 153,0 0-1,0 0 0,0 0 1,0 0-1,0-1 0,0 1 1,0-1-1,0 1 1,0-1-1,1 0 0,-1 0 1,1 0-1,-1 0 0,1 0 1,-1-1-1,1 1 1,4 0-1,-8-20-6642,-2 14 5676,0 1-1,0 0 1,0 0 0,0 0-1,0 1 1,-1-1 0,0 1 0,-4-4-1,-9-8-2831,-1-5 353</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5:21.499"/>
    </inkml:context>
    <inkml:brush xml:id="br0">
      <inkml:brushProperty name="width" value="0.1" units="cm"/>
      <inkml:brushProperty name="height" value="0.1" units="cm"/>
      <inkml:brushProperty name="color" value="#00A0D7"/>
    </inkml:brush>
  </inkml:definitions>
  <inkml:trace contextRef="#ctx0" brushRef="#br0">0 62 10857,'42'-8'5424,"32"-5"-4420,13-3-765,175-9 0,-281 35-3835,-107 20-7587,99-26 9739</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5:21.932"/>
    </inkml:context>
    <inkml:brush xml:id="br0">
      <inkml:brushProperty name="width" value="0.1" units="cm"/>
      <inkml:brushProperty name="height" value="0.1" units="cm"/>
      <inkml:brushProperty name="color" value="#00A0D7"/>
    </inkml:brush>
  </inkml:definitions>
  <inkml:trace contextRef="#ctx0" brushRef="#br0">1 0 6625,'0'0'5734,"1"28"-1788,136 278-535,-135-302-3650,7 20 1322,-11-18-317,-10-10-544,12 3-220,-1 1-1,0-1 1,1 1 0,-1-1 0,1 0-1,-1 1 1,1-1 0,-1 0-1,1 1 1,-1-1 0,1 0 0,-1 0-1,1 0 1,0 1 0,0-1-1,-1 0 1,1 0 0,0 0-1,0 1 1,0-1 0,0 0 0,0 0-1,0 0 1,0 0 0,0 0-1,0 1 1,0-1 0,0 0 0,1 0-1,-1 0 1,0 0 0,1 1-1,-1-1 1,1 0 0,-1 0 0,0 1-1,2-2 1,-1 0-2,1-1 1,0 1-1,0 0 0,0-1 0,1 1 1,-1 0-1,0 0 0,1 0 1,3-2-1,7-1-8,1-1 0,-1 2 0,1 0-1,0 1 1,0 0 0,0 1 0,0 0 0,0 1 0,1 1 0,-1 0-1,19 3 1,-14 0 11,0 0 0,0 2 0,0 0 0,-1 1-1,0 0 1,0 2 0,32 18 0,-42-20 1,0 0 1,0 1 0,0 0 0,0 0-1,-1 1 1,-1 0 0,1 0 0,-1 0-1,-1 1 1,1 0 0,3 10 0,-5-11-6,-1 0 1,0 0 0,0 1 0,-1-1 0,0 1 0,-1-1 0,0 1 0,0 0 0,-1-1-1,0 1 1,-1 0 0,1-1 0,-4 15 0,2-18 137,0 0 0,-1 0-1,1 0 1,-1 0 0,0 0 0,0-1 0,-1 1-1,1-1 1,-1 0 0,0 0 0,0 0 0,-1-1-1,1 1 1,-1-1 0,1 0 0,-1 0 0,0-1-1,-7 3 1,-11 5 322,-1-2-1,-43 9 0,45-12-502,-80 16-1593,32-15-5266,35-6 1270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51.997"/>
    </inkml:context>
    <inkml:brush xml:id="br0">
      <inkml:brushProperty name="width" value="0.1" units="cm"/>
      <inkml:brushProperty name="height" value="0.1" units="cm"/>
      <inkml:brushProperty name="color" value="#FFC114"/>
    </inkml:brush>
  </inkml:definitions>
  <inkml:trace contextRef="#ctx0" brushRef="#br0">22 123 6365,'-2'-1'181,"0"0"0,1-1 0,-1 1 0,1 0 1,-1-1-1,1 0 0,0 1 0,0-1 0,0 0 1,0 0-1,0 1 0,0-1 0,0 0 0,0 0 1,1 0-1,-1 0 0,1 0 0,-1 0 0,1 0 1,0 0-1,0-1 0,0 1 0,0 0 0,1-2 1,0 1-94,0 0 1,1 1-1,-1-1 0,1 1 1,-1-1-1,1 1 1,0 0-1,0 0 1,0 0-1,1 0 1,-1 0-1,0 0 0,1 0 1,4-2-1,6-3-611,0 1 0,1 1-1,-1 0 1,1 1 0,27-5-1,-21 7-1667,-3 0-455</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6.733"/>
    </inkml:context>
    <inkml:brush xml:id="br0">
      <inkml:brushProperty name="width" value="0.1" units="cm"/>
      <inkml:brushProperty name="height" value="0.1" units="cm"/>
      <inkml:brushProperty name="color" value="#FFFFFF"/>
    </inkml:brush>
  </inkml:definitions>
  <inkml:trace contextRef="#ctx0" brushRef="#br0">1 40 4520,'2'-7'216,"-2"5"-76,1 0 0,-1-1-1,1 1 1,0 0 0,0 0-1,0 0 1,0 0 0,0 0 0,0 0-1,0 0 1,1 0 0,-1 0 0,1 0-1,1-1 1,-2 4 137,1 1 1,-1-1-1,0 0 0,0 1 1,0-1-1,0 1 0,0-1 0,0 1 1,-1 0-1,1-1 0,0 1 1,-1 0-1,1 2 0,0 1 209,18 57 1363,-4 1 1,8 71-1,-14-78-1224,94 660 1436,45 254-2896,-64-575-2026,23 129-7617,-95-455 8318</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7.259"/>
    </inkml:context>
    <inkml:brush xml:id="br0">
      <inkml:brushProperty name="width" value="0.1" units="cm"/>
      <inkml:brushProperty name="height" value="0.1" units="cm"/>
      <inkml:brushProperty name="color" value="#FFFFFF"/>
    </inkml:brush>
  </inkml:definitions>
  <inkml:trace contextRef="#ctx0" brushRef="#br0">1 481 8005,'33'-19'662,"2"0"0,0 3 1,0 1-1,2 1 0,38-9 1,196-33 1574,-230 49-2226,883-113 168,6 51-234,-714 57 55,351-35-100,-557 46-220,-1-1 1,1 0 0,0-1-1,10-4 1,-17 5-281,1 1 0,-1-1-1,0 0 1,0 0 0,0-1-1,0 1 1,0-1 0,0 1-1,-1-1 1,1 0 0,-1 0-1,0 0 1,4-6 0,-2 1-1146</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7.584"/>
    </inkml:context>
    <inkml:brush xml:id="br0">
      <inkml:brushProperty name="width" value="0.1" units="cm"/>
      <inkml:brushProperty name="height" value="0.1" units="cm"/>
      <inkml:brushProperty name="color" value="#FFFFFF"/>
    </inkml:brush>
  </inkml:definitions>
  <inkml:trace contextRef="#ctx0" brushRef="#br0">5 1 4096,'-2'7'723,"1"1"0,0 0 0,1 0 1,-1 0-1,2 0 0,-1 0 0,1 0 0,0 0 0,1 0 0,3 12 0,3 25 947,-1 1 1,0 80-1,-6-80-1222,9 467 1244,-1-41-1769,57 334-666,26-275-3909,-48-325-1612,-34-149 3427</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9.057"/>
    </inkml:context>
    <inkml:brush xml:id="br0">
      <inkml:brushProperty name="width" value="0.1" units="cm"/>
      <inkml:brushProperty name="height" value="0.1" units="cm"/>
      <inkml:brushProperty name="color" value="#FFFFFF"/>
    </inkml:brush>
  </inkml:definitions>
  <inkml:trace contextRef="#ctx0" brushRef="#br0">26 584 3000,'0'2'58,"-1"0"1,1 0-1,-1 0 0,1 0 0,-1 0 0,0 0 1,1 0-1,-1 0 0,0 0 0,-1 0 0,1 0 1,0-1-1,-2 3 0,1-2 95,1-1-1,0 1 1,0-1 0,0 1-1,0 0 1,0 0 0,0-1-1,0 1 1,1 0 0,-1 0 0,0 0-1,1 0 1,-1 2 743,26-21 409,-12 3-682,-1 0 0,0-1 0,-1-1 0,0 0 1,13-28-1,-3 7-190,53-95 562,55-87-138,-128 216-818,1 0 0,0 0 0,0 0 0,0 0 0,1 1 0,-1-1 0,1 1 0,-1 0 1,1 0-1,0 0 0,0 0 0,0 0 0,0 0 0,0 1 0,0-1 0,0 1 0,5-1 1,-4 2 44,-1 0 0,1 1 0,0-1 0,-1 1 0,1-1 1,-1 1-1,0 1 0,1-1 0,-1 0 0,0 1 0,1-1 1,-1 1-1,0 0 0,0 0 0,0 0 0,4 5 0,66 48 466,3-3-1,97 49 0,-171-100-552,45 28 9,-1 2 0,-1 1 0,66 65 0,-96-83 11,-9-8-29,0 0 1,0 0-1,1 0 1,-1-1-1,13 7 1,-19-12 14,0 0 0,1 0 0,-1 1 0,1-1 1,-1 0-1,1 0 0,-1 0 0,0 0 1,1 0-1,-1 0 0,1 0 0,-1 0 0,1 0 1,-1 0-1,1 0 0,-1 0 0,0 0 0,1 0 1,-1-1-1,1 1 0,-1 0 0,0 0 1,1 0-1,-1-1 0,1 1 0,-1 0 0,0 0 1,1-1-1,-1 1 0,0 0 0,1-1 0,-1 1 1,0-1-1,7-19-25,-5-29-65,-2 43 109,-1-58 42,0-48-90,2 97 28,0 1 0,1 0 0,1 0 0,0 0 0,7-20 0,-9 32-1,0 0-1,0 0 0,0 0 1,-1 0-1,2 0 0,-1 1 1,0-1-1,0 0 1,1 0-1,-1 1 0,0-1 1,1 1-1,0 0 0,-1-1 1,1 1-1,0 0 1,0 0-1,0 0 0,-1 0 1,1 0-1,3 0 0,-3 0 2,1 1-1,0 0 1,0 0 0,0 0-1,0 1 1,0-1-1,0 1 1,0-1-1,0 1 1,0 0-1,-1 0 1,1 0 0,3 2-1,9 6-7,-1 1-1,-1 0 1,0 0-1,15 16 1,-20-18-18,59 59 18,-42-41 3,0 0 0,2-2 0,0-1 0,2-1 0,36 21 0,-61-41 2,-1 0 1,0 0 0,1 0-1,-1-1 1,1 0 0,0 0-1,-1 0 1,1 0 0,0-1-1,0 1 1,0-1 0,-1 0-1,1 0 1,0 0 0,0-1-1,0 1 1,-1-1 0,1 0-1,0 0 1,-1 0 0,7-3-1,-6 0 1,1 1-1,-1 0 0,0-1 0,0 0 0,0 0 1,0-1-1,-1 1 0,0 0 0,1-1 0,-2 0 1,1 0-1,-1 0 0,1 0 0,1-7 0,31-121-18,-2 8 33,-27 108 7,0 0-1,1 1 1,1-1-1,20-29 1,-27 44-25,1-1-1,0 1 1,0-1 0,0 1 0,0 0 0,0 0 0,1 0 0,-1 0 0,1 0-1,-1 0 1,1 1 0,0-1 0,0 1 0,0 0 0,-1 0 0,1 0 0,0 0 0,0 0-1,1 1 1,-1-1 0,4 1 0,-3 1 5,1-1-1,-1 1 1,1 0-1,-1 1 1,0-1-1,0 1 1,0 0-1,0 0 1,0 0-1,0 0 1,0 1-1,-1-1 1,1 1-1,4 5 1,15 17 10,-2 0 0,0 2 0,29 48 0,-36-49-1,2-2 0,1 0 0,1-1 1,1-1-1,33 30 0,-50-50-13,1 1 1,0-1 0,-1-1-1,1 1 1,0 0-1,0-1 1,1 1 0,-1-1-1,0 0 1,0 0 0,1 0-1,-1-1 1,0 1-1,1-1 1,-1 1 0,1-1-1,-1 0 1,0-1 0,7 0-1,-6-1 1,1 1 0,-1-1-1,0 0 1,0 0 0,0 0-1,0-1 1,0 0 0,-1 0-1,1 1 1,-1-2 0,0 1 0,0 0-1,0-1 1,4-5 0,63-102 29,-47 70-23,2 2 1,42-51-1,-64 86-7,0 1 0,0 0 0,0 0 0,0 0 0,0 0 0,1 1 0,-1-1 0,1 1 1,-1 0-1,1 0 0,0 0 0,0 1 0,0-1 0,0 1 0,0 0 0,0 0 0,0 1 0,1-1 1,-1 1-1,0 0 0,0 0 0,6 0 0,-5 2 4,1 0-1,-1 0 1,0 0 0,1 0-1,-1 1 1,0 0 0,-1 0-1,1 0 1,0 0 0,-1 1-1,0 0 1,0 0 0,0 0-1,0 0 1,6 10 0,12 24-254,-15-26 339,-1 0-1,2 0 0,0-1 0,0 0 0,19 18 0,-25-27-125,0 0-1,0-1 1,0 1 0,1-1 0,-1 0 0,0 0 0,1 0 0,-1 0-1,0 0 1,1 0 0,0-1 0,-1 1 0,1-1 0,-1 0 0,4 0-1,-3 0-107,1-1-1,-1 0 0,0 1 0,0-2 0,1 1 0,-1 0 1,0-1-1,0 1 0,0-1 0,-1 0 0,1 0 0,0 0 0,-1 0 1,4-4-1,0 0-994,-1 0 0,1 0 0,-1 0 1,-1-1-1,1 1 0,4-12 0,1-6-1996</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2.077"/>
    </inkml:context>
    <inkml:brush xml:id="br0">
      <inkml:brushProperty name="width" value="0.1" units="cm"/>
      <inkml:brushProperty name="height" value="0.1" units="cm"/>
      <inkml:brushProperty name="color" value="#FFFFFF"/>
    </inkml:brush>
  </inkml:definitions>
  <inkml:trace contextRef="#ctx0" brushRef="#br0">191 73 5509,'-4'-3'149,"-1"2"0,1-1 0,-1 1 1,0-1-1,0 1 0,1 0 1,-1 1-1,0-1 0,0 1 1,0 0-1,0 1 0,0-1 1,0 1-1,1 0 0,-1 0 1,0 0-1,0 0 0,1 1 0,-1 0 1,1 0-1,0 0 0,-1 1 1,-3 2-1,2 1 116,0-1 0,1 1 0,-1 0 0,1 0 0,1 0 0,-1 0 0,1 1 0,0 0 0,1 0 0,-1 0 0,2 1 0,-1-1 0,-3 15 0,2 1-24,0 0 0,2 1-1,1-1 1,0 0 0,2 1 0,1-1 0,0 0 0,10 36-1,-9-46-218,0-1-1,1 0 0,0 0 0,1-1 1,0 1-1,1-1 0,1 0 0,0-1 1,0 0-1,1 0 0,0 0 1,0-1-1,1 0 0,1 0 0,-1-1 1,1-1-1,16 10 0,-21-15 29,1 1-1,-1-1 1,0 0-1,1-1 1,-1 1 0,1-1-1,0 0 1,-1-1-1,1 1 1,0-1 0,0-1-1,-1 1 1,11-2-1,-8 0 26,1-1 0,-1 0 0,0 0 0,0-1 0,0 0 0,-1 0-1,1 0 1,9-9 0,-5 3 132,-1 0-1,0-1 0,-1 0 1,0-1-1,0 0 1,-2-1-1,1 1 1,-2-2-1,13-27 0,-15 29-28,-1 0 0,-1-1-1,1 1 1,-2-1 0,0 1-1,0-1 1,-1 0 0,-1 0-1,0 0 1,-1 0 0,0 1-1,-1-1 1,0 0 0,-1 1-1,-1-1 1,0 1 0,0 0-1,-1 0 1,-1 0-1,0 1 1,-1 0 0,0 0-1,-13-15 1,4 7-127,-1 1 0,-1 1 0,-26-21 0,32 30-590,0 0-1,0 1 1,-1 0 0,-13-6 0,21 12-400,0-1 0,-1 0 1,1 1-1,0 0 0,-1 0 1,1 1-1,-1 0 0,1 0 1,-1 0-1,-9 2 0,-4 5-3326</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2.700"/>
    </inkml:context>
    <inkml:brush xml:id="br0">
      <inkml:brushProperty name="width" value="0.1" units="cm"/>
      <inkml:brushProperty name="height" value="0.1" units="cm"/>
      <inkml:brushProperty name="color" value="#FFFFFF"/>
    </inkml:brush>
  </inkml:definitions>
  <inkml:trace contextRef="#ctx0" brushRef="#br0">178 24 5228,'-92'-7'4244,"90"8"-4157,-1-1 1,1 0 0,0 1-1,0 0 1,0-1 0,0 1 0,0 0-1,0 0 1,0 0 0,0 0-1,1 1 1,-1-1 0,0 0 0,1 1-1,-1-1 1,1 1 0,-1 0 0,1-1-1,0 1 1,-1 0 0,1 0-1,0 0 1,0 0 0,1 0 0,-2 3-1,-2 7 282,0 0 0,1 0 0,-2 14 1,4-23-299,-4 24 372,-2 10-169,1-1 1,1 1-1,2 0 0,3 54 1,1-85-270,0 0 0,0 1-1,1-1 1,-1 0 0,1 0 0,1-1 0,-1 1 0,1 0 0,0-1 0,0 1 0,0-1 0,1 0 0,0 0-1,0-1 1,8 8 0,-8-9 2,0 0-1,0-1 1,0 1 0,0-1-1,0 0 1,1 0-1,-1-1 1,1 1 0,-1-1-1,1 0 1,-1 0-1,1-1 1,0 1-1,0-1 1,-1 0 0,1 0-1,0-1 1,-1 1-1,1-1 1,0 0-1,5-2 1,3-2 14,1-1-1,-1 0 0,0 0 1,-1-2-1,0 1 1,0-2-1,0 0 1,-1 0-1,0-1 0,-1 0 1,0 0-1,16-25 1,-19 25 221,0-1 1,0-1-1,-1 1 1,-1-1-1,0 0 1,0 0-1,-1-1 1,-1 1-1,0-1 1,-1 0-1,0 0 1,-1 0-1,0 0 1,-2-19-1,0 24-161,-1 1-1,0-1 1,0 0-1,0 1 1,-1 0 0,0 0-1,0 0 1,-1 0-1,0 0 1,0 1 0,-1-1-1,0 1 1,0 0-1,0 1 1,-1-1-1,0 1 1,0 0 0,-8-5-1,5 5-426,1 0 0,-1 1 0,0 0 0,0 0 1,0 1-1,-10-3 0,9 4-1091,0 1 1,0 0-1,0 0 1,-1 1-1,-18 1 1,0 5-2904</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5.108"/>
    </inkml:context>
    <inkml:brush xml:id="br0">
      <inkml:brushProperty name="width" value="0.1" units="cm"/>
      <inkml:brushProperty name="height" value="0.1" units="cm"/>
      <inkml:brushProperty name="color" value="#FFFFFF"/>
    </inkml:brush>
  </inkml:definitions>
  <inkml:trace contextRef="#ctx0" brushRef="#br0">223 1 8509,'-8'15'720,"1"0"1,1 1-1,0-1 1,1 1-1,1 1 1,-5 31-1,-1 108 1091,8-96-1388,-32 638 315,-49 858-1366,73-1411-9,-16 265-2206,15-138-3234,10-200 3434</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7.813"/>
    </inkml:context>
    <inkml:brush xml:id="br0">
      <inkml:brushProperty name="width" value="0.1" units="cm"/>
      <inkml:brushProperty name="height" value="0.1" units="cm"/>
      <inkml:brushProperty name="color" value="#FFFFFF"/>
    </inkml:brush>
  </inkml:definitions>
  <inkml:trace contextRef="#ctx0" brushRef="#br0">24 112 5637,'-4'-26'153,"3"11"615,-2 1 1,0-1-1,-9-26 0,17 72 2893,-2-4-3084,116 700 1236,-104-611-1933,65 612-1389,62 419-3846,-70-676 855,-62-416 3206</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8.417"/>
    </inkml:context>
    <inkml:brush xml:id="br0">
      <inkml:brushProperty name="width" value="0.1" units="cm"/>
      <inkml:brushProperty name="height" value="0.1" units="cm"/>
      <inkml:brushProperty name="color" value="#FFFFFF"/>
    </inkml:brush>
  </inkml:definitions>
  <inkml:trace contextRef="#ctx0" brushRef="#br0">0 1 2824,'6'9'536,"-2"1"0,1-1 0,-1 1 0,-1 0 0,0 0 0,0 1 0,1 17 0,1-2-292,51 213 209,61 319-899,-106-398-343,-11-119 527,3-1 0,1 1 1,1-1-1,14 47 1,-19-86 256,0 0 1,0 0-1,0 0 1,0 0-1,0 0 1,1-1 0,-1 1-1,0 0 1,1 0-1,-1 0 1,0 0-1,1-1 1,-1 1-1,1 0 1,-1-1-1,1 1 1,0 0-1,-1-1 1,1 1-1,0 0 1,-1-1 0,1 1-1,1 0 1,4-18-258,-3-34-369,-3 49 501,0 0-1,0 0 0,0 0 1,-1 0-1,1 0 1,-1 0-1,0 0 0,1 1 1,-1-1-1,0 0 0,0 0 1,0 1-1,0-1 0,0 0 1,-3-1-1,-3-6-721</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6.331"/>
    </inkml:context>
    <inkml:brush xml:id="br0">
      <inkml:brushProperty name="width" value="0.1" units="cm"/>
      <inkml:brushProperty name="height" value="0.1" units="cm"/>
      <inkml:brushProperty name="color" value="#FFFFFF"/>
    </inkml:brush>
  </inkml:definitions>
  <inkml:trace contextRef="#ctx0" brushRef="#br0">12 1 4156,'-1'1'63,"0"1"-1,-1-1 1,1 1-1,0-1 1,0 1-1,1 0 1,-1-1-1,0 1 1,0 0-1,1 0 1,-1-1-1,1 1 1,0 0-1,-1 3 1,2-3-16,0-1 1,0 0-1,0 0 1,0 1 0,0-1-1,0 0 1,0 0-1,1 0 1,-1-1 0,0 1-1,1 0 1,-1 0-1,1-1 1,-1 1 0,0-1-1,1 1 1,2 0 0,0 0 11,0 0-1,-1 1 1,1 0 0,0 0 0,-1 0 0,1 0 0,-1 0 0,0 1 0,0-1 0,0 1 0,0 0 0,0 0 0,0 0 0,-1 1 0,1-1 0,-1 1 0,0-1 0,0 1 0,1 5 0,0 2-39,0 1-1,-2-1 1,1 1 0,-1-1-1,-2 19 1,1-27-25,1 18-114,-3 27-289,1-46 58,1 1 0,-1-1 1,0 1-1,0-1 0,0 0 0,0 0 0,-1 1 0,1-1 0,-3 3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52.699"/>
    </inkml:context>
    <inkml:brush xml:id="br0">
      <inkml:brushProperty name="width" value="0.1" units="cm"/>
      <inkml:brushProperty name="height" value="0.1" units="cm"/>
      <inkml:brushProperty name="color" value="#FFC114"/>
    </inkml:brush>
  </inkml:definitions>
  <inkml:trace contextRef="#ctx0" brushRef="#br0">9 27 10857,'0'0'13,"-1"0"0,1 1-1,0-1 1,0 0 0,-1 0 0,1 0 0,0 0-1,0 0 1,-1 0 0,1 0 0,0 0-1,0 0 1,-1 0 0,1 0 0,0 0 0,0-1-1,-1 1 1,1 0 0,0 0 0,0 0 0,-1 0-1,1 0 1,0 0 0,0-1 0,0 1 0,-1 0-1,1 0 1,0 0 0,0 0 0,0-1 0,0 1-1,0 0 1,-1 0 0,1-1 0,0 1-1,0 0 1,0 0 0,0 0 0,0-1 0,0 1-1,0 0 1,0 0 0,0-1 0,0 1 0,0-1-1,0 1 45,0-1 0,1 1 0,-1 0-1,0-1 1,1 1 0,-1-1 0,1 1-1,-1-1 1,0 1 0,1 0 0,-1-1-1,1 1 1,-1 0 0,1 0 0,-1-1-1,1 1 1,0 0 0,-1 0 0,1 0-1,-1 0 1,1-1 0,0 1 0,14-2 96,12-2 79,1 0 1,-1 2 0,1 1 0,38 3 0,-64-1-117,0-1-1,-1 0 1,1 1 0,0 0-1,0-1 1,-1 1 0,1 0-1,0 0 1,-1 0 0,1 0-1,-1 0 1,1 0 0,-1 0-1,0 1 1,1-1 0,-1 0-1,0 1 1,0-1 0,0 1 0,0 0-1,0-1 1,0 1 0,-1 0-1,1-1 1,0 1 0,-1 0-1,1 0 1,-1 0 0,0-1-1,0 1 1,1 0 0,-1 0-1,-1 0 1,1 0 0,0-1-1,0 1 1,-1 0 0,0 2-1,-2 10 378,0 0-1,-1 0 0,-12 26 0,10-24-407,-6 16 47,-46 139 401,53-153-671,2 1 0,0 1 0,0-1 0,2 0 0,0 0-1,2 1 1,2 23 0,8-7-1551,-1-7-1921,-8-10-2892</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6.718"/>
    </inkml:context>
    <inkml:brush xml:id="br0">
      <inkml:brushProperty name="width" value="0.1" units="cm"/>
      <inkml:brushProperty name="height" value="0.1" units="cm"/>
      <inkml:brushProperty name="color" value="#FFFFFF"/>
    </inkml:brush>
  </inkml:definitions>
  <inkml:trace contextRef="#ctx0" brushRef="#br0">0 0 4036,'0'0'120,"0"8"8,0 0 84,0 1 48,0 5-72,0 0 4,0 3-108,0 3 32,0 0-132,8 3 64,-2 1-32,-3-2-56,5 2 24,1-2-252,-3 0-188,0-2-292,-1-2-464,5-1 108</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8.457"/>
    </inkml:context>
    <inkml:brush xml:id="br0">
      <inkml:brushProperty name="width" value="0.1" units="cm"/>
      <inkml:brushProperty name="height" value="0.1" units="cm"/>
      <inkml:brushProperty name="color" value="#FFFFFF"/>
    </inkml:brush>
  </inkml:definitions>
  <inkml:trace contextRef="#ctx0" brushRef="#br0">23 77 7505,'1'-3'-35,"7"-39"1690,-8 41-1528,0 0 0,0-1 0,0 1 0,0 0 0,0 0 0,0 0 0,0-1 0,0 1 0,-1 0 0,1 0 0,0 0 0,-1 0 0,1 0 0,-1 0 0,1 0 0,-1 0 0,0 0 0,1 0 0,-1 0 0,0 0 0,0 0 0,0 0 0,1 0 0,-1 1 0,0-1 0,0 0 0,0 1 0,0-1 0,0 1 0,0-1 0,-3 0 0,4 1-83,-1 0 0,1 0 0,-1 0 0,0 1 0,1-1 0,-1 0 1,1 0-1,-1 1 0,1-1 0,-1 0 0,1 1 0,-1-1 0,1 0 1,0 1-1,-1-1 0,1 1 0,-1-1 0,1 0 0,0 1 0,-1-1 1,1 1-1,0-1 0,0 1 0,-1 0 0,1-1 0,0 1 0,0-1 1,0 1-1,0-1 0,0 1 0,0-1 0,0 1 0,0 0 0,0-1 1,0 1-1,0 0 0,-1 30 335,2-25-235,1 34 1,3 0 0,1 0 0,17 59 0,5 29-134,6 200-448,-28-108-3862,-6-209 3395,-1 0 0,0 0 1,0 0-1,-4 13 0,-3 1-1757</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08.996"/>
    </inkml:context>
    <inkml:brush xml:id="br0">
      <inkml:brushProperty name="width" value="0.1" units="cm"/>
      <inkml:brushProperty name="height" value="0.1" units="cm"/>
      <inkml:brushProperty name="color" value="#FFFFFF"/>
    </inkml:brush>
  </inkml:definitions>
  <inkml:trace contextRef="#ctx0" brushRef="#br0">33 955 5509,'-30'9'472,"28"-9"-170,2-2-133,0 0-1,0 0 1,0 0 0,0-1 0,0 1 0,0 0 0,0 0 0,1 0 0,-1 0 0,2-3 0,7-5 360,0 0-1,1 0 1,0 1 0,0 0 0,13-8-1,0-1-51,284-232 2346,303-237-2355,-575 460-846,43-31-1182,-25 28-2490,-40 28 1236</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09.366"/>
    </inkml:context>
    <inkml:brush xml:id="br0">
      <inkml:brushProperty name="width" value="0.1" units="cm"/>
      <inkml:brushProperty name="height" value="0.1" units="cm"/>
      <inkml:brushProperty name="color" value="#FFFFFF"/>
    </inkml:brush>
  </inkml:definitions>
  <inkml:trace contextRef="#ctx0" brushRef="#br0">1 918 5605,'1'1'82,"0"-1"0,0 0 1,0 0-1,-1 0 1,1 0-1,0 0 1,0 0-1,0 0 1,0 0-1,0-1 1,0 1-1,0 0 1,0 0-1,0-1 1,-1 1-1,2-1 1,69-91 3304,38-14-2398,196-148 0,-209 179-925,22-19-249,82-64-1466,-71 49-2840,-98 81 2278</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096"/>
    </inkml:context>
    <inkml:brush xml:id="br0">
      <inkml:brushProperty name="width" value="0.1" units="cm"/>
      <inkml:brushProperty name="height" value="0.1" units="cm"/>
      <inkml:brushProperty name="color" value="#FFFFFF"/>
    </inkml:brush>
  </inkml:definitions>
  <inkml:trace contextRef="#ctx0" brushRef="#br0">82 108 4612,'58'-108'4983,"-58"121"-3942,0 20 197,1 29-136,-12 98-1,-109 1197-2246,119-1297 503,2-39-213,-1 1 0,-2 0 0,-5 36-1</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423"/>
    </inkml:context>
    <inkml:brush xml:id="br0">
      <inkml:brushProperty name="width" value="0.1" units="cm"/>
      <inkml:brushProperty name="height" value="0.1" units="cm"/>
      <inkml:brushProperty name="color" value="#FFFFFF"/>
    </inkml:brush>
  </inkml:definitions>
  <inkml:trace contextRef="#ctx0" brushRef="#br0">0 17 2648,'9'5'688,"0"-1"-1,0 0 1,0-1-1,1 0 1,-1-1-1,14 2 1,-2 0 248,1 1-283,-1-2 1,2-1-1,-1-1 1,33-2-1,87-16-357,-100 12-214,-30 5-218,-1-1 1,0 0-1,1-1 1,-1-1-1,20-6 1,-31 9 8,1-1 0,-1 1 1,0 0-1,1 0 0,-1 0 0,0 0 0,1 0 0,-1-1 1,0 1-1,3-4-1522,-3 4 1522,0 0 0,0-1 0,0 1 0,0-1 1,0 1-1,0 0 0,0-1 0,0 1 0,0 0 0,0-1 1,0 0-1,0 1-145,0-6-2206</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891"/>
    </inkml:context>
    <inkml:brush xml:id="br0">
      <inkml:brushProperty name="width" value="0.1" units="cm"/>
      <inkml:brushProperty name="height" value="0.1" units="cm"/>
      <inkml:brushProperty name="color" value="#FFFFFF"/>
    </inkml:brush>
  </inkml:definitions>
  <inkml:trace contextRef="#ctx0" brushRef="#br0">203 109 3736,'6'-13'417,"-1"1"0,-1-2 0,-1 1 0,0 0 0,0-1 0,0-14 0,-3 27 17,-5 28 1270,-3 36-1,2-12-822,-118 842 917,48-191-2028,76-695 155,-8 145-1405,6-53-4327</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2.498"/>
    </inkml:context>
    <inkml:brush xml:id="br0">
      <inkml:brushProperty name="width" value="0.1" units="cm"/>
      <inkml:brushProperty name="height" value="0.1" units="cm"/>
      <inkml:brushProperty name="color" value="#FFFFFF"/>
    </inkml:brush>
  </inkml:definitions>
  <inkml:trace contextRef="#ctx0" brushRef="#br0">0 732 4280,'2'-8'86,"55"-60"1299,71-139 1548,22-50-1866,-56 90-2355,-88 151-209,-6 8-1932</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2.839"/>
    </inkml:context>
    <inkml:brush xml:id="br0">
      <inkml:brushProperty name="width" value="0.1" units="cm"/>
      <inkml:brushProperty name="height" value="0.1" units="cm"/>
      <inkml:brushProperty name="color" value="#FFFFFF"/>
    </inkml:brush>
  </inkml:definitions>
  <inkml:trace contextRef="#ctx0" brushRef="#br0">0 0 4920,'1'2'125,"0"0"-1,-1 0 0,1 0 0,0 0 0,0 0 0,0 0 0,0 0 0,1 0 0,-1 0 1,0 0-1,1-1 0,-1 1 0,1-1 0,0 1 0,-1-1 0,1 1 0,0-1 0,2 1 1,15 15 1094,3 11-532,-1 0 0,-1 2 0,26 54 0,-21-29-699,-3-5-74,1-2 0,3 0 0,35 48 0,-36-57-1120,-13-12-2722</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3.165"/>
    </inkml:context>
    <inkml:brush xml:id="br0">
      <inkml:brushProperty name="width" value="0.1" units="cm"/>
      <inkml:brushProperty name="height" value="0.1" units="cm"/>
      <inkml:brushProperty name="color" value="#FFFFFF"/>
    </inkml:brush>
  </inkml:definitions>
  <inkml:trace contextRef="#ctx0" brushRef="#br0">1 143 4856,'0'1'70,"1"0"0,0-1 0,-1 1-1,1 0 1,-1-1 0,1 1 0,0-1-1,0 0 1,-1 1 0,1-1 0,0 1-1,0-1 1,-1 0 0,1 0 0,0 1-1,0-1 1,0 0 0,0 0-1,-1 0 1,1 0 0,0 0 0,0 0-1,0 0 1,1-1 0,26-1 749,111-21 1155,-91 17-1612,50-13-1,-28 1-303,164-46-2979,-206 56 897,-8-1-77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53.026"/>
    </inkml:context>
    <inkml:brush xml:id="br0">
      <inkml:brushProperty name="width" value="0.1" units="cm"/>
      <inkml:brushProperty name="height" value="0.1" units="cm"/>
      <inkml:brushProperty name="color" value="#FFC114"/>
    </inkml:brush>
  </inkml:definitions>
  <inkml:trace contextRef="#ctx0" brushRef="#br0">0 24 9405,'8'-3'-12,"0"0"56,3 1 308,0-1 240,6 1 288,-1-1 104,5 0-228,5 1-224,4 1-292,6 0-176,3 0-44,5 1-68,1 0-144,1 0-472,-2 0-700,-3 4-612,-2 0-696,-6-1-105</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1.596"/>
    </inkml:context>
    <inkml:brush xml:id="br0">
      <inkml:brushProperty name="width" value="0.1" units="cm"/>
      <inkml:brushProperty name="height" value="0.1" units="cm"/>
      <inkml:brushProperty name="color" value="#FFC114"/>
    </inkml:brush>
  </inkml:definitions>
  <inkml:trace contextRef="#ctx0" brushRef="#br0">771 147 8817,'0'-5'162,"0"0"1,-1 0-1,1 0 1,-1 0-1,-1 0 0,1 0 1,0 0-1,-2 0 1,2 1-1,-2-1 1,1 0-1,-1 1 1,1-1-1,-2 1 1,-5-7-1,3 5 93,1 0 0,-2 1 0,0 0 0,0 1 0,0-1 0,0 1-1,0 0 1,-1 2 0,-11-4 0,6 0-26,-1 4-1,0-1 1,0 1-1,0 1 1,1-1-1,-1 1 1,0 2-1,0-1 1,-2 3-1,2-2 1,-21 8 0,8 1 159,2 0 1,-2 3-1,2 1 1,0 0-1,1 2 1,1 1-1,1 1 1,0 0-1,0 2 1,-22 28-1,22-21-117,1 2 0,0 0 0,4 1 0,-1 1 0,3 1 0,-1 0 0,-18 68 0,29-81-230,0 2-1,1-1 0,2 0 0,0 1 0,1-1 0,1 0 0,1 1 0,1-1 0,0 0 1,12 39-1,-10-48-29,0 2 1,1-2-1,0 1 0,1-1 1,1-1-1,-1 2 1,2-2-1,-1 0 1,1 0-1,1-1 1,0 0-1,-1 0 0,3-2 1,-1 1-1,0 0 1,1-1-1,0 0 1,19 7-1,-8-7-7,0 0 0,0-2 0,1 0-1,0-1 1,0-2 0,0-1 0,-1 1-1,1-4 1,1 1 0,-1-1 0,0-1 0,-1-2-1,40-12 1,-29 6-384,0-2 0,-1-1 0,40-24 0,-43 20-912,-1-1 0,0-1 0,30-30 0,-47 39-55,0 0 0,0-1-1,-1-1 1,16-26 0,-5-4-2645</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2.109"/>
    </inkml:context>
    <inkml:brush xml:id="br0">
      <inkml:brushProperty name="width" value="0.1" units="cm"/>
      <inkml:brushProperty name="height" value="0.1" units="cm"/>
      <inkml:brushProperty name="color" value="#FFC114"/>
    </inkml:brush>
  </inkml:definitions>
  <inkml:trace contextRef="#ctx0" brushRef="#br0">1197 0 4828,'-61'17'563,"0"3"-1,2 1 0,1 4 0,0 3 0,3 1 1,-65 46-1,44-21 910,2 4 0,3 2 0,-98 111 1,128-126-905,3 2 0,2 3 1,1 1-1,-45 92 0,61-101-425,3 2-1,0-1 1,2 1 0,3 1-1,2 0 1,-7 88-1,13-73-6,3 3 0,3-1 0,2 0-1,2 1 1,5-3 0,0 1 0,39 103-1,-38-131-111,2 2-1,2-2 0,0-2 1,3 0-1,0-1 0,1 1 0,2-3 1,1 0-1,2-3 0,1 1 1,0-2-1,1-1 0,2-2 1,48 28-1,-37-30-14,1-2 0,1 0 1,2-3-1,-2-1 0,1-3 1,2-3-1,0 0 0,55-1 1,-33-5-1,-2-3 1,1-3-1,-1-4 1,0-1 0,66-22-1,-77 14 119,-2-1-1,-1-4 0,-1-1 1,0-3-1,-1-1 0,-3-2 1,0-3-1,-3-3 0,-1-1 1,-1-1-1,57-70 0,-50 49 110,-4-4 0,-3 0 0,-2-3-1,-3 0 1,-3-3 0,-4-2 0,-2 0-1,19-83 1,-35 110-222,-2-1 0,-2 1 0,-3-1 0,-2 0 0,-1 0 0,-4-1 0,-4-44 0,1 57-157,-1 0 0,-2 0 0,-2 1 0,0 1 0,-3-1 0,0 1 0,-2 1 0,-1 1 0,-1-1-1,-25-28 1,14 25-817,0 0 0,-4 1 0,1 2-1,-62-44 1,46 42-1083,-3 2-1,0 2 0,-61-24 1,-5 7-1720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2.882"/>
    </inkml:context>
    <inkml:brush xml:id="br0">
      <inkml:brushProperty name="width" value="0.1" units="cm"/>
      <inkml:brushProperty name="height" value="0.1" units="cm"/>
      <inkml:brushProperty name="color" value="#FFC114"/>
    </inkml:brush>
  </inkml:definitions>
  <inkml:trace contextRef="#ctx0" brushRef="#br0">53 28 8509,'0'-2'60,"-1"1"1,1-1-1,-1 0 1,1 1 0,-2 0-1,2 0 1,-1-1-1,0 1 1,-1 0-1,2-1 1,-1 1 0,0 0-1,0 0 1,-1-1-1,1 2 1,0-1-1,0 0 1,-1 1 0,0-1-1,0 1 1,1-2-1,0 2 1,0-1-1,-4 1 1,3 0 69,1 1 0,0 1 0,0-2 1,-1 1-1,1 0 0,0 0 0,-1 1 0,1-1 1,0 0-1,1 0 0,-1 1 0,-1-1 0,2 0 1,-1 2-1,1-2 0,-1 0 0,1 1 0,-1-1 1,1 1-1,0 0 0,0-1 0,0 1 0,0 0 1,0-1-1,0 4 0,-3 68 227,3 0 0,4 1 0,17 94 0,-12-99-256,-7-62-140,46 314-129,-34-256-2626,28 76 1,-33-127-1742,-9-22 2379</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3.223"/>
    </inkml:context>
    <inkml:brush xml:id="br0">
      <inkml:brushProperty name="width" value="0.1" units="cm"/>
      <inkml:brushProperty name="height" value="0.1" units="cm"/>
      <inkml:brushProperty name="color" value="#FFC114"/>
    </inkml:brush>
  </inkml:definitions>
  <inkml:trace contextRef="#ctx0" brushRef="#br0">1 49 8645,'3'-4'29,"-2"1"0,1-1 0,1 1 1,1 1-1,-2-2 0,1 1 0,1 1 0,-2-1 1,2 1-1,0-1 0,-2 2 0,2-2 0,0 2 1,0-1-1,0 0 0,-1 1 0,1 0 0,8 0 0,0-1 332,1 1 0,0 1 0,-2 0 0,2 1 0,14 3 0,4 4 62,0-1 1,-1 3-1,1 2 1,-1 1-1,-2 1 0,1 1 1,-1 0-1,-1 3 0,25 21 1,-34-25-222,0 0 0,-2 1-1,-1 1 1,1 0 0,-2 2 0,0 0 0,-2 0 0,1 1 0,-1 0 0,-2 1 0,-1 0 0,-1 1 0,0 0-1,-2 0 1,1 0 0,-2 2 0,-1-1 0,-2-1 0,1 2 0,-3-1 0,0 1 0,0-1 0,-3 0 0,1 1-1,-2-1 1,-1-1 0,-2 1 0,1-1 0,-17 36 0,4-20-119,-1 0 1,-2-1-1,-1-2 1,-2-1-1,-28 31 1,34-44-559,-1-2 1,0 0 0,0-1-1,-2-1 1,1-1 0,-2-1-1,0 0 1,-47 17 0,61-28-541,2 0 0,-2-2 1,0 1-1,0-2 0,-15 2 1,-2-2-3161</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3.595"/>
    </inkml:context>
    <inkml:brush xml:id="br0">
      <inkml:brushProperty name="width" value="0.1" units="cm"/>
      <inkml:brushProperty name="height" value="0.1" units="cm"/>
      <inkml:brushProperty name="color" value="#FFC114"/>
    </inkml:brush>
  </inkml:definitions>
  <inkml:trace contextRef="#ctx0" brushRef="#br0">1583 37 8309,'-52'-12'506,"-2"3"-1,1 2 1,0 2 0,-1 2 0,1 3 0,-1 3 0,-103 16-1,92-5 155,2 1 0,-1 4 0,1 2 0,2 4 0,0 1 1,-60 39-1,79-38-441,0 3 1,1 1 0,3 2 0,1 1 0,1 3 0,3 0 0,0 2 0,2 2 0,2 1 0,2 1 0,2 1 0,2 1 0,1 1 0,3 1-1,3 1 1,0 0 0,4 2 0,0-1 0,3 2 0,3-1 0,1 75 0,5-48-149,5-1 0,3 0-1,32 141 1,-24-161-3,1-2 1,4 0-1,2-2 0,1 0 0,60 89 1,-50-92-62,3-2 0,1-3 0,2-1 0,4-1 0,-1-2 0,3-3 0,2-2 0,0-2 0,3-1 0,79 35 0,-80-44-101,1-4 0,3-1-1,-2-3 1,2-2 0,0-2-1,0-3 1,2-2 0,-1-3 0,-1-2-1,2-2 1,74-12 0,-54 0-117,0-3 1,1-4-1,-2-3 1,-2-4-1,0-2 1,-2-4-1,-1-3 1,78-54-1,-107 61 247,-2-3 0,-1-1-1,1-1 1,-5-3 0,56-71-1,-67 74 86,-1-1-1,-3 0 1,0-1-1,-3-1 1,-1-1 0,-1 0-1,16-74 1,-23 58-42,0-2 1,-4 1 0,-1-1-1,-4 2 1,-1-2 0,-2 1-1,-4 0 1,-2 1 0,-3 0-1,-1 1 1,-3 1 0,-34-70-1,23 61-331,-4 1 0,-2 2-1,-82-101 1,73 108-1039,-1 3-1,-4 2 1,-103-78-1,111 96-2478,-74-37-1,42 32-9</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6.358"/>
    </inkml:context>
    <inkml:brush xml:id="br0">
      <inkml:brushProperty name="width" value="0.1" units="cm"/>
      <inkml:brushProperty name="height" value="0.1" units="cm"/>
      <inkml:brushProperty name="color" value="#FFC114"/>
    </inkml:brush>
  </inkml:definitions>
  <inkml:trace contextRef="#ctx0" brushRef="#br0">336 63 6721,'5'-11'-291,"2"-12"2106,-17 34 673,2 3-2220,2 0 0,-1 0-1,1 0 1,1 0 0,-5 29 0,-4 10-158,-78 241-72,-80 250 229,159-520-262,9-37-13,7-41 81,19-101 707,8 1-1,64-194 0,-84 315-751,47-127 334,-51 145-328,2 1 0,0 0 0,-1 0 0,2 1 0,0 0 0,1 1 0,0 0 0,16-13 0,-22 22-18,-2 1-1,2 0 0,0 0 0,-2 1 0,2-1 0,0 1 0,0 0 0,-1 0 0,1-1 0,0 2 0,0-1 0,0 1 0,0 0 0,1 0 1,-2 0-1,1 0 0,0 1 0,0-1 0,0 2 0,-1-2 0,1 1 0,0 0 0,0 2 0,-2-2 0,2 0 0,0 2 0,0-2 0,2 4 1,9 6 2,1 1 0,-1-1 0,-1 2 0,18 21 0,-11-7-4,0 0 0,-2 1 0,-2 0 1,0 1-1,-2 1 0,-1 1 0,-1-1 0,-2 2 0,0 0 1,-3 1-1,5 39 0,0 38-1076,-6-1-1,-5 119 1,-4-114-1692,1-139-4615,-5 9 5874</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6.699"/>
    </inkml:context>
    <inkml:brush xml:id="br0">
      <inkml:brushProperty name="width" value="0.1" units="cm"/>
      <inkml:brushProperty name="height" value="0.1" units="cm"/>
      <inkml:brushProperty name="color" value="#FFC114"/>
    </inkml:brush>
  </inkml:definitions>
  <inkml:trace contextRef="#ctx0" brushRef="#br0">1 76 11365,'0'-4'78,"1"2"0,-1-1 0,2 1 0,-2-1 0,1 0 0,0 1-1,0-1 1,1 1 0,-1-1 0,1 1 0,0-1 0,-1 1 0,2 0 0,-2 0 0,1-1 0,1 2 0,-2 0 0,2-2-1,-1 2 1,1 0 0,-1-1 0,1 1 0,4-3 0,2 1 235,0 0 1,0-1-1,0 2 0,0-1 0,19-1 1,43 3-887,106 10 1,0 0-7689,-143-9 5892</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7.118"/>
    </inkml:context>
    <inkml:brush xml:id="br0">
      <inkml:brushProperty name="width" value="0.1" units="cm"/>
      <inkml:brushProperty name="height" value="0.1" units="cm"/>
      <inkml:brushProperty name="color" value="#FFC114"/>
    </inkml:brush>
  </inkml:definitions>
  <inkml:trace contextRef="#ctx0" brushRef="#br0">1223 67 5889,'-25'-13'429,"0"3"1,-1 0-1,0 2 1,-1 1 0,0 0-1,-1 4 1,2-1-1,-2 1 1,0 2-1,0 1 1,-35 4 0,32 1-154,-2 1 1,1 1 0,0 3 0,0 0-1,2 1 1,-1 2 0,1 1 0,1 3 0,-30 19-1,11-3 172,1 3-1,1 2 0,2 3 1,2 1-1,-51 63 1,69-72-182,0 1 0,2 2 0,2 1 1,2 0-1,0 1 0,3 1 0,2 1 0,-13 60 1,17-53 32,1 0 0,3 1 0,1 1 0,3-1 0,2 0 0,13 83 0,-9-107-285,0 0-1,2 0 1,0-1-1,2 1 1,0-2-1,1 1 1,2-2-1,0 1 1,2-2-1,0 1 1,2-2-1,-1 0 1,3-1-1,35 31 1,-11-18 7,2-3 1,0-3-1,1 0 0,2-3 0,79 26 1,-45-22-16,2-6 0,137 18 0,-180-33-7,2-2-1,2-3 1,-2-2-1,-1 0 1,1-3 0,-1-1-1,1-3 1,-1-2 0,-2 0-1,2-3 1,-2-1-1,-1-2 1,68-41 0,-62 30 22,1-1 1,-4-3-1,0-1 1,0-3 0,45-54-1,-60 60 252,-2-2 0,-1-1 1,-3-1-1,0-1 0,-2 0 0,-1-1 0,19-68 0,-20 45-344,-4 1-1,-2-2 0,-3 1 1,-2-2-1,-4 1 0,-1-1 1,-4 1-1,-1 0 0,-23-92 1,23 127-654,-2 0 0,-2 1 1,0 1-1,-3-1 0,1 1 1,-2 2-1,-27-40 0,23 42-420,1 1 0,-2 0 0,0 2 0,-1 1-1,0-1 1,-1 2 0,-1 0 0,-28-12 0,-19-5-1908</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7.890"/>
    </inkml:context>
    <inkml:brush xml:id="br0">
      <inkml:brushProperty name="width" value="0.1" units="cm"/>
      <inkml:brushProperty name="height" value="0.1" units="cm"/>
      <inkml:brushProperty name="color" value="#FFC114"/>
    </inkml:brush>
  </inkml:definitions>
  <inkml:trace contextRef="#ctx0" brushRef="#br0">25 0 9613,'3'1'23,"-2"-1"1,2 2-1,-2-1 0,2 0 1,-2 0-1,1 1 0,0-1 1,-1 0-1,1 0 0,0 1 1,-1 0-1,0 0 0,1-1 1,-1 1-1,0 0 0,0 0 0,1-1 1,-2 2-1,1-2 0,0 2 1,-1-1-1,0 0 0,1 3 1,13 52 1373,-5 5-1132,-4 2-1,-1-2 1,-4 0 0,-7 65 0,-49 249-5217,34-256 1262,17-89 2038</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8.295"/>
    </inkml:context>
    <inkml:brush xml:id="br0">
      <inkml:brushProperty name="width" value="0.1" units="cm"/>
      <inkml:brushProperty name="height" value="0.1" units="cm"/>
      <inkml:brushProperty name="color" value="#FFC114"/>
    </inkml:brush>
  </inkml:definitions>
  <inkml:trace contextRef="#ctx0" brushRef="#br0">0 102 7473,'1'-5'5,"2"-1"1,-2 1 0,2 0 0,-2 0 0,1 0 0,2 1-1,-1-1 1,-1 0 0,2 1 0,0 1 0,0-3-1,0 3 1,-1-1 0,8-4 0,-4 3 119,0 3 0,0-2 1,-1 1-1,2-1 0,0 3 1,-1-1-1,1 0 0,0 0 1,14 1-1,5-2-41,1 3 1,-1 1-1,-1 1 1,1 0-1,0 3 1,0 0-1,-1 2 1,38 14-1,-55-17-79,1 0 0,-1 1-1,-2 0 1,2 0 0,-1 1 0,1 1-1,-2-1 1,1 0 0,-2 2 0,1 0-1,7 10 1,-11-12 15,1 1 0,0 1 0,0 0-1,-2-1 1,1 1 0,-1 0 0,0-1 0,-1 2-1,0-1 1,1 1 0,-2-2 0,0 1 0,0 1-1,0-2 1,-4 15 0,0-9 127,0-1 0,0 0 0,-1-1 0,0 1 0,0-1 0,-1 1 0,-2-1 0,2-1 0,-2 0 0,-1 0-1,0-1 1,0 0 0,1 0 0,-3 0 0,-14 10 0,2-4 377,-1 1 0,-1-2 0,-1-2-1,1 0 1,-54 16 0,87-30-453,-1 1-1,2 1 1,-1-1 0,-1 1 0,11 2 0,10 0-51,-5-1-15,0 0 0,0 3 0,-2 0 1,2 1-1,-1 1 0,-1 1 0,1 2 0,-2-1 0,2 1 0,-3 3 1,1-1-1,-1 1 0,0 2 0,-1 0 0,16 16 0,-27-24 151,-2 1 0,0-1 0,-1 0 0,1 1 0,-1-1 1,0 2-1,-1-1 0,0 0 0,1 0 0,-2 1 0,-1 0 0,2 1 0,-2-2 0,1 1 0,-2-1 0,1 1 0,-1 1 0,0-1 0,-1-1 0,1 2 0,-2-1 0,0-1 1,0 1-1,0 0 0,-1-1 0,1 1 0,-2-1 0,0 0 0,0 0 0,1 0 0,-2-1 0,-1 0 0,1 1 0,0-1 0,0 0 0,-1 0 0,1-1 0,-2 0 1,1 0-1,-2-1 0,-7 5 0,-1-1 166,-2 1 0,0-1 0,0-2-1,-1 1 1,0-2 0,0-1 0,0-1 0,0 0 0,0-1 0,-36-2 0,32 0-402,2-2 0,-2-1 0,1 0 0,1-3 0,-1 1 0,1-2 0,-1-1 0,2 0 0,-22-13 0,35 18-289,1 0-1,1-1 0,-1 0 0,1-1 1,-1 1-1,1-1 0,0 0 1,0 0-1,1 0 0,-4-9 1,5 9-403,0 0 0,1-1 0,-1 0 0,2 1 0,0 0 0,0-1 0,-1 1 0,2-2 0,-1 1 0,1 1 0,0-2 0,1-8 0,6-18-3717</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19.106"/>
    </inkml:context>
    <inkml:brush xml:id="br0">
      <inkml:brushProperty name="width" value="0.1" units="cm"/>
      <inkml:brushProperty name="height" value="0.1" units="cm"/>
      <inkml:brushProperty name="color" value="#FFFFFF"/>
    </inkml:brush>
  </inkml:definitions>
  <inkml:trace contextRef="#ctx0" brushRef="#br0">2415 240 6817,'-46'-31'295,"-1"3"0,-1 2 0,-2 1 1,0 3-1,-1 2 0,-2 3 0,-55-12 1,34 14 439,-1 3-1,-1 3 1,1 4 0,-119 7 0,130 3-377,1 4 0,0 2 0,1 3 0,0 3 0,1 2 0,1 3 0,1 3 0,2 2 0,0 2 0,2 3 0,1 3 0,-78 65 0,76-51 10,3 2 0,1 3-1,3 2 1,3 2 0,2 3-1,3 1 1,2 1 0,3 3 0,4 0-1,-37 107 1,44-96-305,4 2 1,3 0-1,3 0 0,4 2 1,4 0-1,3 0 1,4 0-1,10 87 0,-2-106-72,3 0 0,2-1 0,3 0 0,3-1-1,2-1 1,3-1 0,2-1 0,3-1 0,2-2 0,76 101-1,-55-96-145,2-3-1,3-2 0,1-2 0,4-3 0,1-3 1,2-3-1,2-2 0,129 57 0,-78-50-537,2-5-1,1-6 1,2-5-1,211 28 1,-231-49 440,0-4 1,1-4-1,-1-6 1,0-3-1,178-35 1,-208 24 311,-2-3-1,0-2 1,-2-4 0,-1-3 0,-1-3 0,-1-3 0,-2-2 0,104-82 0,-108 68 459,-2-3 0,-3-2 1,-2-2-1,-3-3 0,-2-2 0,-3-1 1,-3-3-1,-3-2 0,-4-1 0,48-129 0,-64 140-382,-2-1-1,-2 0 0,-4-1 0,-2-1 1,-2 1-1,-4-1 0,-2 0 0,-2 0 0,-4 0 1,-2 0-1,-3 1 0,-2 0 0,-4 1 0,-24-65 1,14 64-356,-2 2 1,-3 1-1,-3 1 1,-1 2-1,-4 1 1,-1 2-1,-3 2 1,-2 2-1,-2 2 1,-88-67-1,59 59-1558,-3 3-1,-1 4 0,-3 4 0,-1 3 1,-3 3-1,-175-47 0,26 29-2479</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8.857"/>
    </inkml:context>
    <inkml:brush xml:id="br0">
      <inkml:brushProperty name="width" value="0.1" units="cm"/>
      <inkml:brushProperty name="height" value="0.1" units="cm"/>
      <inkml:brushProperty name="color" value="#FFC114"/>
    </inkml:brush>
  </inkml:definitions>
  <inkml:trace contextRef="#ctx0" brushRef="#br0">938 7 7241,'-56'-3'928,"-1"0"0,1 3 0,-2 3 0,-71 12 0,88-8-226,1 4 0,-1-1 0,2 2 0,-1 4 0,2-1 0,-56 34 1,76-37-582,0 1 1,2 1 0,-1 0 0,1 1 0,2 0 0,-1 2 0,2 0 0,-1 0-1,3 2 1,-1-1 0,2 1 0,0 1 0,1-1 0,1 1 0,2 1 0,-7 28-1,2 6-37,3 1 0,2 1 0,3-1-1,2 0 1,7 65 0,17 64 520,71 275 0,-90-444-542,2 17-5,5 1 1,-1-3-1,1 2 0,2-2 1,2-1-1,19 33 0,-23-48-53,0-1-1,0 1 0,1-1 0,1-1 0,1-1 0,0 1 1,0-1-1,1-2 0,0 0 0,2 0 0,-2-1 0,32 11 1,-13-8 7,0-3 0,1-2 1,0 1-1,1-3 1,64 0-1,-15-6 8,110-16 0,-117 6-4,1-4 1,-1-3 0,-1-4 0,139-60-1,-175 64 33,-2-3 0,1 0 0,-4-3-1,1-2 1,-1 0 0,-2-2 0,-1-2-1,-1-1 1,-2-1 0,35-49 0,-42 44 171,-1-1 1,-2-2-1,-2 0 1,-2-1-1,-2 0 1,18-82 0,-22 62-175,-1 1 0,-4-1 1,-1 0-1,-8-85 0,2 121-82,-2 0 0,0 0 0,-2 0 0,-1 1 0,0 0 0,-1 1 0,-2 0 0,0 0 0,-3 0 0,2 2 0,-31-39 0,26 42-449,-1-1-1,0 3 1,-2-1 0,0 2-1,0 0 1,-1 1-1,-36-18 1,14 11-1763,0 4-1,-3 0 0,-75-17 1,26 15-1685</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4.551"/>
    </inkml:context>
    <inkml:brush xml:id="br0">
      <inkml:brushProperty name="width" value="0.1" units="cm"/>
      <inkml:brushProperty name="height" value="0.1" units="cm"/>
      <inkml:brushProperty name="color" value="#FFC114"/>
    </inkml:brush>
  </inkml:definitions>
  <inkml:trace contextRef="#ctx0" brushRef="#br0">206 25 2448,'-29'0'-16,"2"-5"-4,-1 5-116,6-3-84,1 0 8,2 0-104,2 0 8,2 0 24,0 1-72,2-1 80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4.895"/>
    </inkml:context>
    <inkml:brush xml:id="br0">
      <inkml:brushProperty name="width" value="0.1" units="cm"/>
      <inkml:brushProperty name="height" value="0.1" units="cm"/>
      <inkml:brushProperty name="color" value="#FFC114"/>
    </inkml:brush>
  </inkml:definitions>
  <inkml:trace contextRef="#ctx0" brushRef="#br0">292 0 7473,'-68'11'2487,"0"-2"1,-88-2 667,179-7-1455,289-10 779,-74 1-2414,1534 34 13,-1375 0 169,-52-2-1181,-116-14-3591,-220-8 3736,15-1-1094</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5.714"/>
    </inkml:context>
    <inkml:brush xml:id="br0">
      <inkml:brushProperty name="width" value="0.1" units="cm"/>
      <inkml:brushProperty name="height" value="0.1" units="cm"/>
      <inkml:brushProperty name="color" value="#FFC114"/>
    </inkml:brush>
  </inkml:definitions>
  <inkml:trace contextRef="#ctx0" brushRef="#br0">3522 0 13849,'-915'708'5789,"353"-280"-4860,28-19-671,-506 400-2686,782-585-1114,100-69-2314,103-98 2305</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7.220"/>
    </inkml:context>
    <inkml:brush xml:id="br0">
      <inkml:brushProperty name="width" value="0.1" units="cm"/>
      <inkml:brushProperty name="height" value="0.1" units="cm"/>
      <inkml:brushProperty name="color" value="#FFC114"/>
    </inkml:brush>
  </inkml:definitions>
  <inkml:trace contextRef="#ctx0" brushRef="#br0">14 0 16626,'-13'3'0,"13"0"317,25 4 422,344 0 884,129 29-1873,419 31 683,-306-8-5202,-576-56 1710,-8-1-860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36.925"/>
    </inkml:context>
    <inkml:brush xml:id="br0">
      <inkml:brushProperty name="width" value="0.1" units="cm"/>
      <inkml:brushProperty name="height" value="0.1" units="cm"/>
      <inkml:brushProperty name="color" value="#FFC114"/>
    </inkml:brush>
  </inkml:definitions>
  <inkml:trace contextRef="#ctx0" brushRef="#br0">307 117 5985,'1'-3'153,"0"-1"1,0 1 0,0 0 0,0-1 0,0 1 0,-1-1 0,0 1 0,0-1 0,0 1 0,0-1 0,0 1 0,-1-1 0,1 1 0,-1 0 0,0-1 0,0 1 0,0 0 0,-1 0-1,1-1 1,-1 1 0,0 0 0,0 0 0,0 1 0,0-1 0,0 0 0,-1 1 0,1-1 0,-1 1 0,1 0 0,-1 0 0,-3-2 0,3 2 31,-1 0 0,1 0 0,-1 0 0,1 1 0,-1-1 0,1 1 0,-1 0 0,0 0 0,0 0 0,0 1 0,0-1 0,1 1 0,-1 0 0,0 0 0,0 0 1,0 1-1,0-1 0,0 1 0,0 0 0,1 0 0,-1 0 0,0 1 0,1-1 0,-1 1 0,1 0 0,0 0 0,-6 4 0,-4 7 30,1 0 0,0 0 0,1 1 0,1 1 0,0-1 0,1 2 0,1-1-1,0 1 1,1 1 0,1-1 0,0 1 0,1 0 0,-3 23 0,-1 20-169,3 0-1,2 92 1,4-130-55,2 1 0,1-1 0,1 0 1,0 0-1,2-1 0,0 1 0,2-1 1,0-1-1,1 1 0,1-1 0,20 29 1,-22-38 6,0 0 1,0-1 0,1 1 0,0-2-1,1 1 1,0-2 0,0 1 0,1-1-1,0-1 1,1 0 0,0 0 0,0-1-1,0-1 1,0 0 0,1-1 0,0 0-1,0-1 1,0 0 0,0-1 0,20 1-1,-22-4 57,0 1-1,1-1 1,-1-1-1,0 0 1,0 0-1,0-1 1,0-1-1,0 0 1,-1 0-1,0-1 1,0 0-1,14-11 1,-17 11 75,0 0 0,-1-1 0,0 0 0,0-1 0,0 1 0,-1-1 0,0 0 0,0 0 0,-1-1 0,0 0 0,0 1 0,-1-1 0,0 0 0,-1-1 0,1 1 0,-1 0 0,0-11 0,-1 12-90,0-1-1,-1 0 1,0 0-1,0 0 1,-1 0 0,0 0-1,0 0 1,-1 0-1,0 1 1,-1-1-1,1 1 1,-2-1-1,1 1 1,-1 0-1,0 0 1,0 0-1,-1 1 1,0 0-1,0 0 1,0 0-1,-1 0 1,0 1 0,0 0-1,0 0 1,-1 0-1,1 1 1,-1 0-1,0 0 1,-1 1-1,-10-4 1,2 2-413,-1 0 0,0 1 0,1 1 0,-1 0 0,-1 1 0,1 1 0,0 1 0,0 0 0,0 1 0,-28 5 0,14 1-1620,0 1 1,0 2-1,1 0 0,-51 27 0,28-7-1832</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37.918"/>
    </inkml:context>
    <inkml:brush xml:id="br0">
      <inkml:brushProperty name="width" value="0.1" units="cm"/>
      <inkml:brushProperty name="height" value="0.1" units="cm"/>
      <inkml:brushProperty name="color" value="#FFC114"/>
    </inkml:brush>
  </inkml:definitions>
  <inkml:trace contextRef="#ctx0" brushRef="#br0">397 321 5320,'4'-10'426,"0"1"0,-1-1-1,-1 0 1,0 0 0,0 0-1,-1 0 1,0-1-1,0 1 1,-1 0 0,-1 0-1,0 0 1,0-1 0,-1 1-1,0 0 1,-1 1-1,0-1 1,-1 0 0,0 1-1,0-1 1,-9-12 0,9 15-292,0 0 0,-1 0 0,0 0 1,-1 1-1,1 0 0,-1 0 0,0 0 0,-1 1 1,1 0-1,-1 0 0,0 0 0,-1 1 1,1 0-1,-1 1 0,1 0 0,-1 0 1,0 0-1,0 1 0,-1 0 0,1 1 1,0 0-1,-1 0 0,1 0 0,0 1 1,-12 2-1,12 0-128,1 0-1,-1 1 1,1 0 0,0 0-1,-1 0 1,1 1 0,1 0-1,-1 1 1,0 0 0,1 0-1,0 0 1,1 0 0,-1 1-1,1 0 1,0 0-1,-5 8 1,0 2 3,0 0-1,1 0 1,0 1-1,1 1 1,-9 31-1,15-40-10,0 0-1,0 0 0,1 1 1,0-1-1,0 1 1,1-1-1,1 1 0,-1-1 1,2 0-1,-1 1 1,1-1-1,4 11 0,-4-16 2,-1 1-1,1-1 0,0 0 0,1-1 0,-1 1 1,1 0-1,-1-1 0,1 1 0,0-1 0,1 0 1,-1 0-1,0 0 0,1 0 0,0-1 1,-1 1-1,1-1 0,0 0 0,0 0 0,1 0 1,-1-1-1,0 1 0,0-1 0,1 0 0,-1-1 1,1 1-1,-1-1 0,7 0 0,5-1 1,0-1 1,-1 0-1,1-2 0,-1 0 0,0 0 0,0-1 1,-1-1-1,0-1 0,0 0 0,24-16 0,-2-2-8,-1-2-1,51-50 1,-65 55 24,23-34 0,0 2 186,-43 53-51,-1 13 310,-1 17-270,-2-1 0,-11 46 0,0 1-146,6-19-55,-15 105-336,-3 200 0,26-289-6279,1-71 6300,-1-1 217,0 1 0,0-1 1,0 0-1,0 0 0,0 1 1,0-1-1,0 0 0,0 0 0,0 1 1</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38.803"/>
    </inkml:context>
    <inkml:brush xml:id="br0">
      <inkml:brushProperty name="width" value="0.1" units="cm"/>
      <inkml:brushProperty name="height" value="0.1" units="cm"/>
      <inkml:brushProperty name="color" value="#FFC114"/>
    </inkml:brush>
  </inkml:definitions>
  <inkml:trace contextRef="#ctx0" brushRef="#br0">314 498 9025,'-7'-3'220,"0"1"0,0 0 0,0 0 0,-1 1 0,1 0 1,0 0-1,-1 1 0,1 0 0,-1 0 0,1 1 0,0 0 0,-1 0 0,1 1 0,0 0 1,0 0-1,0 0 0,0 1 0,0 0 0,1 1 0,-1-1 0,1 1 0,0 0 1,0 1-1,0 0 0,1 0 0,-7 7 0,6-6-195,1-1-1,0 0 1,1 1-1,-1 0 1,1 0-1,0 0 1,1 1-1,-1-1 1,1 1-1,1 0 1,-1 0 0,1 0-1,0 0 1,1 0-1,0 0 1,0 0-1,0 1 1,1-1-1,0 0 1,0 1-1,1-1 1,0 0 0,1 1-1,-1-1 1,1 0-1,5 10 1,-1-7-23,0 0 1,0-1 0,2 0-1,-1 0 1,1 0-1,0-1 1,1 0 0,-1-1-1,2 0 1,-1 0 0,1-1-1,0 0 1,0-1-1,1 0 1,12 4 0,-8-4-4,0-1 0,0 0 1,0-1-1,1-1 0,-1 0 1,1-1-1,0-1 0,-1 0 1,1-1-1,27-6 0,-37 6 20,-1 0 0,0-1 0,1 0 0,-1 0-1,0-1 1,0 1 0,0-1 0,0 0 0,-1 0 0,1-1-1,-1 1 1,0-1 0,0 0 0,0 0 0,-1 0-1,1-1 1,-1 1 0,0-1 0,0 0 0,4-9-1,-5 8 97,-1 0 0,1-1 0,-1 1-1,0 0 1,0-1 0,0 1 0,-1-1-1,0 1 1,-1-1 0,1 1 0,-1-1-1,-1 1 1,1-1 0,-1 1-1,0 0 1,0 0 0,-7-11 0,-5-7 324,-1 1-1,-1 0 1,-1 1 0,-1 1 0,-31-29 0,-113-81 850,15 13-714,138 110-574,1 0 0,0-1-1,0 0 1,0 0-1,1-1 1,-6-11-1,11 17-2,0 1 0,1 0 0,0 0 0,-1 0 0,1-1 0,0 1 0,1 0 0,-1-1 0,1 1 0,0-1 0,-1 1 0,1-1 0,1 1 0,-1-1 0,0 1 0,1-1-1,0 1 1,0 0 0,0-1 0,0 1 0,1 0 0,-1 0 0,1 0 0,-1 0 0,4-4 0,1 0-60,1 0-1,0 1 1,0 0-1,1 0 1,-1 0-1,1 1 1,1 0-1,-1 1 1,1 0-1,-1 0 1,19-5-1,-3 2-111,1 2-1,0 0 1,32-1 0,-37 4 89,1 1 0,-1 2 0,1 0 0,-1 1 0,24 5 0,-39-6 80,0 0-1,0 1 1,0-1-1,0 1 1,0 0-1,-1 0 1,1 1-1,0-1 1,-1 1-1,0 0 1,0 0 0,0 0-1,0 1 1,0 0-1,-1-1 1,0 1-1,1 0 1,-1 1-1,-1-1 1,1 0-1,-1 1 1,1 0 0,-1-1-1,-1 1 1,3 9-1,-3-4 27,0 0 0,-1 0 1,0 0-1,-1 0 0,0 0 0,0 0 0,-1-1 0,-1 1 0,1 0 1,-2-1-1,1 0 0,-1 0 0,-10 16 0,7-13-359,-1 1 0,-1-2 0,0 1 0,-1-1 0,0-1 0,0 0-1,-1 0 1,-23 15 0,4-12-2525,29-13 2600,0 1 1,-1-1-1,1 0 1,0 1-1,0-1 1,0 0-1,0 0 1,0 0-1,-1 0 1,1 0-1,0 0 1,0 0 0,0 0-1,0 0 1,-1 0-1,1-1 1,0 1-1,0 0 1,0-1-1,0 1 1,0-1-1,0 1 1,-2-2-1,1-14-3402</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7.750"/>
    </inkml:context>
    <inkml:brush xml:id="br0">
      <inkml:brushProperty name="width" value="0.1" units="cm"/>
      <inkml:brushProperty name="height" value="0.1" units="cm"/>
      <inkml:brushProperty name="color" value="#00A0D7"/>
    </inkml:brush>
  </inkml:definitions>
  <inkml:trace contextRef="#ctx0" brushRef="#br0">1 120 7441,'2'-7'492,"0"0"1,0 0 0,0 0-1,-1-1 1,0 1 0,-1-1-1,1 1 1,-1-1 0,-1 1-1,-1-8 1,1-12 2554,1 27-3009,0 0 1,0 0 0,0 0-1,0 0 1,0 0-1,-1 0 1,1 0 0,0 0-1,0 0 1,0 0 0,0 0-1,0 0 1,0 0-1,-1 0 1,1 0 0,0 0-1,0 0 1,0 0-1,0 0 1,0 0 0,-1 0-1,1 0 1,0 0-1,0 0 1,0 0 0,0 0-1,0 0 1,-1 0-1,1 0 1,0 0 0,0 0-1,0 0 1,0 0 0,0 0-1,0 0 1,0-1-1,-1 1 1,1 0 0,0 0-1,0 0 1,0 0-1,0 0 1,0 0 0,0 0-1,0-1 1,0 1-1,0 0 1,0 0 0,0 0-1,0 0 1,0 0 0,0-1-1,0 1 1,0 0-1,0 0 1,0 0 0,0 0-1,0 0 1,0-1-1,0 1 1,0 0 0,0 0-1,0 0 1,0 0-1,0-1 1,0 2 41,-1 0 1,1-1-1,0 1 0,0-1 0,-1 1 0,1 0 1,0-1-1,0 1 0,0 0 0,0-1 1,0 1-1,-1 0 0,1 0 0,1-1 0,-1 1 1,0 0-1,0-1 0,0 1 0,0 0 1,1 0-1,11 36 898,-1 0 1,-2 0-1,7 53 0,0 119-85,2 11-508,7 50 50,-10-84-167,6 1-201,9 81 20,-15-160-63,-8-67 1,3 74 0,-22 91-130,13-200 114,0 1 1,0-1-1,0 0 0,1 1 0,0-1 1,0 0-1,3 6 0,-2-6-5,0 1 0,-1-1 0,0 0-1,0 0 1,-1 1 0,0-1 0,1 9 0,-2-15 23,0 30-68,-1-25 36,1-5 4,0 1-1,0-1 1,0 1 0,0 0-1,-1-1 1,1 1-1,0-1 1,0 1-1,0-1 1,0 1 0,0-1-1,0 1 1,0-1-1,0 1 1,1 0-1,-1-1 1,0 1 0,0-1-1,0 1 1,1-1-1,-1 1 1,0-1-1,0 0 1,1 1 0,-1-1-1,0 1 1,1-1-1,-1 1 1,1-1-1,-1 0 1,0 1 0,1-1-1,-1 0 1,1 0-1,-1 1 1,1-1-1,-1 0 1,1 0 0,-1 1-1,1-1 1,0 0-1,-1 0 1,1 0 0,0 0-1,0-1-172,-1-1 0,1 1 1,-1 0-1,1-1 0,-1 1 0,1 0 0,-1-1 1,0 1-1,1-1 0,-1 1 0,0-1 0,0 1 1,-1-3-1,-1-21-7331,-8 19 3508,-3 3-510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8.381"/>
    </inkml:context>
    <inkml:brush xml:id="br0">
      <inkml:brushProperty name="width" value="0.1" units="cm"/>
      <inkml:brushProperty name="height" value="0.1" units="cm"/>
      <inkml:brushProperty name="color" value="#00A0D7"/>
    </inkml:brush>
  </inkml:definitions>
  <inkml:trace contextRef="#ctx0" brushRef="#br0">0 122 11953,'40'-21'2337,"63"-25"1,-69 34-2180,0 2-1,0 1 1,1 2 0,57-5 0,-33 9-1218,-21 2-3002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5.570"/>
    </inkml:context>
    <inkml:brush xml:id="br0">
      <inkml:brushProperty name="width" value="0.1" units="cm"/>
      <inkml:brushProperty name="height" value="0.1" units="cm"/>
      <inkml:brushProperty name="color" value="#FFFFFF"/>
    </inkml:brush>
  </inkml:definitions>
  <inkml:trace contextRef="#ctx0" brushRef="#br0">146 1 6017,'-4'0'143,"1"1"1,-1 0 0,0 0-1,1 1 1,-1-1 0,1 1 0,-1-1-1,1 1 1,0 0 0,-1 1-1,1-1 1,0 0 0,1 1 0,-1 0-1,0-1 1,1 1 0,-1 0-1,-1 4 1,-6 7 927,0 1-1,-11 24 1,13-21-885,1-1 0,1 2 1,0-1-1,1 1 0,1 0 0,1 0 0,1 0 0,0 0 1,3 38-1,0-48-177,0-1 1,0 0-1,1 0 1,0 0-1,1 0 1,0-1-1,0 1 0,1-1 1,-1 1-1,2-1 1,5 8-1,-5-10-30,-1 0 0,1-1 1,0 0-1,0 0 0,0 0 0,1 0 0,-1-1 0,1 0 0,0 0 0,0 0 0,0-1 0,0 0 0,0 0 0,1-1 0,-1 0 1,7 1-1,-4-1-38,-1-1 1,0 0 0,0-1-1,1 1 1,-1-2 0,0 1 0,0-1-1,0 0 1,0-1 0,-1 1 0,1-2-1,-1 1 1,14-9 0,-11 5 198,1-1 0,-2 0 0,1-1 1,-1 0-1,0 0 0,-1-1 0,0 0 0,11-19 1,-12 17 90,-1-1 1,0 1-1,-1-1 1,0 0-1,-1-1 1,-1 1-1,0-1 1,1-13-1,-3 18-104,0-1 0,-1 1 0,-1 0 0,0 0 0,0 0 0,0 0 0,-1 0 0,0 1 0,-1-1 0,0 0-1,-1 1 1,-5-11 0,5 13-393,1 1-1,-1 0 1,0 0 0,0 1-1,0-1 1,-1 1-1,0 0 1,-10-7-1,10 8-466,-1 0-1,1 0 1,-1 1 0,0 0-1,0 0 1,0 0-1,0 0 1,-12 0-1,-14 1-2729</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8.854"/>
    </inkml:context>
    <inkml:brush xml:id="br0">
      <inkml:brushProperty name="width" value="0.1" units="cm"/>
      <inkml:brushProperty name="height" value="0.1" units="cm"/>
      <inkml:brushProperty name="color" value="#00A0D7"/>
    </inkml:brush>
  </inkml:definitions>
  <inkml:trace contextRef="#ctx0" brushRef="#br0">1 0 6817,'0'19'2517,"2"-1"0,4 26 0,16 38-324,-4-35-1583,30 60-1,-46-103-533,-1-2 22,-1-1 1,0 0 0,1 0 0,-1 0-1,1 1 1,0-1 0,-1 0-1,1 0 1,0 0 0,0 0 0,0 0-1,0 0 1,0 0 0,0 0-1,0 0 1,0-1 0,0 1-1,2 1 1,9-33 538,-9 25-629,1 0-1,-1 0 1,1 1 0,1-1-1,-1 1 1,1 0 0,0 0-1,0 0 1,0 0 0,1 1-1,0 0 1,0 1 0,0-1-1,0 1 1,0 0 0,1 0 0,8-2-1,5 1-12,1 0 0,-1 1 0,0 1 0,35 1 0,-48 2 12,0-1 1,1 2-1,-1-1 1,0 1-1,0 0 1,0 1-1,-1-1 1,1 1 0,-1 1-1,1-1 1,-1 1-1,0 0 1,0 0-1,-1 1 1,1 0-1,-1 0 1,0 0 0,0 1-1,-1 0 1,0-1-1,0 2 1,0-1-1,-1 0 1,0 1-1,0-1 1,0 1 0,-1 0-1,0 0 1,0 0-1,-1 0 1,0 1-1,0 10 1,0-11 142,-1 0 1,-1 0 0,1-1-1,-1 1 1,0 0-1,-1-1 1,1 1 0,-1 0-1,0-1 1,-1 0-1,0 0 1,0 1 0,0-2-1,-1 1 1,0 0-1,0-1 1,0 1-1,-1-1 1,1-1 0,-1 1-1,-1 0 1,1-1-1,0 0 1,-1-1 0,0 1-1,0-1 1,-9 4-1,-9 0-29,0 0-1,0-1 1,-1-2-1,1 0 1,-1-2-1,0-1 1,-46-3-1,57 0-1230,-1-1 0,-26-8 0,-5-5-6527,44 15 6902,-16-5-4508</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4:49.859"/>
    </inkml:context>
    <inkml:brush xml:id="br0">
      <inkml:brushProperty name="width" value="0.1" units="cm"/>
      <inkml:brushProperty name="height" value="0.1" units="cm"/>
      <inkml:brushProperty name="color" value="#00A0D7"/>
    </inkml:brush>
  </inkml:definitions>
  <inkml:trace contextRef="#ctx0" brushRef="#br0">71 120 5509,'-3'-10'676,"-1"0"1,0 1 0,-11-18-1,10 18 487,0 0 0,0-1 0,-4-13 0,10 36-119,0 0 0,0 0 1,-3 23-1,0 3 56,2 365 2774,3-363-3709,1 0-1,3 0 1,13 51-1,7 37-122,-12 14-15,-6 206 0,-9-322 11,3 9-36,1 0 0,1 0 0,16 54 0,-15-59-5,-1 0 0,-2 1 0,0 0 1,-3 36-1,0-50 38,6-8-52,-5-9 18,0 0 1,0 0-1,0 0 0,0 0 1,-1 0-1,1 0 1,0 0-1,-1 0 0,1 1 1,-1-1-1,1 0 1,-1 0-1,1 0 0,-1 1 1,1 1-1,-1-16-12,0 0-1,0 0 1,-1 0 0,-1 0-1,-3-14 1,-1 10 12,1-2 0,0 1 0,1 0 1,2-1-1,-2-20 0,0 0-46,-29-303 93,-30-185 16,48 442-133,-6-121 0,19-111 50,3 221-7217,-1 111 1197</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4:50.371"/>
    </inkml:context>
    <inkml:brush xml:id="br0">
      <inkml:brushProperty name="width" value="0.1" units="cm"/>
      <inkml:brushProperty name="height" value="0.1" units="cm"/>
      <inkml:brushProperty name="color" value="#00A0D7"/>
    </inkml:brush>
  </inkml:definitions>
  <inkml:trace contextRef="#ctx0" brushRef="#br0">6 19 12513,'-6'-10'2522,"446"1"-3346,-439 9 749,32 2-807,-32-2 746,0 0 0,0 0 0,-1 0 0,1 0 0,0 1 0,0-1 0,0 0 1,0 0-1,0 1 0,0-1 0,-1 0 0,1 1 0,0-1 0,0 1 0,0-1 0,-1 1 0,1-1 1,0 1-1,-1 0 0,1-1 0,-1 1 0,1 0 0,0-1 0,-1 1 0,0 0 0,1 0 1,-1 0-1,1-1 0,-1 2 0,0-1-80,-1 0 0,0 0 0,0 0 0,0 0 0,1-1-1,-1 1 1,0 0 0,0 0 0,0-1 0,0 1 0,0-1 0,0 1 0,0-1 0,0 1 0,-1-1 0,1 0 0,0 1 0,0-1 0,0 0 0,0 0 0,-2 0-1,-1 1-322,-14 3-1253</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4:50.838"/>
    </inkml:context>
    <inkml:brush xml:id="br0">
      <inkml:brushProperty name="width" value="0.1" units="cm"/>
      <inkml:brushProperty name="height" value="0.1" units="cm"/>
      <inkml:brushProperty name="color" value="#00A0D7"/>
    </inkml:brush>
  </inkml:definitions>
  <inkml:trace contextRef="#ctx0" brushRef="#br0">1 1 6081,'3'9'770,"0"0"0,0 1 1,-1-1-1,-1 1 1,1 0-1,-1 0 1,-1 0-1,-1 13 0,4 32 926,1-16-798,0-9-384,11 51 1,-13-73-436,0 0 1,1-1-1,0 0 0,0 1 0,1-1 0,0 0 1,0-1-1,0 1 0,1-1 0,0 0 0,10 10 1,-15-16-57,1 1 1,-1-1 0,1 1-1,-1-1 1,1 0 0,-1 1-1,0-1 1,1 0-1,-1 0 1,1 1 0,-1-1-1,1 0 1,0 0 0,-1 0-1,1 0 1,-1 0 0,1 1-1,-1-1 1,1 0 0,-1 0-1,1 0 1,0-1 0,-1 1-1,1 0 1,-1 0-1,1 0 1,-1 0 0,1 0-1,-1-1 1,1 1 0,-1 0-1,1 0 1,-1-1 0,1 1-1,-1 0 1,1-1 0,-1 1-1,0-1 1,1 1 0,-1 0-1,0-1 1,1 1 0,-1-1-1,1 0 1,11-31 273,-7 17-56,-4 12-232,0 1-1,1-1 0,-1 0 0,1 1 0,-1-1 1,1 1-1,0-1 0,0 1 0,0 0 0,0 0 0,1 0 1,-1 0-1,1 0 0,-1 0 0,1 1 0,-1-1 1,1 1-1,0 0 0,0-1 0,0 1 0,-1 1 0,1-1 1,0 0-1,0 1 0,0-1 0,0 1 0,1 0 1,-1 0-1,0 0 0,0 1 0,0-1 0,0 1 1,0 0-1,-1-1 0,1 1 0,0 0 0,0 1 0,0-1 1,2 2-1,54 23 63,-33-15-13,0 1 1,0 0 0,-1 2-1,23 18 1,-41-27 55,-1 1 0,1 0-1,-1 0 1,0 1 0,-1 0 0,1 0 0,-1 0 0,-1 0 0,1 1 0,-1 0 0,-1 0 0,1 0 0,-2 1 0,1-1 0,-1 0 0,0 1 0,1 12 0,-2-11 128,-1-1 0,0 1-1,0-1 1,-1 1 0,0-1 0,-1 1 0,0-1 0,0 0 0,-1 1 0,0-1 0,-1-1 0,0 1 0,0 0 0,-1-1 0,0 0 0,-1 0 0,1-1 0,-12 12-1,8-10 17,-1-1-1,-1 0 0,0 0 0,0-1 0,0 0 1,-1-1-1,0-1 0,0 0 0,0 0 0,-1-1 0,0-1 1,-25 4-1,13-4-50,0-1 1,-1-1-1,-44-4 1,53 0-1104,-1 0 0,-19-6-1,24 4-1828,1 1-1,0-1 0,-18-11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5:20.979"/>
    </inkml:context>
    <inkml:brush xml:id="br0">
      <inkml:brushProperty name="width" value="0.1" units="cm"/>
      <inkml:brushProperty name="height" value="0.1" units="cm"/>
      <inkml:brushProperty name="color" value="#00A0D7"/>
    </inkml:brush>
  </inkml:definitions>
  <inkml:trace contextRef="#ctx0" brushRef="#br0">170 52 6461,'-44'-12'1833,"34"9"-517,-1 0 0,0 0 0,0 1-1,-19-1 1,28 3-1053,-1 0 0,0 0 0,0 0-1,1-1 1,-1 1 0,0-1-1,1 0 1,-1 0 0,0 0 0,1 0-1,-1 0 1,1 0 0,0-1-1,-1 1 1,1-1 0,-10-10 4858,15 13-4919,0 0 1,0 1 0,0-1 0,0 1 0,0 0 0,0 0 0,-1 0 0,1 1 0,-1-1-1,1 0 1,-1 1 0,0 0 0,0-1 0,3 6 0,12 12 581,16 8-230,2-1 0,1-2 0,43 23 1,122 52 50,27 16 212,16 12-396,-82-46-40,-44-8-420,-85-51 88,1-1 0,69 32 0,-55-34-1,-1 3 0,-1 1 1,69 49-1,-19-14-48,-67-43 0,-2 0 0,37 30 0,26 22 0,4-3 0,126 66 0,-142-94 0,-54-27 0,-1 1 0,40 26 0,92 83 0,-69-51 0,127 117 0,74 54 0,-246-202 0,59 48 0,-77-69 0,0 1 0,22 23 0,-35-32 0,1 0 0,21 13 0,4 2 0,23 19-22,23 17-122,-29-15-85,-49-42 228,0 1 0,1 0 0,-2 0 0,1 0 0,6 9 0,-8-9-7,1 0 0,-1 0 0,1-1 0,0 0 0,1 1 0,-1-1 0,0 0 0,1 0 0,0-1 0,5 4 0,-4-4 5,-1 1 0,1-1 0,-1 1-1,0 0 1,0 0 0,0 1 0,0-1 0,-1 1-1,1 0 1,-1 0 0,0 0 0,0 1 0,0-1-1,2 5 1,2 3-7,1 2-21,23 32-299,-29-44 153,0 0-1,0 0 0,0 0 1,0 0-1,0-1 0,0 1 1,0-1-1,0 1 1,0-1-1,1 0 0,-1 0 1,1 0-1,-1 0 0,1 0 1,-1-1-1,1 1 1,4 0-1,-8-20-6642,-2 14 5676,0 1-1,0 0 1,0 0 0,0 0-1,0 1 1,-1-1 0,0 1 0,-4-4-1,-9-8-2831,-1-5 353</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5:21.499"/>
    </inkml:context>
    <inkml:brush xml:id="br0">
      <inkml:brushProperty name="width" value="0.1" units="cm"/>
      <inkml:brushProperty name="height" value="0.1" units="cm"/>
      <inkml:brushProperty name="color" value="#00A0D7"/>
    </inkml:brush>
  </inkml:definitions>
  <inkml:trace contextRef="#ctx0" brushRef="#br0">0 62 10857,'42'-8'5424,"32"-5"-4420,13-3-765,175-9 0,-281 35-3835,-107 20-7587,99-26 9739</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5:21.932"/>
    </inkml:context>
    <inkml:brush xml:id="br0">
      <inkml:brushProperty name="width" value="0.1" units="cm"/>
      <inkml:brushProperty name="height" value="0.1" units="cm"/>
      <inkml:brushProperty name="color" value="#00A0D7"/>
    </inkml:brush>
  </inkml:definitions>
  <inkml:trace contextRef="#ctx0" brushRef="#br0">1 0 6625,'0'0'5734,"1"28"-1788,136 278-535,-135-302-3650,7 20 1322,-11-18-317,-10-10-544,12 3-220,-1 1-1,0-1 1,1 1 0,-1-1 0,1 0-1,-1 1 1,1-1 0,-1 0-1,1 1 1,-1-1 0,1 0 0,-1 0-1,1 0 1,0 1 0,0-1-1,-1 0 1,1 0 0,0 0-1,0 1 1,0-1 0,0 0 0,0 0-1,0 0 1,0 0 0,0 0-1,0 1 1,0-1 0,0 0 0,1 0-1,-1 0 1,0 0 0,1 1-1,-1-1 1,1 0 0,-1 0 0,0 1-1,2-2 1,-1 0-2,1-1 1,0 1-1,0 0 0,0-1 0,1 1 1,-1 0-1,0 0 0,1 0 1,3-2-1,7-1-8,1-1 0,-1 2 0,1 0-1,0 1 1,0 0 0,0 1 0,0 0 0,0 1 0,1 1 0,-1 0-1,19 3 1,-14 0 11,0 0 0,0 2 0,0 0 0,-1 1-1,0 0 1,0 2 0,32 18 0,-42-20 1,0 0 1,0 1 0,0 0 0,0 0-1,-1 1 1,-1 0 0,1 0 0,-1 0-1,-1 1 1,1 0 0,3 10 0,-5-11-6,-1 0 1,0 0 0,0 1 0,-1-1 0,0 1 0,-1-1 0,0 1 0,0 0 0,-1-1-1,0 1 1,-1 0 0,1-1 0,-4 15 0,2-18 137,0 0 0,-1 0-1,1 0 1,-1 0 0,0 0 0,0-1 0,-1 1-1,1-1 1,-1 0 0,0 0 0,0 0 0,-1-1-1,1 1 1,-1-1 0,1 0 0,-1 0 0,0-1-1,-7 3 1,-11 5 322,-1-2-1,-43 9 0,45-12-502,-80 16-1593,32-15-5266,35-6 1270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6.733"/>
    </inkml:context>
    <inkml:brush xml:id="br0">
      <inkml:brushProperty name="width" value="0.1" units="cm"/>
      <inkml:brushProperty name="height" value="0.1" units="cm"/>
      <inkml:brushProperty name="color" value="#FFFFFF"/>
    </inkml:brush>
  </inkml:definitions>
  <inkml:trace contextRef="#ctx0" brushRef="#br0">1 40 4520,'2'-7'216,"-2"5"-76,1 0 0,-1-1-1,1 1 1,0 0 0,0 0-1,0 0 1,0 0 0,0 0 0,0 0-1,0 0 1,1 0 0,-1 0 0,1 0-1,1-1 1,-2 4 137,1 1 1,-1-1-1,0 0 0,0 1 1,0-1-1,0 1 0,0-1 0,0 1 1,-1 0-1,1-1 0,0 1 1,-1 0-1,1 2 0,0 1 209,18 57 1363,-4 1 1,8 71-1,-14-78-1224,94 660 1436,45 254-2896,-64-575-2026,23 129-7617,-95-455 8318</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7.259"/>
    </inkml:context>
    <inkml:brush xml:id="br0">
      <inkml:brushProperty name="width" value="0.1" units="cm"/>
      <inkml:brushProperty name="height" value="0.1" units="cm"/>
      <inkml:brushProperty name="color" value="#FFFFFF"/>
    </inkml:brush>
  </inkml:definitions>
  <inkml:trace contextRef="#ctx0" brushRef="#br0">1 481 8005,'33'-19'662,"2"0"0,0 3 1,0 1-1,2 1 0,38-9 1,196-33 1574,-230 49-2226,883-113 168,6 51-234,-714 57 55,351-35-100,-557 46-220,-1-1 1,1 0 0,0-1-1,10-4 1,-17 5-281,1 1 0,-1-1-1,0 0 1,0 0 0,0-1-1,0 1 1,0-1 0,0 1-1,-1-1 1,1 0 0,-1 0-1,0 0 1,4-6 0,-2 1-1146</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7.584"/>
    </inkml:context>
    <inkml:brush xml:id="br0">
      <inkml:brushProperty name="width" value="0.1" units="cm"/>
      <inkml:brushProperty name="height" value="0.1" units="cm"/>
      <inkml:brushProperty name="color" value="#FFFFFF"/>
    </inkml:brush>
  </inkml:definitions>
  <inkml:trace contextRef="#ctx0" brushRef="#br0">5 1 4096,'-2'7'723,"1"1"0,0 0 0,1 0 1,-1 0-1,2 0 0,-1 0 0,1 0 0,0 0 0,1 0 0,3 12 0,3 25 947,-1 1 1,0 80-1,-6-80-1222,9 467 1244,-1-41-1769,57 334-666,26-275-3909,-48-325-1612,-34-149 3427</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6.531"/>
    </inkml:context>
    <inkml:brush xml:id="br0">
      <inkml:brushProperty name="width" value="0.1" units="cm"/>
      <inkml:brushProperty name="height" value="0.1" units="cm"/>
      <inkml:brushProperty name="color" value="#FFFFFF"/>
    </inkml:brush>
  </inkml:definitions>
  <inkml:trace contextRef="#ctx0" brushRef="#br0">198 13 8713,'-14'8'654,"1"0"-1,-1 1 1,2 1 0,0 0 0,0 1 0,1 0 0,0 1 0,1 0-1,0 0 1,1 1 0,-14 28 0,15-26-533,1 1 0,0-1-1,2 1 1,0 1 0,0-1 0,2 1 0,0 0 0,1-1-1,1 1 1,0 0 0,2 18 0,-1-30-129,1 0 0,0 0 0,-1 0 0,2 0 0,-1 1 0,0-1 0,1-1 0,0 1 0,0 0 0,1 0 0,-1-1 0,1 1 0,0-1-1,0 0 1,1 0 0,-1 0 0,1 0 0,0-1 0,0 1 0,0-1 0,0 0 0,1 0 0,-1-1 0,1 1 0,0-1 0,-1 0 0,1 0 0,0-1 0,0 1 0,1-1 0,-1 0 0,0-1 0,0 1 0,6-1 0,1 0 12,-1 0 1,1-2-1,-1 1 1,1-1-1,-1-1 0,1 0 1,-1 0-1,0-1 1,-1-1-1,1 0 1,-1 0-1,0-1 0,0 0 1,13-11-1,-14 8 234,0-1 0,-1 0 0,0 0-1,0 0 1,-1-1 0,-1 0 0,0-1-1,0 1 1,-1-1 0,-1 0 0,0-1-1,0 1 1,-1-1 0,-1 1 0,0-1-1,-1 0 1,0 0 0,-2-15 0,1 18-278,-1 0 0,-1-1 1,0 1-1,0 0 0,-1 0 1,-1 1-1,1-1 0,-2 1 0,1-1 1,-8-10-1,7 13-593,0 0 0,-1 1 0,0 0 0,0 0 0,0 0 0,-1 1 0,0-1 1,0 2-1,0-1 0,0 1 0,-1 0 0,0 0 0,-11-3 0,-13-1-4100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9.057"/>
    </inkml:context>
    <inkml:brush xml:id="br0">
      <inkml:brushProperty name="width" value="0.1" units="cm"/>
      <inkml:brushProperty name="height" value="0.1" units="cm"/>
      <inkml:brushProperty name="color" value="#FFFFFF"/>
    </inkml:brush>
  </inkml:definitions>
  <inkml:trace contextRef="#ctx0" brushRef="#br0">26 584 3000,'0'2'58,"-1"0"1,1 0-1,-1 0 0,1 0 0,-1 0 0,0 0 1,1 0-1,-1 0 0,0 0 0,-1 0 0,1 0 1,0-1-1,-2 3 0,1-2 95,1-1-1,0 1 1,0-1 0,0 1-1,0 0 1,0 0 0,0-1-1,0 1 1,1 0 0,-1 0 0,0 0-1,1 0 1,-1 2 743,26-21 409,-12 3-682,-1 0 0,0-1 0,-1-1 0,0 0 1,13-28-1,-3 7-190,53-95 562,55-87-138,-128 216-818,1 0 0,0 0 0,0 0 0,0 0 0,1 1 0,-1-1 0,1 1 0,-1 0 1,1 0-1,0 0 0,0 0 0,0 0 0,0 0 0,0 1 0,0-1 0,0 1 0,5-1 1,-4 2 44,-1 0 0,1 1 0,0-1 0,-1 1 0,1-1 1,-1 1-1,0 1 0,1-1 0,-1 0 0,0 1 0,1-1 1,-1 1-1,0 0 0,0 0 0,0 0 0,4 5 0,66 48 466,3-3-1,97 49 0,-171-100-552,45 28 9,-1 2 0,-1 1 0,66 65 0,-96-83 11,-9-8-29,0 0 1,0 0-1,1 0 1,-1-1-1,13 7 1,-19-12 14,0 0 0,1 0 0,-1 1 0,1-1 1,-1 0-1,1 0 0,-1 0 0,0 0 1,1 0-1,-1 0 0,1 0 0,-1 0 0,1 0 1,-1 0-1,1 0 0,-1 0 0,0 0 0,1 0 1,-1-1-1,1 1 0,-1 0 0,0 0 1,1 0-1,-1-1 0,1 1 0,-1 0 0,0 0 1,1-1-1,-1 1 0,0 0 0,1-1 0,-1 1 1,0-1-1,7-19-25,-5-29-65,-2 43 109,-1-58 42,0-48-90,2 97 28,0 1 0,1 0 0,1 0 0,0 0 0,7-20 0,-9 32-1,0 0-1,0 0 0,0 0 1,-1 0-1,2 0 0,-1 1 1,0-1-1,0 0 1,1 0-1,-1 1 0,0-1 1,1 1-1,0 0 0,-1-1 1,1 1-1,0 0 1,0 0-1,0 0 0,-1 0 1,1 0-1,3 0 0,-3 0 2,1 1-1,0 0 1,0 0 0,0 0-1,0 1 1,0-1-1,0 1 1,0-1-1,0 1 1,0 0-1,-1 0 1,1 0 0,3 2-1,9 6-7,-1 1-1,-1 0 1,0 0-1,15 16 1,-20-18-18,59 59 18,-42-41 3,0 0 0,2-2 0,0-1 0,2-1 0,36 21 0,-61-41 2,-1 0 1,0 0 0,1 0-1,-1-1 1,1 0 0,0 0-1,-1 0 1,1 0 0,0-1-1,0 1 1,0-1 0,-1 0-1,1 0 1,0 0 0,0-1-1,0 1 1,-1-1 0,1 0-1,0 0 1,-1 0 0,7-3-1,-6 0 1,1 1-1,-1 0 0,0-1 0,0 0 0,0 0 1,0-1-1,-1 1 0,0 0 0,1-1 0,-2 0 1,1 0-1,-1 0 0,1 0 0,1-7 0,31-121-18,-2 8 33,-27 108 7,0 0-1,1 1 1,1-1-1,20-29 1,-27 44-25,1-1-1,0 1 1,0-1 0,0 1 0,0 0 0,0 0 0,1 0 0,-1 0 0,1 0-1,-1 0 1,1 1 0,0-1 0,0 1 0,0 0 0,-1 0 0,1 0 0,0 0 0,0 0-1,1 1 1,-1-1 0,4 1 0,-3 1 5,1-1-1,-1 1 1,1 0-1,-1 1 1,0-1-1,0 1 1,0 0-1,0 0 1,0 0-1,0 0 1,0 1-1,-1-1 1,1 1-1,4 5 1,15 17 10,-2 0 0,0 2 0,29 48 0,-36-49-1,2-2 0,1 0 0,1-1 1,1-1-1,33 30 0,-50-50-13,1 1 1,0-1 0,-1-1-1,1 1 1,0 0-1,0-1 1,1 1 0,-1-1-1,0 0 1,0 0 0,1 0-1,-1-1 1,0 1-1,1-1 1,-1 1 0,1-1-1,-1 0 1,0-1 0,7 0-1,-6-1 1,1 1 0,-1-1-1,0 0 1,0 0 0,0 0-1,0-1 1,0 0 0,-1 0-1,1 1 1,-1-2 0,0 1 0,0 0-1,0-1 1,4-5 0,63-102 29,-47 70-23,2 2 1,42-51-1,-64 86-7,0 1 0,0 0 0,0 0 0,0 0 0,0 0 0,1 1 0,-1-1 0,1 1 1,-1 0-1,1 0 0,0 0 0,0 1 0,0-1 0,0 1 0,0 0 0,0 0 0,0 1 0,1-1 1,-1 1-1,0 0 0,0 0 0,6 0 0,-5 2 4,1 0-1,-1 0 1,0 0 0,1 0-1,-1 1 1,0 0 0,-1 0-1,1 0 1,0 0 0,-1 1-1,0 0 1,0 0 0,0 0-1,0 0 1,6 10 0,12 24-254,-15-26 339,-1 0-1,2 0 0,0-1 0,0 0 0,19 18 0,-25-27-125,0 0-1,0-1 1,0 1 0,1-1 0,-1 0 0,0 0 0,1 0 0,-1 0-1,0 0 1,1 0 0,0-1 0,-1 1 0,1-1 0,-1 0 0,4 0-1,-3 0-107,1-1-1,-1 0 0,0 1 0,0-2 0,1 1 0,-1 0 1,0-1-1,0 1 0,0-1 0,-1 0 0,1 0 0,0 0 0,-1 0 1,4-4-1,0 0-994,-1 0 0,1 0 0,-1 0 1,-1-1-1,1 1 0,4-12 0,1-6-1996</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2.077"/>
    </inkml:context>
    <inkml:brush xml:id="br0">
      <inkml:brushProperty name="width" value="0.1" units="cm"/>
      <inkml:brushProperty name="height" value="0.1" units="cm"/>
      <inkml:brushProperty name="color" value="#FFFFFF"/>
    </inkml:brush>
  </inkml:definitions>
  <inkml:trace contextRef="#ctx0" brushRef="#br0">191 73 5509,'-4'-3'149,"-1"2"0,1-1 0,-1 1 1,0-1-1,0 1 0,1 0 1,-1 1-1,0-1 0,0 1 1,0 0-1,0 1 0,0-1 1,0 1-1,1 0 0,-1 0 1,0 0-1,0 0 0,1 1 0,-1 0 1,1 0-1,0 0 0,-1 1 1,-3 2-1,2 1 116,0-1 0,1 1 0,-1 0 0,1 0 0,1 0 0,-1 0 0,1 1 0,0 0 0,1 0 0,-1 0 0,2 1 0,-1-1 0,-3 15 0,2 1-24,0 0 0,2 1-1,1-1 1,0 0 0,2 1 0,1-1 0,0 0 0,10 36-1,-9-46-218,0-1-1,1 0 0,0 0 0,1-1 1,0 1-1,1-1 0,1 0 0,0-1 1,0 0-1,1 0 0,0 0 1,0-1-1,1 0 0,1 0 0,-1-1 1,1-1-1,16 10 0,-21-15 29,1 1-1,-1-1 1,0 0-1,1-1 1,-1 1 0,1-1-1,0 0 1,-1-1-1,1 1 1,0-1 0,0-1-1,-1 1 1,11-2-1,-8 0 26,1-1 0,-1 0 0,0 0 0,0-1 0,0 0 0,-1 0-1,1 0 1,9-9 0,-5 3 132,-1 0-1,0-1 0,-1 0 1,0-1-1,0 0 1,-2-1-1,1 1 1,-2-2-1,13-27 0,-15 29-28,-1 0 0,-1-1-1,1 1 1,-2-1 0,0 1-1,0-1 1,-1 0 0,-1 0-1,0 0 1,-1 0 0,0 1-1,-1-1 1,0 0 0,-1 1-1,-1-1 1,0 1 0,0 0-1,-1 0 1,-1 0-1,0 1 1,-1 0 0,0 0-1,-13-15 1,4 7-127,-1 1 0,-1 1 0,-26-21 0,32 30-590,0 0-1,0 1 1,-1 0 0,-13-6 0,21 12-400,0-1 0,-1 0 1,1 1-1,0 0 0,-1 0 1,1 1-1,-1 0 0,1 0 1,-1 0-1,-9 2 0,-4 5-3326</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2.700"/>
    </inkml:context>
    <inkml:brush xml:id="br0">
      <inkml:brushProperty name="width" value="0.1" units="cm"/>
      <inkml:brushProperty name="height" value="0.1" units="cm"/>
      <inkml:brushProperty name="color" value="#FFFFFF"/>
    </inkml:brush>
  </inkml:definitions>
  <inkml:trace contextRef="#ctx0" brushRef="#br0">178 24 5228,'-92'-7'4244,"90"8"-4157,-1-1 1,1 0 0,0 1-1,0 0 1,0-1 0,0 1 0,0 0-1,0 0 1,0 0 0,0 0-1,1 1 1,-1-1 0,0 0 0,1 1-1,-1-1 1,1 1 0,-1 0 0,1-1-1,0 1 1,-1 0 0,1 0-1,0 0 1,0 0 0,1 0 0,-2 3-1,-2 7 282,0 0 0,1 0 0,-2 14 1,4-23-299,-4 24 372,-2 10-169,1-1 1,1 1-1,2 0 0,3 54 1,1-85-270,0 0 0,0 1-1,1-1 1,-1 0 0,1 0 0,1-1 0,-1 1 0,1 0 0,0-1 0,0 1 0,0-1 0,1 0 0,0 0-1,0-1 1,8 8 0,-8-9 2,0 0-1,0-1 1,0 1 0,0-1-1,0 0 1,1 0-1,-1-1 1,1 1 0,-1-1-1,1 0 1,-1 0-1,1-1 1,0 1-1,0-1 1,-1 0 0,1 0-1,0-1 1,-1 1-1,1-1 1,0 0-1,5-2 1,3-2 14,1-1-1,-1 0 0,0 0 1,-1-2-1,0 1 1,0-2-1,0 0 1,-1 0-1,0-1 0,-1 0 1,0 0-1,16-25 1,-19 25 221,0-1 1,0-1-1,-1 1 1,-1-1-1,0 0 1,0 0-1,-1-1 1,-1 1-1,0-1 1,-1 0-1,0 0 1,-1 0-1,0 0 1,-2-19-1,0 24-161,-1 1-1,0-1 1,0 0-1,0 1 1,-1 0 0,0 0-1,0 0 1,-1 0-1,0 0 1,0 1 0,-1-1-1,0 1 1,0 0-1,0 1 1,-1-1-1,0 1 1,0 0 0,-8-5-1,5 5-426,1 0 0,-1 1 0,0 0 0,0 0 1,0 1-1,-10-3 0,9 4-1091,0 1 1,0 0-1,0 0 1,-1 1-1,-18 1 1,0 5-2904</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5.108"/>
    </inkml:context>
    <inkml:brush xml:id="br0">
      <inkml:brushProperty name="width" value="0.1" units="cm"/>
      <inkml:brushProperty name="height" value="0.1" units="cm"/>
      <inkml:brushProperty name="color" value="#FFFFFF"/>
    </inkml:brush>
  </inkml:definitions>
  <inkml:trace contextRef="#ctx0" brushRef="#br0">223 1 8509,'-8'15'720,"1"0"1,1 1-1,0-1 1,1 1-1,1 1 1,-5 31-1,-1 108 1091,8-96-1388,-32 638 315,-49 858-1366,73-1411-9,-16 265-2206,15-138-3234,10-200 3434</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7.813"/>
    </inkml:context>
    <inkml:brush xml:id="br0">
      <inkml:brushProperty name="width" value="0.1" units="cm"/>
      <inkml:brushProperty name="height" value="0.1" units="cm"/>
      <inkml:brushProperty name="color" value="#FFFFFF"/>
    </inkml:brush>
  </inkml:definitions>
  <inkml:trace contextRef="#ctx0" brushRef="#br0">24 112 5637,'-4'-26'153,"3"11"615,-2 1 1,0-1-1,-9-26 0,17 72 2893,-2-4-3084,116 700 1236,-104-611-1933,65 612-1389,62 419-3846,-70-676 855,-62-416 3206</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8.417"/>
    </inkml:context>
    <inkml:brush xml:id="br0">
      <inkml:brushProperty name="width" value="0.1" units="cm"/>
      <inkml:brushProperty name="height" value="0.1" units="cm"/>
      <inkml:brushProperty name="color" value="#FFFFFF"/>
    </inkml:brush>
  </inkml:definitions>
  <inkml:trace contextRef="#ctx0" brushRef="#br0">0 1 2824,'6'9'536,"-2"1"0,1-1 0,-1 1 0,-1 0 0,0 0 0,0 1 0,1 17 0,1-2-292,51 213 209,61 319-899,-106-398-343,-11-119 527,3-1 0,1 1 1,1-1-1,14 47 1,-19-86 256,0 0 1,0 0-1,0 0 1,0 0-1,0 0 1,1-1 0,-1 1-1,0 0 1,1 0-1,-1 0 1,0 0-1,1-1 1,-1 1-1,1 0 1,-1-1-1,1 1 1,0 0-1,-1-1 1,1 1-1,0 0 1,-1-1 0,1 1-1,1 0 1,4-18-258,-3-34-369,-3 49 501,0 0-1,0 0 0,0 0 1,-1 0-1,1 0 1,-1 0-1,0 0 0,1 1 1,-1-1-1,0 0 0,0 0 1,0 1-1,0-1 0,0 0 1,-3-1-1,-3-6-721</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6.331"/>
    </inkml:context>
    <inkml:brush xml:id="br0">
      <inkml:brushProperty name="width" value="0.1" units="cm"/>
      <inkml:brushProperty name="height" value="0.1" units="cm"/>
      <inkml:brushProperty name="color" value="#FFFFFF"/>
    </inkml:brush>
  </inkml:definitions>
  <inkml:trace contextRef="#ctx0" brushRef="#br0">12 1 4156,'-1'1'63,"0"1"-1,-1-1 1,1 1-1,0-1 1,0 1-1,1 0 1,-1-1-1,0 1 1,0 0-1,1 0 1,-1-1-1,1 1 1,0 0-1,-1 3 1,2-3-16,0-1 1,0 0-1,0 0 1,0 1 0,0-1-1,0 0 1,0 0-1,1 0 1,-1-1 0,0 1-1,1 0 1,-1 0-1,1-1 1,-1 1 0,0-1-1,1 1 1,2 0 0,0 0 11,0 0-1,-1 1 1,1 0 0,0 0 0,-1 0 0,1 0 0,-1 0 0,0 1 0,0-1 0,0 1 0,0 0 0,0 0 0,0 0 0,-1 1 0,1-1 0,-1 1 0,0-1 0,0 1 0,1 5 0,0 2-39,0 1-1,-2-1 1,1 1 0,-1-1-1,-2 19 1,1-27-25,1 18-114,-3 27-289,1-46 58,1 1 0,-1-1 1,0 1-1,0-1 0,0 0 0,0 0 0,-1 1 0,1-1 0,-3 3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6.718"/>
    </inkml:context>
    <inkml:brush xml:id="br0">
      <inkml:brushProperty name="width" value="0.1" units="cm"/>
      <inkml:brushProperty name="height" value="0.1" units="cm"/>
      <inkml:brushProperty name="color" value="#FFFFFF"/>
    </inkml:brush>
  </inkml:definitions>
  <inkml:trace contextRef="#ctx0" brushRef="#br0">0 0 4036,'0'0'120,"0"8"8,0 0 84,0 1 48,0 5-72,0 0 4,0 3-108,0 3 32,0 0-132,8 3 64,-2 1-32,-3-2-56,5 2 24,1-2-252,-3 0-188,0-2-292,-1-2-464,5-1 108</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8.457"/>
    </inkml:context>
    <inkml:brush xml:id="br0">
      <inkml:brushProperty name="width" value="0.1" units="cm"/>
      <inkml:brushProperty name="height" value="0.1" units="cm"/>
      <inkml:brushProperty name="color" value="#FFFFFF"/>
    </inkml:brush>
  </inkml:definitions>
  <inkml:trace contextRef="#ctx0" brushRef="#br0">23 77 7505,'1'-3'-35,"7"-39"1690,-8 41-1528,0 0 0,0-1 0,0 1 0,0 0 0,0 0 0,0 0 0,0-1 0,0 1 0,-1 0 0,1 0 0,0 0 0,-1 0 0,1 0 0,-1 0 0,1 0 0,-1 0 0,0 0 0,1 0 0,-1 0 0,0 0 0,0 0 0,0 0 0,1 0 0,-1 1 0,0-1 0,0 0 0,0 1 0,0-1 0,0 1 0,0-1 0,-3 0 0,4 1-83,-1 0 0,1 0 0,-1 0 0,0 1 0,1-1 0,-1 0 1,1 0-1,-1 1 0,1-1 0,-1 0 0,1 1 0,-1-1 0,1 0 1,0 1-1,-1-1 0,1 1 0,-1-1 0,1 0 0,0 1 0,-1-1 1,1 1-1,0-1 0,0 1 0,-1 0 0,1-1 0,0 1 0,0-1 1,0 1-1,0-1 0,0 1 0,0-1 0,0 1 0,0 0 0,0-1 1,0 1-1,0 0 0,-1 30 335,2-25-235,1 34 1,3 0 0,1 0 0,17 59 0,5 29-134,6 200-448,-28-108-3862,-6-209 3395,-1 0 0,0 0 1,0 0-1,-4 13 0,-3 1-1757</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08.996"/>
    </inkml:context>
    <inkml:brush xml:id="br0">
      <inkml:brushProperty name="width" value="0.1" units="cm"/>
      <inkml:brushProperty name="height" value="0.1" units="cm"/>
      <inkml:brushProperty name="color" value="#FFFFFF"/>
    </inkml:brush>
  </inkml:definitions>
  <inkml:trace contextRef="#ctx0" brushRef="#br0">33 955 5509,'-30'9'472,"28"-9"-170,2-2-133,0 0-1,0 0 1,0 0 0,0-1 0,0 1 0,0 0 0,0 0 0,1 0 0,-1 0 0,2-3 0,7-5 360,0 0-1,1 0 1,0 1 0,0 0 0,13-8-1,0-1-51,284-232 2346,303-237-2355,-575 460-846,43-31-1182,-25 28-2490,-40 28 1236</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7.823"/>
    </inkml:context>
    <inkml:brush xml:id="br0">
      <inkml:brushProperty name="width" value="0.1" units="cm"/>
      <inkml:brushProperty name="height" value="0.1" units="cm"/>
      <inkml:brushProperty name="color" value="#FFFFFF"/>
    </inkml:brush>
  </inkml:definitions>
  <inkml:trace contextRef="#ctx0" brushRef="#br0">12 108 2852,'-11'7'1609,"12"-17"-134,13-18 218,-9 20-1165,1-1 0,0 1 1,0 0-1,1 1 1,0 0-1,11-9 0,-15 14-425,0 0 0,-1 1 0,1-1 0,0 1 0,0 0-1,0 0 1,1 0 0,-1 0 0,0 1 0,0-1 0,0 1 0,0 0-1,1 0 1,-1 0 0,0 0 0,0 1 0,1-1 0,-1 1-1,0 0 1,0 0 0,0 0 0,0 0 0,0 0 0,3 3 0,8 4 49,0 1 0,-1 1 0,0 0 0,0 1 1,-1 0-1,13 16 0,-13-13-94,1-1 1,0 0-1,1-1 0,22 14 0,-31-23-27,0-1 0,0 0-1,0-1 1,0 1 0,1-1-1,-1 0 1,0 0 0,1-1 0,-1 1-1,0-1 1,1 0 0,-1-1-1,0 0 1,1 1 0,-1-2-1,0 1 1,0 0 0,0-1-1,0 0 1,0 0 0,5-4-1,14-6-254,-2-2-1,1-1 0,19-18 1,-18 15-615,43-34-6068,-51 39 3789</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09.366"/>
    </inkml:context>
    <inkml:brush xml:id="br0">
      <inkml:brushProperty name="width" value="0.1" units="cm"/>
      <inkml:brushProperty name="height" value="0.1" units="cm"/>
      <inkml:brushProperty name="color" value="#FFFFFF"/>
    </inkml:brush>
  </inkml:definitions>
  <inkml:trace contextRef="#ctx0" brushRef="#br0">1 918 5605,'1'1'82,"0"-1"0,0 0 1,0 0-1,-1 0 1,1 0-1,0 0 1,0 0-1,0 0 1,0 0-1,0-1 1,0 1-1,0 0 1,0 0-1,0-1 1,-1 1-1,2-1 1,69-91 3304,38-14-2398,196-148 0,-209 179-925,22-19-249,82-64-1466,-71 49-2840,-98 81 2278</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096"/>
    </inkml:context>
    <inkml:brush xml:id="br0">
      <inkml:brushProperty name="width" value="0.1" units="cm"/>
      <inkml:brushProperty name="height" value="0.1" units="cm"/>
      <inkml:brushProperty name="color" value="#FFFFFF"/>
    </inkml:brush>
  </inkml:definitions>
  <inkml:trace contextRef="#ctx0" brushRef="#br0">82 108 4612,'58'-108'4983,"-58"121"-3942,0 20 197,1 29-136,-12 98-1,-109 1197-2246,119-1297 503,2-39-213,-1 1 0,-2 0 0,-5 36-1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423"/>
    </inkml:context>
    <inkml:brush xml:id="br0">
      <inkml:brushProperty name="width" value="0.1" units="cm"/>
      <inkml:brushProperty name="height" value="0.1" units="cm"/>
      <inkml:brushProperty name="color" value="#FFFFFF"/>
    </inkml:brush>
  </inkml:definitions>
  <inkml:trace contextRef="#ctx0" brushRef="#br0">0 17 2648,'9'5'688,"0"-1"-1,0 0 1,0-1-1,1 0 1,-1-1-1,14 2 1,-2 0 248,1 1-283,-1-2 1,2-1-1,-1-1 1,33-2-1,87-16-357,-100 12-214,-30 5-218,-1-1 1,0 0-1,1-1 1,-1-1-1,20-6 1,-31 9 8,1-1 0,-1 1 1,0 0-1,1 0 0,-1 0 0,0 0 0,1 0 0,-1-1 1,0 1-1,3-4-1522,-3 4 1522,0 0 0,0-1 0,0 1 0,0-1 1,0 1-1,0 0 0,0-1 0,0 1 0,0 0 0,0-1 1,0 0-1,0 1-145,0-6-2206</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1.891"/>
    </inkml:context>
    <inkml:brush xml:id="br0">
      <inkml:brushProperty name="width" value="0.1" units="cm"/>
      <inkml:brushProperty name="height" value="0.1" units="cm"/>
      <inkml:brushProperty name="color" value="#FFFFFF"/>
    </inkml:brush>
  </inkml:definitions>
  <inkml:trace contextRef="#ctx0" brushRef="#br0">203 109 3736,'6'-13'417,"-1"1"0,-1-2 0,-1 1 0,0 0 0,0-1 0,0-14 0,-3 27 17,-5 28 1270,-3 36-1,2-12-822,-118 842 917,48-191-2028,76-695 155,-8 145-1405,6-53-4327</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2.498"/>
    </inkml:context>
    <inkml:brush xml:id="br0">
      <inkml:brushProperty name="width" value="0.1" units="cm"/>
      <inkml:brushProperty name="height" value="0.1" units="cm"/>
      <inkml:brushProperty name="color" value="#FFFFFF"/>
    </inkml:brush>
  </inkml:definitions>
  <inkml:trace contextRef="#ctx0" brushRef="#br0">0 732 4280,'2'-8'86,"55"-60"1299,71-139 1548,22-50-1866,-56 90-2355,-88 151-209,-6 8-1932</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2.839"/>
    </inkml:context>
    <inkml:brush xml:id="br0">
      <inkml:brushProperty name="width" value="0.1" units="cm"/>
      <inkml:brushProperty name="height" value="0.1" units="cm"/>
      <inkml:brushProperty name="color" value="#FFFFFF"/>
    </inkml:brush>
  </inkml:definitions>
  <inkml:trace contextRef="#ctx0" brushRef="#br0">0 0 4920,'1'2'125,"0"0"-1,-1 0 0,1 0 0,0 0 0,0 0 0,0 0 0,0 0 0,1 0 0,-1 0 1,0 0-1,1-1 0,-1 1 0,1-1 0,0 1 0,-1-1 0,1 1 0,0-1 0,2 1 1,15 15 1094,3 11-532,-1 0 0,-1 2 0,26 54 0,-21-29-699,-3-5-74,1-2 0,3 0 0,35 48 0,-36-57-1120,-13-12-2722</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13.165"/>
    </inkml:context>
    <inkml:brush xml:id="br0">
      <inkml:brushProperty name="width" value="0.1" units="cm"/>
      <inkml:brushProperty name="height" value="0.1" units="cm"/>
      <inkml:brushProperty name="color" value="#FFFFFF"/>
    </inkml:brush>
  </inkml:definitions>
  <inkml:trace contextRef="#ctx0" brushRef="#br0">1 143 4856,'0'1'70,"1"0"0,0-1 0,-1 1-1,1 0 1,-1-1 0,1 1 0,0-1-1,0 0 1,-1 1 0,1-1 0,0 1-1,0-1 1,-1 0 0,1 0 0,0 1-1,0-1 1,0 0 0,0 0-1,-1 0 1,1 0 0,0 0 0,0 0-1,0 0 1,1-1 0,26-1 749,111-21 1155,-91 17-1612,50-13-1,-28 1-303,164-46-2979,-206 56 897,-8-1-77</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1.596"/>
    </inkml:context>
    <inkml:brush xml:id="br0">
      <inkml:brushProperty name="width" value="0.1" units="cm"/>
      <inkml:brushProperty name="height" value="0.1" units="cm"/>
      <inkml:brushProperty name="color" value="#FFC114"/>
    </inkml:brush>
  </inkml:definitions>
  <inkml:trace contextRef="#ctx0" brushRef="#br0">771 147 8817,'0'-5'162,"0"0"1,-1 0-1,1 0 1,-1 0-1,-1 0 0,1 0 1,0 0-1,-2 0 1,2 1-1,-2-1 1,1 0-1,-1 1 1,1-1-1,-2 1 1,-5-7-1,3 5 93,1 0 0,-2 1 0,0 0 0,0 1 0,0-1 0,0 1-1,0 0 1,-1 2 0,-11-4 0,6 0-26,-1 4-1,0-1 1,0 1-1,0 1 1,1-1-1,-1 1 1,0 2-1,0-1 1,-2 3-1,2-2 1,-21 8 0,8 1 159,2 0 1,-2 3-1,2 1 1,0 0-1,1 2 1,1 1-1,1 1 1,0 0-1,0 2 1,-22 28-1,22-21-117,1 2 0,0 0 0,4 1 0,-1 1 0,3 1 0,-1 0 0,-18 68 0,29-81-230,0 2-1,1-1 0,2 0 0,0 1 0,1-1 0,1 0 0,1 1 0,1-1 0,0 0 1,12 39-1,-10-48-29,0 2 1,1-2-1,0 1 0,1-1 1,1-1-1,-1 2 1,2-2-1,-1 0 1,1 0-1,1-1 1,0 0-1,-1 0 0,3-2 1,-1 1-1,0 0 1,1-1-1,0 0 1,19 7-1,-8-7-7,0 0 0,0-2 0,1 0-1,0-1 1,0-2 0,0-1 0,-1 1-1,1-4 1,1 1 0,-1-1 0,0-1 0,-1-2-1,40-12 1,-29 6-384,0-2 0,-1-1 0,40-24 0,-43 20-912,-1-1 0,0-1 0,30-30 0,-47 39-55,0 0 0,0-1-1,-1-1 1,16-26 0,-5-4-2645</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2.109"/>
    </inkml:context>
    <inkml:brush xml:id="br0">
      <inkml:brushProperty name="width" value="0.1" units="cm"/>
      <inkml:brushProperty name="height" value="0.1" units="cm"/>
      <inkml:brushProperty name="color" value="#FFC114"/>
    </inkml:brush>
  </inkml:definitions>
  <inkml:trace contextRef="#ctx0" brushRef="#br0">1197 0 4828,'-61'17'563,"0"3"-1,2 1 0,1 4 0,0 3 0,3 1 1,-65 46-1,44-21 910,2 4 0,3 2 0,-98 111 1,128-126-905,3 2 0,2 3 1,1 1-1,-45 92 0,61-101-425,3 2-1,0-1 1,2 1 0,3 1-1,2 0 1,-7 88-1,13-73-6,3 3 0,3-1 0,2 0-1,2 1 1,5-3 0,0 1 0,39 103-1,-38-131-111,2 2-1,2-2 0,0-2 1,3 0-1,0-1 0,1 1 0,2-3 1,1 0-1,2-3 0,1 1 1,0-2-1,1-1 0,2-2 1,48 28-1,-37-30-14,1-2 0,1 0 1,2-3-1,-2-1 0,1-3 1,2-3-1,0 0 0,55-1 1,-33-5-1,-2-3 1,1-3-1,-1-4 1,0-1 0,66-22-1,-77 14 119,-2-1-1,-1-4 0,-1-1 1,0-3-1,-1-1 0,-3-2 1,0-3-1,-3-3 0,-1-1 1,-1-1-1,57-70 0,-50 49 110,-4-4 0,-3 0 0,-2-3-1,-3 0 1,-3-3 0,-4-2 0,-2 0-1,19-83 1,-35 110-222,-2-1 0,-2 1 0,-3-1 0,-2 0 0,-1 0 0,-4-1 0,-4-44 0,1 57-157,-1 0 0,-2 0 0,-2 1 0,0 1 0,-3-1 0,0 1 0,-2 1 0,-1 1 0,-1-1-1,-25-28 1,14 25-817,0 0 0,-4 1 0,1 2-1,-62-44 1,46 42-1083,-3 2-1,0 2 0,-61-24 1,-5 7-1720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2.882"/>
    </inkml:context>
    <inkml:brush xml:id="br0">
      <inkml:brushProperty name="width" value="0.1" units="cm"/>
      <inkml:brushProperty name="height" value="0.1" units="cm"/>
      <inkml:brushProperty name="color" value="#FFC114"/>
    </inkml:brush>
  </inkml:definitions>
  <inkml:trace contextRef="#ctx0" brushRef="#br0">53 28 8509,'0'-2'60,"-1"1"1,1-1-1,-1 0 1,1 1 0,-2 0-1,2 0 1,-1-1-1,0 1 1,-1 0-1,2-1 1,-1 1 0,0 0-1,0 0 1,-1-1-1,1 2 1,0-1-1,0 0 1,-1 1 0,0-1-1,0 1 1,1-2-1,0 2 1,0-1-1,-4 1 1,3 0 69,1 1 0,0 1 0,0-2 1,-1 1-1,1 0 0,0 0 0,-1 1 0,1-1 1,0 0-1,1 0 0,-1 1 0,-1-1 0,2 0 1,-1 2-1,1-2 0,-1 0 0,1 1 0,-1-1 1,1 1-1,0 0 0,0-1 0,0 1 0,0 0 1,0-1-1,0 4 0,-3 68 227,3 0 0,4 1 0,17 94 0,-12-99-256,-7-62-140,46 314-129,-34-256-2626,28 76 1,-33-127-1742,-9-22 2379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36.965"/>
    </inkml:context>
    <inkml:brush xml:id="br0">
      <inkml:brushProperty name="width" value="0.1" units="cm"/>
      <inkml:brushProperty name="height" value="0.1" units="cm"/>
      <inkml:brushProperty name="color" value="#FFFFFF"/>
    </inkml:brush>
  </inkml:definitions>
  <inkml:trace contextRef="#ctx0" brushRef="#br0">751 29 7373,'2'-7'122,"3"-12"-146,-5 16 545,-4 12 808,-26 71 1836,-16 47-708,-54 323 545,30 10-2279,58-372-605,-92 671 89,-144 947-318,213-1501 47,-67 507-467,96-589-1126,11-99 401,-5-24 1210,1 1 0,-1-1 0,0 0 1,1 1-1,-1-1 0,0 0 0,1 0 1,-1 0-1,0 0 0,1 1 0,-1-1 1,1 0-1,-1 0 0,0 0 0,1 0 1,-1 0-1,1 0 0,-1 0 0,0 0 1,1 0-1,-1 0 0,1 0 0,-1 0 1,1 0-1,-1 0 0,0 0 0,1-1 0,-1 1 1,0 0-1,1 0 0,0-1 0,2-1-229,0-1 0,1 0-1,-1 0 1,0 0-1,0 0 1,-1 0-1,1-1 1,3-5-1,15-29-2231,26-62 1,-6-2-131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8.943"/>
    </inkml:context>
    <inkml:brush xml:id="br0">
      <inkml:brushProperty name="width" value="0.1" units="cm"/>
      <inkml:brushProperty name="height" value="0.1" units="cm"/>
      <inkml:brushProperty name="color" value="#FFFFFF"/>
    </inkml:brush>
  </inkml:definitions>
  <inkml:trace contextRef="#ctx0" brushRef="#br0">0 76 5889,'2'-2'213,"8"-8"762,-1 0-1,2 1 1,-1 0 0,1 0-1,13-7 1,-20 15-924,0-1 0,0 0-1,0 1 1,0 0 0,0 0 0,0 0-1,0 0 1,0 0 0,0 1 0,1 0-1,-1 0 1,0 0 0,0 1 0,0-1-1,1 1 1,-1 0 0,0 0 0,0 0-1,0 1 1,0 0 0,4 2 0,2 1-160,0 2 1,0-1-1,0 1 1,-1 1 0,0 0-1,9 9 1,22 33-5361,-32-40 2990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3.223"/>
    </inkml:context>
    <inkml:brush xml:id="br0">
      <inkml:brushProperty name="width" value="0.1" units="cm"/>
      <inkml:brushProperty name="height" value="0.1" units="cm"/>
      <inkml:brushProperty name="color" value="#FFC114"/>
    </inkml:brush>
  </inkml:definitions>
  <inkml:trace contextRef="#ctx0" brushRef="#br0">1 49 8645,'3'-4'29,"-2"1"0,1-1 0,1 1 1,1 1-1,-2-2 0,1 1 0,1 1 0,-2-1 1,2 1-1,0-1 0,-2 2 0,2-2 0,0 2 1,0-1-1,0 0 0,-1 1 0,1 0 0,8 0 0,0-1 332,1 1 0,0 1 0,-2 0 0,2 1 0,14 3 0,4 4 62,0-1 1,-1 3-1,1 2 1,-1 1-1,-2 1 0,1 1 1,-1 0-1,-1 3 0,25 21 1,-34-25-222,0 0 0,-2 1-1,-1 1 1,1 0 0,-2 2 0,0 0 0,-2 0 0,1 1 0,-1 0 0,-2 1 0,-1 0 0,-1 1 0,0 0-1,-2 0 1,1 0 0,-2 2 0,-1-1 0,-2-1 0,1 2 0,-3-1 0,0 1 0,0-1 0,-3 0 0,1 1-1,-2-1 1,-1-1 0,-2 1 0,1-1 0,-17 36 0,4-20-119,-1 0 1,-2-1-1,-1-2 1,-2-1-1,-28 31 1,34-44-559,-1-2 1,0 0 0,0-1-1,-2-1 1,1-1 0,-2-1-1,0 0 1,-47 17 0,61-28-541,2 0 0,-2-2 1,0 1-1,0-2 0,-15 2 1,-2-2-3161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43.595"/>
    </inkml:context>
    <inkml:brush xml:id="br0">
      <inkml:brushProperty name="width" value="0.1" units="cm"/>
      <inkml:brushProperty name="height" value="0.1" units="cm"/>
      <inkml:brushProperty name="color" value="#FFC114"/>
    </inkml:brush>
  </inkml:definitions>
  <inkml:trace contextRef="#ctx0" brushRef="#br0">1583 37 8309,'-52'-12'506,"-2"3"-1,1 2 1,0 2 0,-1 2 0,1 3 0,-1 3 0,-103 16-1,92-5 155,2 1 0,-1 4 0,1 2 0,2 4 0,0 1 1,-60 39-1,79-38-441,0 3 1,1 1 0,3 2 0,1 1 0,1 3 0,3 0 0,0 2 0,2 2 0,2 1 0,2 1 0,2 1 0,2 1 0,1 1 0,3 1-1,3 1 1,0 0 0,4 2 0,0-1 0,3 2 0,3-1 0,1 75 0,5-48-149,5-1 0,3 0-1,32 141 1,-24-161-3,1-2 1,4 0-1,2-2 0,1 0 0,60 89 1,-50-92-62,3-2 0,1-3 0,2-1 0,4-1 0,-1-2 0,3-3 0,2-2 0,0-2 0,3-1 0,79 35 0,-80-44-101,1-4 0,3-1-1,-2-3 1,2-2 0,0-2-1,0-3 1,2-2 0,-1-3 0,-1-2-1,2-2 1,74-12 0,-54 0-117,0-3 1,1-4-1,-2-3 1,-2-4-1,0-2 1,-2-4-1,-1-3 1,78-54-1,-107 61 247,-2-3 0,-1-1-1,1-1 1,-5-3 0,56-71-1,-67 74 86,-1-1-1,-3 0 1,0-1-1,-3-1 1,-1-1 0,-1 0-1,16-74 1,-23 58-42,0-2 1,-4 1 0,-1-1-1,-4 2 1,-1-2 0,-2 1-1,-4 0 1,-2 1 0,-3 0-1,-1 1 1,-3 1 0,-34-70-1,23 61-331,-4 1 0,-2 2-1,-82-101 1,73 108-1039,-1 3-1,-4 2 1,-103-78-1,111 96-2478,-74-37-1,42 32-9</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6.358"/>
    </inkml:context>
    <inkml:brush xml:id="br0">
      <inkml:brushProperty name="width" value="0.1" units="cm"/>
      <inkml:brushProperty name="height" value="0.1" units="cm"/>
      <inkml:brushProperty name="color" value="#FFC114"/>
    </inkml:brush>
  </inkml:definitions>
  <inkml:trace contextRef="#ctx0" brushRef="#br0">336 63 6721,'5'-11'-291,"2"-12"2106,-17 34 673,2 3-2220,2 0 0,-1 0-1,1 0 1,1 0 0,-5 29 0,-4 10-158,-78 241-72,-80 250 229,159-520-262,9-37-13,7-41 81,19-101 707,8 1-1,64-194 0,-84 315-751,47-127 334,-51 145-328,2 1 0,0 0 0,-1 0 0,2 1 0,0 0 0,1 1 0,0 0 0,16-13 0,-22 22-18,-2 1-1,2 0 0,0 0 0,-2 1 0,2-1 0,0 1 0,0 0 0,-1 0 0,1-1 0,0 2 0,0-1 0,0 1 0,0 0 0,1 0 1,-2 0-1,1 0 0,0 1 0,0-1 0,0 2 0,-1-2 0,1 1 0,0 0 0,0 2 0,-2-2 0,2 0 0,0 2 0,0-2 0,2 4 1,9 6 2,1 1 0,-1-1 0,-1 2 0,18 21 0,-11-7-4,0 0 0,-2 1 0,-2 0 1,0 1-1,-2 1 0,-1 1 0,-1-1 0,-2 2 0,0 0 1,-3 1-1,5 39 0,0 38-1076,-6-1-1,-5 119 1,-4-114-1692,1-139-4615,-5 9 5874</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6.699"/>
    </inkml:context>
    <inkml:brush xml:id="br0">
      <inkml:brushProperty name="width" value="0.1" units="cm"/>
      <inkml:brushProperty name="height" value="0.1" units="cm"/>
      <inkml:brushProperty name="color" value="#FFC114"/>
    </inkml:brush>
  </inkml:definitions>
  <inkml:trace contextRef="#ctx0" brushRef="#br0">1 76 11365,'0'-4'78,"1"2"0,-1-1 0,2 1 0,-2-1 0,1 0 0,0 1-1,0-1 1,1 1 0,-1-1 0,1 1 0,0-1 0,-1 1 0,2 0 0,-2 0 0,1-1 0,1 2 0,-2 0 0,2-2-1,-1 2 1,1 0 0,-1-1 0,1 1 0,4-3 0,2 1 235,0 0 1,0-1-1,0 2 0,0-1 0,19-1 1,43 3-887,106 10 1,0 0-7689,-143-9 5892</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7.118"/>
    </inkml:context>
    <inkml:brush xml:id="br0">
      <inkml:brushProperty name="width" value="0.1" units="cm"/>
      <inkml:brushProperty name="height" value="0.1" units="cm"/>
      <inkml:brushProperty name="color" value="#FFC114"/>
    </inkml:brush>
  </inkml:definitions>
  <inkml:trace contextRef="#ctx0" brushRef="#br0">1223 67 5889,'-25'-13'429,"0"3"1,-1 0-1,0 2 1,-1 1 0,0 0-1,-1 4 1,2-1-1,-2 1 1,0 2-1,0 1 1,-35 4 0,32 1-154,-2 1 1,1 1 0,0 3 0,0 0-1,2 1 1,-1 2 0,1 1 0,1 3 0,-30 19-1,11-3 172,1 3-1,1 2 0,2 3 1,2 1-1,-51 63 1,69-72-182,0 1 0,2 2 0,2 1 1,2 0-1,0 1 0,3 1 0,2 1 0,-13 60 1,17-53 32,1 0 0,3 1 0,1 1 0,3-1 0,2 0 0,13 83 0,-9-107-285,0 0-1,2 0 1,0-1-1,2 1 1,0-2-1,1 1 1,2-2-1,0 1 1,2-2-1,0 1 1,2-2-1,-1 0 1,3-1-1,35 31 1,-11-18 7,2-3 1,0-3-1,1 0 0,2-3 0,79 26 1,-45-22-16,2-6 0,137 18 0,-180-33-7,2-2-1,2-3 1,-2-2-1,-1 0 1,1-3 0,-1-1-1,1-3 1,-1-2 0,-2 0-1,2-3 1,-2-1-1,-1-2 1,68-41 0,-62 30 22,1-1 1,-4-3-1,0-1 1,0-3 0,45-54-1,-60 60 252,-2-2 0,-1-1 1,-3-1-1,0-1 0,-2 0 0,-1-1 0,19-68 0,-20 45-344,-4 1-1,-2-2 0,-3 1 1,-2-2-1,-4 1 0,-1-1 1,-4 1-1,-1 0 0,-23-92 1,23 127-654,-2 0 0,-2 1 1,0 1-1,-3-1 0,1 1 1,-2 2-1,-27-40 0,23 42-420,1 1 0,-2 0 0,0 2 0,-1 1-1,0-1 1,-1 2 0,-1 0 0,-28-12 0,-19-5-1908</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7.890"/>
    </inkml:context>
    <inkml:brush xml:id="br0">
      <inkml:brushProperty name="width" value="0.1" units="cm"/>
      <inkml:brushProperty name="height" value="0.1" units="cm"/>
      <inkml:brushProperty name="color" value="#FFC114"/>
    </inkml:brush>
  </inkml:definitions>
  <inkml:trace contextRef="#ctx0" brushRef="#br0">25 0 9613,'3'1'23,"-2"-1"1,2 2-1,-2-1 0,2 0 1,-2 0-1,1 1 0,0-1 1,-1 0-1,1 0 0,0 1 1,-1 0-1,0 0 0,1-1 1,-1 1-1,0 0 0,0 0 0,1-1 1,-2 2-1,1-2 0,0 2 1,-1-1-1,0 0 0,1 3 1,13 52 1373,-5 5-1132,-4 2-1,-1-2 1,-4 0 0,-7 65 0,-49 249-5217,34-256 1262,17-89 2038</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8.295"/>
    </inkml:context>
    <inkml:brush xml:id="br0">
      <inkml:brushProperty name="width" value="0.1" units="cm"/>
      <inkml:brushProperty name="height" value="0.1" units="cm"/>
      <inkml:brushProperty name="color" value="#FFC114"/>
    </inkml:brush>
  </inkml:definitions>
  <inkml:trace contextRef="#ctx0" brushRef="#br0">0 102 7473,'1'-5'5,"2"-1"1,-2 1 0,2 0 0,-2 0 0,1 0 0,2 1-1,-1-1 1,-1 0 0,2 1 0,0 1 0,0-3-1,0 3 1,-1-1 0,8-4 0,-4 3 119,0 3 0,0-2 1,-1 1-1,2-1 0,0 3 1,-1-1-1,1 0 0,0 0 1,14 1-1,5-2-41,1 3 1,-1 1-1,-1 1 1,1 0-1,0 3 1,0 0-1,-1 2 1,38 14-1,-55-17-79,1 0 0,-1 1-1,-2 0 1,2 0 0,-1 1 0,1 1-1,-2-1 1,1 0 0,-2 2 0,1 0-1,7 10 1,-11-12 15,1 1 0,0 1 0,0 0-1,-2-1 1,1 1 0,-1 0 0,0-1 0,-1 2-1,0-1 1,1 1 0,-2-2 0,0 1 0,0 1-1,0-2 1,-4 15 0,0-9 127,0-1 0,0 0 0,-1-1 0,0 1 0,0-1 0,-1 1 0,-2-1 0,2-1 0,-2 0 0,-1 0-1,0-1 1,0 0 0,1 0 0,-3 0 0,-14 10 0,2-4 377,-1 1 0,-1-2 0,-1-2-1,1 0 1,-54 16 0,87-30-453,-1 1-1,2 1 1,-1-1 0,-1 1 0,11 2 0,10 0-51,-5-1-15,0 0 0,0 3 0,-2 0 1,2 1-1,-1 1 0,-1 1 0,1 2 0,-2-1 0,2 1 0,-3 3 1,1-1-1,-1 1 0,0 2 0,-1 0 0,16 16 0,-27-24 151,-2 1 0,0-1 0,-1 0 0,1 1 0,-1-1 1,0 2-1,-1-1 0,0 0 0,1 0 0,-2 1 0,-1 0 0,2 1 0,-2-2 0,1 1 0,-2-1 0,1 1 0,-1 1 0,0-1 0,-1-1 0,1 2 0,-2-1 0,0-1 1,0 1-1,0 0 0,-1-1 0,1 1 0,-2-1 0,0 0 0,0 0 0,1 0 0,-2-1 0,-1 0 0,1 1 0,0-1 0,0 0 0,-1 0 0,1-1 0,-2 0 1,1 0-1,-2-1 0,-7 5 0,-1-1 166,-2 1 0,0-1 0,0-2-1,-1 1 1,0-2 0,0-1 0,0-1 0,0 0 0,0-1 0,-36-2 0,32 0-402,2-2 0,-2-1 0,1 0 0,1-3 0,-1 1 0,1-2 0,-1-1 0,2 0 0,-22-13 0,35 18-289,1 0-1,1-1 0,-1 0 0,1-1 1,-1 1-1,1-1 0,0 0 1,0 0-1,1 0 0,-4-9 1,5 9-403,0 0 0,1-1 0,-1 0 0,2 1 0,0 0 0,0-1 0,-1 1 0,2-2 0,-1 1 0,1 1 0,0-2 0,1-8 0,6-18-3717</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38.857"/>
    </inkml:context>
    <inkml:brush xml:id="br0">
      <inkml:brushProperty name="width" value="0.1" units="cm"/>
      <inkml:brushProperty name="height" value="0.1" units="cm"/>
      <inkml:brushProperty name="color" value="#FFC114"/>
    </inkml:brush>
  </inkml:definitions>
  <inkml:trace contextRef="#ctx0" brushRef="#br0">938 7 7241,'-56'-3'928,"-1"0"0,1 3 0,-2 3 0,-71 12 0,88-8-226,1 4 0,-1-1 0,2 2 0,-1 4 0,2-1 0,-56 34 1,76-37-582,0 1 1,2 1 0,-1 0 0,1 1 0,2 0 0,-1 2 0,2 0 0,-1 0-1,3 2 1,-1-1 0,2 1 0,0 1 0,1-1 0,1 1 0,2 1 0,-7 28-1,2 6-37,3 1 0,2 1 0,3-1-1,2 0 1,7 65 0,17 64 520,71 275 0,-90-444-542,2 17-5,5 1 1,-1-3-1,1 2 0,2-2 1,2-1-1,19 33 0,-23-48-53,0-1-1,0 1 0,1-1 0,1-1 0,1-1 0,0 1 1,0-1-1,1-2 0,0 0 0,2 0 0,-2-1 0,32 11 1,-13-8 7,0-3 0,1-2 1,0 1-1,1-3 1,64 0-1,-15-6 8,110-16 0,-117 6-4,1-4 1,-1-3 0,-1-4 0,139-60-1,-175 64 33,-2-3 0,1 0 0,-4-3-1,1-2 1,-1 0 0,-2-2 0,-1-2-1,-1-1 1,-2-1 0,35-49 0,-42 44 171,-1-1 1,-2-2-1,-2 0 1,-2-1-1,-2 0 1,18-82 0,-22 62-175,-1 1 0,-4-1 1,-1 0-1,-8-85 0,2 121-82,-2 0 0,0 0 0,-2 0 0,-1 1 0,0 0 0,-1 1 0,-2 0 0,0 0 0,-3 0 0,2 2 0,-31-39 0,26 42-449,-1-1-1,0 3 1,-2-1 0,0 2-1,0 0 1,-1 1-1,-36-18 1,14 11-1763,0 4-1,-3 0 0,-75-17 1,26 15-1685</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7.750"/>
    </inkml:context>
    <inkml:brush xml:id="br0">
      <inkml:brushProperty name="width" value="0.1" units="cm"/>
      <inkml:brushProperty name="height" value="0.1" units="cm"/>
      <inkml:brushProperty name="color" value="#00A0D7"/>
    </inkml:brush>
  </inkml:definitions>
  <inkml:trace contextRef="#ctx0" brushRef="#br0">1 120 7441,'2'-7'492,"0"0"1,0 0 0,0 0-1,-1-1 1,0 1 0,-1-1-1,1 1 1,-1-1 0,-1 1-1,-1-8 1,1-12 2554,1 27-3009,0 0 1,0 0 0,0 0-1,0 0 1,0 0-1,-1 0 1,1 0 0,0 0-1,0 0 1,0 0 0,0 0-1,0 0 1,0 0-1,-1 0 1,1 0 0,0 0-1,0 0 1,0 0-1,0 0 1,0 0 0,-1 0-1,1 0 1,0 0-1,0 0 1,0 0 0,0 0-1,0 0 1,-1 0-1,1 0 1,0 0 0,0 0-1,0 0 1,0 0 0,0 0-1,0 0 1,0-1-1,-1 1 1,1 0 0,0 0-1,0 0 1,0 0-1,0 0 1,0 0 0,0 0-1,0-1 1,0 1-1,0 0 1,0 0 0,0 0-1,0 0 1,0 0 0,0-1-1,0 1 1,0 0-1,0 0 1,0 0 0,0 0-1,0 0 1,0-1-1,0 1 1,0 0 0,0 0-1,0 0 1,0 0-1,0-1 1,0 2 41,-1 0 1,1-1-1,0 1 0,0-1 0,-1 1 0,1 0 1,0-1-1,0 1 0,0 0 0,0-1 1,0 1-1,-1 0 0,1 0 0,1-1 0,-1 1 1,0 0-1,0-1 0,0 1 0,0 0 1,1 0-1,11 36 898,-1 0 1,-2 0-1,7 53 0,0 119-85,2 11-508,7 50 50,-10-84-167,6 1-201,9 81 20,-15-160-63,-8-67 1,3 74 0,-22 91-130,13-200 114,0 1 1,0-1-1,0 0 0,1 1 0,0-1 1,0 0-1,3 6 0,-2-6-5,0 1 0,-1-1 0,0 0-1,0 0 1,-1 1 0,0-1 0,1 9 0,-2-15 23,0 30-68,-1-25 36,1-5 4,0 1-1,0-1 1,0 1 0,0 0-1,-1-1 1,1 1-1,0-1 1,0 1-1,0-1 1,0 1 0,0-1-1,0 1 1,0-1-1,0 1 1,1 0-1,-1-1 1,0 1 0,0-1-1,0 1 1,1-1-1,-1 1 1,0-1-1,0 0 1,1 1 0,-1-1-1,0 1 1,1-1-1,-1 1 1,1-1-1,-1 0 1,0 1 0,1-1-1,-1 0 1,1 0-1,-1 1 1,1-1-1,-1 0 1,1 0 0,-1 1-1,1-1 1,0 0-1,-1 0 1,1 0 0,0 0-1,0-1-172,-1-1 0,1 1 1,-1 0-1,1-1 0,-1 1 0,1 0 0,-1-1 1,0 1-1,1-1 0,-1 1 0,0-1 0,0 1 1,-1-3-1,-1-21-7331,-8 19 3508,-3 3-510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8.381"/>
    </inkml:context>
    <inkml:brush xml:id="br0">
      <inkml:brushProperty name="width" value="0.1" units="cm"/>
      <inkml:brushProperty name="height" value="0.1" units="cm"/>
      <inkml:brushProperty name="color" value="#00A0D7"/>
    </inkml:brush>
  </inkml:definitions>
  <inkml:trace contextRef="#ctx0" brushRef="#br0">0 122 11953,'40'-21'2337,"63"-25"1,-69 34-2180,0 2-1,0 1 1,1 2 0,57-5 0,-33 9-1218,-21 2-3002</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9.581"/>
    </inkml:context>
    <inkml:brush xml:id="br0">
      <inkml:brushProperty name="width" value="0.1" units="cm"/>
      <inkml:brushProperty name="height" value="0.1" units="cm"/>
      <inkml:brushProperty name="color" value="#FFFFFF"/>
    </inkml:brush>
  </inkml:definitions>
  <inkml:trace contextRef="#ctx0" brushRef="#br0">76 59 2620,'-6'2'425,"0"0"-1,0-1 1,0 1 0,-1-1-1,1-1 1,0 1-1,-1-1 1,1 0-1,0-1 1,-8 0 0,17-2-180,1 0 1,-1 1 0,0-1 0,1 1-1,-1 0 1,1 0 0,0 0-1,6-2 1,25-6-2274,61-11 0,-70 16 568,9-2-326</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3:58.854"/>
    </inkml:context>
    <inkml:brush xml:id="br0">
      <inkml:brushProperty name="width" value="0.1" units="cm"/>
      <inkml:brushProperty name="height" value="0.1" units="cm"/>
      <inkml:brushProperty name="color" value="#00A0D7"/>
    </inkml:brush>
  </inkml:definitions>
  <inkml:trace contextRef="#ctx0" brushRef="#br0">1 0 6817,'0'19'2517,"2"-1"0,4 26 0,16 38-324,-4-35-1583,30 60-1,-46-103-533,-1-2 22,-1-1 1,0 0 0,1 0 0,-1 0-1,1 1 1,0-1 0,-1 0-1,1 0 1,0 0 0,0 0 0,0 0-1,0 0 1,0 0 0,0 0-1,0 0 1,0-1 0,0 1-1,2 1 1,9-33 538,-9 25-629,1 0-1,-1 0 1,1 1 0,1-1-1,-1 1 1,1 0 0,0 0-1,0 0 1,0 0 0,1 1-1,0 0 1,0 1 0,0-1-1,0 1 1,0 0 0,1 0 0,8-2-1,5 1-12,1 0 0,-1 1 0,0 1 0,35 1 0,-48 2 12,0-1 1,1 2-1,-1-1 1,0 1-1,0 0 1,0 1-1,-1-1 1,1 1 0,-1 1-1,1-1 1,-1 1-1,0 0 1,0 0-1,-1 1 1,1 0-1,-1 0 1,0 0 0,0 1-1,-1 0 1,0-1-1,0 2 1,0-1-1,-1 0 1,0 1-1,0-1 1,0 1 0,-1 0-1,0 0 1,0 0-1,-1 0 1,0 1-1,0 10 1,0-11 142,-1 0 1,-1 0 0,1-1-1,-1 1 1,0 0-1,-1-1 1,1 1 0,-1 0-1,0-1 1,-1 0-1,0 0 1,0 1 0,0-2-1,-1 1 1,0 0-1,0-1 1,0 1-1,-1-1 1,1-1 0,-1 1-1,-1 0 1,1-1-1,0 0 1,-1-1 0,0 1-1,0-1 1,-9 4-1,-9 0-29,0 0-1,0-1 1,-1-2-1,1 0 1,-1-2-1,0-1 1,-46-3-1,57 0-1230,-1-1 0,-26-8 0,-5-5-6527,44 15 6902,-16-5-4508</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4:49.859"/>
    </inkml:context>
    <inkml:brush xml:id="br0">
      <inkml:brushProperty name="width" value="0.1" units="cm"/>
      <inkml:brushProperty name="height" value="0.1" units="cm"/>
      <inkml:brushProperty name="color" value="#00A0D7"/>
    </inkml:brush>
  </inkml:definitions>
  <inkml:trace contextRef="#ctx0" brushRef="#br0">71 120 5509,'-3'-10'676,"-1"0"1,0 1 0,-11-18-1,10 18 487,0 0 0,0-1 0,-4-13 0,10 36-119,0 0 0,0 0 1,-3 23-1,0 3 56,2 365 2774,3-363-3709,1 0-1,3 0 1,13 51-1,7 37-122,-12 14-15,-6 206 0,-9-322 11,3 9-36,1 0 0,1 0 0,16 54 0,-15-59-5,-1 0 0,-2 1 0,0 0 1,-3 36-1,0-50 38,6-8-52,-5-9 18,0 0 1,0 0-1,0 0 0,0 0 1,-1 0-1,1 0 1,0 0-1,-1 0 0,1 1 1,-1-1-1,1 0 1,-1 0-1,1 0 0,-1 1 1,1 1-1,-1-16-12,0 0-1,0 0 1,-1 0 0,-1 0-1,-3-14 1,-1 10 12,1-2 0,0 1 0,1 0 1,2-1-1,-2-20 0,0 0-46,-29-303 93,-30-185 16,48 442-133,-6-121 0,19-111 50,3 221-7217,-1 111 1197</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4:50.371"/>
    </inkml:context>
    <inkml:brush xml:id="br0">
      <inkml:brushProperty name="width" value="0.1" units="cm"/>
      <inkml:brushProperty name="height" value="0.1" units="cm"/>
      <inkml:brushProperty name="color" value="#00A0D7"/>
    </inkml:brush>
  </inkml:definitions>
  <inkml:trace contextRef="#ctx0" brushRef="#br0">6 19 12513,'-6'-10'2522,"446"1"-3346,-439 9 749,32 2-807,-32-2 746,0 0 0,0 0 0,-1 0 0,1 0 0,0 1 0,0-1 0,0 0 1,0 0-1,0 1 0,0-1 0,-1 0 0,1 1 0,0-1 0,0 1 0,0-1 0,-1 1 0,1-1 1,0 1-1,-1 0 0,1-1 0,-1 1 0,1 0 0,0-1 0,-1 1 0,0 0 0,1 0 1,-1 0-1,1-1 0,-1 2 0,0-1-80,-1 0 0,0 0 0,0 0 0,0 0 0,1-1-1,-1 1 1,0 0 0,0 0 0,0-1 0,0 1 0,0-1 0,0 1 0,0-1 0,0 1 0,-1-1 0,1 0 0,0 1 0,0-1 0,0 0 0,0 0 0,-2 0-1,-1 1-322,-14 3-1253</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4:50.838"/>
    </inkml:context>
    <inkml:brush xml:id="br0">
      <inkml:brushProperty name="width" value="0.1" units="cm"/>
      <inkml:brushProperty name="height" value="0.1" units="cm"/>
      <inkml:brushProperty name="color" value="#00A0D7"/>
    </inkml:brush>
  </inkml:definitions>
  <inkml:trace contextRef="#ctx0" brushRef="#br0">1 1 6081,'3'9'770,"0"0"0,0 1 1,-1-1-1,-1 1 1,1 0-1,-1 0 1,-1 0-1,-1 13 0,4 32 926,1-16-798,0-9-384,11 51 1,-13-73-436,0 0 1,1-1-1,0 0 0,0 1 0,1-1 0,0 0 1,0-1-1,0 1 0,1-1 0,0 0 0,10 10 1,-15-16-57,1 1 1,-1-1 0,1 1-1,-1-1 1,1 0 0,-1 1-1,0-1 1,1 0-1,-1 0 1,1 1 0,-1-1-1,1 0 1,0 0 0,-1 0-1,1 0 1,-1 0 0,1 1-1,-1-1 1,1 0 0,-1 0-1,1 0 1,0-1 0,-1 1-1,1 0 1,-1 0-1,1 0 1,-1 0 0,1 0-1,-1-1 1,1 1 0,-1 0-1,1 0 1,-1-1 0,1 1-1,-1 0 1,1-1 0,-1 1-1,0-1 1,1 1 0,-1 0-1,0-1 1,1 1 0,-1-1-1,1 0 1,11-31 273,-7 17-56,-4 12-232,0 1-1,1-1 0,-1 0 0,1 1 0,-1-1 1,1 1-1,0-1 0,0 1 0,0 0 0,0 0 0,1 0 1,-1 0-1,1 0 0,-1 0 0,1 1 0,-1-1 1,1 1-1,0 0 0,0-1 0,0 1 0,-1 1 0,1-1 1,0 0-1,0 1 0,0-1 0,0 1 0,1 0 1,-1 0-1,0 0 0,0 1 0,0-1 0,0 1 1,0 0-1,-1-1 0,1 1 0,0 0 0,0 1 0,0-1 1,2 2-1,54 23 63,-33-15-13,0 1 1,0 0 0,-1 2-1,23 18 1,-41-27 55,-1 1 0,1 0-1,-1 0 1,0 1 0,-1 0 0,1 0 0,-1 0 0,-1 0 0,1 1 0,-1 0 0,-1 0 0,1 0 0,-2 1 0,1-1 0,-1 0 0,0 1 0,1 12 0,-2-11 128,-1-1 0,0 1-1,0-1 1,-1 1 0,0-1 0,-1 1 0,0-1 0,0 0 0,-1 1 0,0-1 0,-1-1 0,0 1 0,0 0 0,-1-1 0,0 0 0,-1 0 0,1-1 0,-12 12-1,8-10 17,-1-1-1,-1 0 0,0 0 0,0-1 0,0 0 1,-1-1-1,0-1 0,0 0 0,0 0 0,-1-1 0,0-1 1,-25 4-1,13-4-50,0-1 1,-1-1-1,-44-4 1,53 0-1104,-1 0 0,-19-6-1,24 4-1828,1 1-1,0-1 0,-18-11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5:20.979"/>
    </inkml:context>
    <inkml:brush xml:id="br0">
      <inkml:brushProperty name="width" value="0.1" units="cm"/>
      <inkml:brushProperty name="height" value="0.1" units="cm"/>
      <inkml:brushProperty name="color" value="#00A0D7"/>
    </inkml:brush>
  </inkml:definitions>
  <inkml:trace contextRef="#ctx0" brushRef="#br0">170 52 6461,'-44'-12'1833,"34"9"-517,-1 0 0,0 0 0,0 1-1,-19-1 1,28 3-1053,-1 0 0,0 0 0,0 0-1,1-1 1,-1 1 0,0-1-1,1 0 1,-1 0 0,0 0 0,1 0-1,-1 0 1,1 0 0,0-1-1,-1 1 1,1-1 0,-10-10 4858,15 13-4919,0 0 1,0 1 0,0-1 0,0 1 0,0 0 0,0 0 0,-1 0 0,1 1 0,-1-1-1,1 0 1,-1 1 0,0 0 0,0-1 0,3 6 0,12 12 581,16 8-230,2-1 0,1-2 0,43 23 1,122 52 50,27 16 212,16 12-396,-82-46-40,-44-8-420,-85-51 88,1-1 0,69 32 0,-55-34-1,-1 3 0,-1 1 1,69 49-1,-19-14-48,-67-43 0,-2 0 0,37 30 0,26 22 0,4-3 0,126 66 0,-142-94 0,-54-27 0,-1 1 0,40 26 0,92 83 0,-69-51 0,127 117 0,74 54 0,-246-202 0,59 48 0,-77-69 0,0 1 0,22 23 0,-35-32 0,1 0 0,21 13 0,4 2 0,23 19-22,23 17-122,-29-15-85,-49-42 228,0 1 0,1 0 0,-2 0 0,1 0 0,6 9 0,-8-9-7,1 0 0,-1 0 0,1-1 0,0 0 0,1 1 0,-1-1 0,0 0 0,1 0 0,0-1 0,5 4 0,-4-4 5,-1 1 0,1-1 0,-1 1-1,0 0 1,0 0 0,0 1 0,0-1 0,-1 1-1,1 0 1,-1 0 0,0 0 0,0 1 0,0-1-1,2 5 1,2 3-7,1 2-21,23 32-299,-29-44 153,0 0-1,0 0 0,0 0 1,0 0-1,0-1 0,0 1 1,0-1-1,0 1 1,0-1-1,1 0 0,-1 0 1,1 0-1,-1 0 0,1 0 1,-1-1-1,1 1 1,4 0-1,-8-20-6642,-2 14 5676,0 1-1,0 0 1,0 0 0,0 0-1,0 1 1,-1-1 0,0 1 0,-4-4-1,-9-8-2831,-1-5 353</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5:21.499"/>
    </inkml:context>
    <inkml:brush xml:id="br0">
      <inkml:brushProperty name="width" value="0.1" units="cm"/>
      <inkml:brushProperty name="height" value="0.1" units="cm"/>
      <inkml:brushProperty name="color" value="#00A0D7"/>
    </inkml:brush>
  </inkml:definitions>
  <inkml:trace contextRef="#ctx0" brushRef="#br0">0 62 10857,'42'-8'5424,"32"-5"-4420,13-3-765,175-9 0,-281 35-3835,-107 20-7587,99-26 9739</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45:21.932"/>
    </inkml:context>
    <inkml:brush xml:id="br0">
      <inkml:brushProperty name="width" value="0.1" units="cm"/>
      <inkml:brushProperty name="height" value="0.1" units="cm"/>
      <inkml:brushProperty name="color" value="#00A0D7"/>
    </inkml:brush>
  </inkml:definitions>
  <inkml:trace contextRef="#ctx0" brushRef="#br0">1 0 6625,'0'0'5734,"1"28"-1788,136 278-535,-135-302-3650,7 20 1322,-11-18-317,-10-10-544,12 3-220,-1 1-1,0-1 1,1 1 0,-1-1 0,1 0-1,-1 1 1,1-1 0,-1 0-1,1 1 1,-1-1 0,1 0 0,-1 0-1,1 0 1,0 1 0,0-1-1,-1 0 1,1 0 0,0 0-1,0 1 1,0-1 0,0 0 0,0 0-1,0 0 1,0 0 0,0 0-1,0 1 1,0-1 0,0 0 0,1 0-1,-1 0 1,0 0 0,1 1-1,-1-1 1,1 0 0,-1 0 0,0 1-1,2-2 1,-1 0-2,1-1 1,0 1-1,0 0 0,0-1 0,1 1 1,-1 0-1,0 0 0,1 0 1,3-2-1,7-1-8,1-1 0,-1 2 0,1 0-1,0 1 1,0 0 0,0 1 0,0 0 0,0 1 0,1 1 0,-1 0-1,19 3 1,-14 0 11,0 0 0,0 2 0,0 0 0,-1 1-1,0 0 1,0 2 0,32 18 0,-42-20 1,0 0 1,0 1 0,0 0 0,0 0-1,-1 1 1,-1 0 0,1 0 0,-1 0-1,-1 1 1,1 0 0,3 10 0,-5-11-6,-1 0 1,0 0 0,0 1 0,-1-1 0,0 1 0,-1-1 0,0 1 0,0 0 0,-1-1-1,0 1 1,-1 0 0,1-1 0,-4 15 0,2-18 137,0 0 0,-1 0-1,1 0 1,-1 0 0,0 0 0,0-1 0,-1 1-1,1-1 1,-1 0 0,0 0 0,0 0 0,-1-1-1,1 1 1,-1-1 0,1 0 0,-1 0 0,0-1-1,-7 3 1,-11 5 322,-1-2-1,-43 9 0,45-12-502,-80 16-1593,32-15-5266,35-6 1270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29.955"/>
    </inkml:context>
    <inkml:brush xml:id="br0">
      <inkml:brushProperty name="width" value="0.1" units="cm"/>
      <inkml:brushProperty name="height" value="0.1" units="cm"/>
      <inkml:brushProperty name="color" value="#FFFFFF"/>
    </inkml:brush>
  </inkml:definitions>
  <inkml:trace contextRef="#ctx0" brushRef="#br0">0 0 5921,'14'7'100,"0"0"184,2 2 44,0 2 120,1 2-72,2 1-136,1 1-24,1 1-92,1 1-24,1-1-56,-1 0-20,0 0-56,-1-2-260,0 0-568,-3-1-765,-2-2-391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36.965"/>
    </inkml:context>
    <inkml:brush xml:id="br0">
      <inkml:brushProperty name="width" value="0.1" units="cm"/>
      <inkml:brushProperty name="height" value="0.1" units="cm"/>
      <inkml:brushProperty name="color" value="#FFFFFF"/>
    </inkml:brush>
  </inkml:definitions>
  <inkml:trace contextRef="#ctx0" brushRef="#br0">751 29 7373,'2'-7'122,"3"-12"-146,-5 16 545,-4 12 808,-26 71 1836,-16 47-708,-54 323 545,30 10-2279,58-372-605,-92 671 89,-144 947-318,213-1501 47,-67 507-467,96-589-1126,11-99 401,-5-24 1210,1 1 0,-1-1 0,0 0 1,1 1-1,-1-1 0,0 0 0,1 0 1,-1 0-1,0 0 0,1 1 0,-1-1 1,1 0-1,-1 0 0,0 0 0,1 0 1,-1 0-1,1 0 0,-1 0 0,0 0 1,1 0-1,-1 0 0,1 0 0,-1 0 1,1 0-1,-1 0 0,0 0 0,1-1 0,-1 1 1,0 0-1,1 0 0,0-1 0,2-1-229,0-1 0,1 0-1,-1 0 1,0 0-1,0 0 1,-1 0-1,1-1 1,3-5-1,15-29-2231,26-62 1,-6-2-131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37.291"/>
    </inkml:context>
    <inkml:brush xml:id="br0">
      <inkml:brushProperty name="width" value="0.1" units="cm"/>
      <inkml:brushProperty name="height" value="0.1" units="cm"/>
      <inkml:brushProperty name="color" value="#FFFFFF"/>
    </inkml:brush>
  </inkml:definitions>
  <inkml:trace contextRef="#ctx0" brushRef="#br0">1 265 8273,'270'-54'474,"637"-99"2775,-417 112-3236,566 24-1,-523 58-544,-182 7-5358,-327-45 4335,-10-3-45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37.619"/>
    </inkml:context>
    <inkml:brush xml:id="br0">
      <inkml:brushProperty name="width" value="0.1" units="cm"/>
      <inkml:brushProperty name="height" value="0.1" units="cm"/>
      <inkml:brushProperty name="color" value="#FFFFFF"/>
    </inkml:brush>
  </inkml:definitions>
  <inkml:trace contextRef="#ctx0" brushRef="#br0">17 0 8817,'-7'39'1153,"2"0"1,2 1-1,1-1 1,2 1-1,6 43 0,45 243 2544,-18-142-2982,139 1260-15,-51-346-1993,37-72-2823,-77-529-576,-42-218-247,-24-162 2358</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6.733"/>
    </inkml:context>
    <inkml:brush xml:id="br0">
      <inkml:brushProperty name="width" value="0.1" units="cm"/>
      <inkml:brushProperty name="height" value="0.1" units="cm"/>
      <inkml:brushProperty name="color" value="#FFFFFF"/>
    </inkml:brush>
  </inkml:definitions>
  <inkml:trace contextRef="#ctx0" brushRef="#br0">1 40 4520,'2'-7'216,"-2"5"-76,1 0 0,-1-1-1,1 1 1,0 0 0,0 0-1,0 0 1,0 0 0,0 0 0,0 0-1,0 0 1,1 0 0,-1 0 0,1 0-1,1-1 1,-2 4 137,1 1 1,-1-1-1,0 0 0,0 1 1,0-1-1,0 1 0,0-1 0,0 1 1,-1 0-1,1-1 0,0 1 1,-1 0-1,1 2 0,0 1 209,18 57 1363,-4 1 1,8 71-1,-14-78-1224,94 660 1436,45 254-2896,-64-575-2026,23 129-7617,-95-455 8318</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7.259"/>
    </inkml:context>
    <inkml:brush xml:id="br0">
      <inkml:brushProperty name="width" value="0.1" units="cm"/>
      <inkml:brushProperty name="height" value="0.1" units="cm"/>
      <inkml:brushProperty name="color" value="#FFFFFF"/>
    </inkml:brush>
  </inkml:definitions>
  <inkml:trace contextRef="#ctx0" brushRef="#br0">1 481 8005,'33'-19'662,"2"0"0,0 3 1,0 1-1,2 1 0,38-9 1,196-33 1574,-230 49-2226,883-113 168,6 51-234,-714 57 55,351-35-100,-557 46-220,-1-1 1,1 0 0,0-1-1,10-4 1,-17 5-281,1 1 0,-1-1-1,0 0 1,0 0 0,0-1-1,0 1 1,0-1 0,0 1-1,-1-1 1,1 0 0,-1 0-1,0 0 1,4-6 0,-2 1-1146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7.584"/>
    </inkml:context>
    <inkml:brush xml:id="br0">
      <inkml:brushProperty name="width" value="0.1" units="cm"/>
      <inkml:brushProperty name="height" value="0.1" units="cm"/>
      <inkml:brushProperty name="color" value="#FFFFFF"/>
    </inkml:brush>
  </inkml:definitions>
  <inkml:trace contextRef="#ctx0" brushRef="#br0">5 1 4096,'-2'7'723,"1"1"0,0 0 0,1 0 1,-1 0-1,2 0 0,-1 0 0,1 0 0,0 0 0,1 0 0,3 12 0,3 25 947,-1 1 1,0 80-1,-6-80-1222,9 467 1244,-1-41-1769,57 334-666,26-275-3909,-48-325-1612,-34-149 3427</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19.057"/>
    </inkml:context>
    <inkml:brush xml:id="br0">
      <inkml:brushProperty name="width" value="0.1" units="cm"/>
      <inkml:brushProperty name="height" value="0.1" units="cm"/>
      <inkml:brushProperty name="color" value="#FFFFFF"/>
    </inkml:brush>
  </inkml:definitions>
  <inkml:trace contextRef="#ctx0" brushRef="#br0">26 584 3000,'0'2'58,"-1"0"1,1 0-1,-1 0 0,1 0 0,-1 0 0,0 0 1,1 0-1,-1 0 0,0 0 0,-1 0 0,1 0 1,0-1-1,-2 3 0,1-2 95,1-1-1,0 1 1,0-1 0,0 1-1,0 0 1,0 0 0,0-1-1,0 1 1,1 0 0,-1 0 0,0 0-1,1 0 1,-1 2 743,26-21 409,-12 3-682,-1 0 0,0-1 0,-1-1 0,0 0 1,13-28-1,-3 7-190,53-95 562,55-87-138,-128 216-818,1 0 0,0 0 0,0 0 0,0 0 0,1 1 0,-1-1 0,1 1 0,-1 0 1,1 0-1,0 0 0,0 0 0,0 0 0,0 0 0,0 1 0,0-1 0,0 1 0,5-1 1,-4 2 44,-1 0 0,1 1 0,0-1 0,-1 1 0,1-1 1,-1 1-1,0 1 0,1-1 0,-1 0 0,0 1 0,1-1 1,-1 1-1,0 0 0,0 0 0,0 0 0,4 5 0,66 48 466,3-3-1,97 49 0,-171-100-552,45 28 9,-1 2 0,-1 1 0,66 65 0,-96-83 11,-9-8-29,0 0 1,0 0-1,1 0 1,-1-1-1,13 7 1,-19-12 14,0 0 0,1 0 0,-1 1 0,1-1 1,-1 0-1,1 0 0,-1 0 0,0 0 1,1 0-1,-1 0 0,1 0 0,-1 0 0,1 0 1,-1 0-1,1 0 0,-1 0 0,0 0 0,1 0 1,-1-1-1,1 1 0,-1 0 0,0 0 1,1 0-1,-1-1 0,1 1 0,-1 0 0,0 0 1,1-1-1,-1 1 0,0 0 0,1-1 0,-1 1 1,0-1-1,7-19-25,-5-29-65,-2 43 109,-1-58 42,0-48-90,2 97 28,0 1 0,1 0 0,1 0 0,0 0 0,7-20 0,-9 32-1,0 0-1,0 0 0,0 0 1,-1 0-1,2 0 0,-1 1 1,0-1-1,0 0 1,1 0-1,-1 1 0,0-1 1,1 1-1,0 0 0,-1-1 1,1 1-1,0 0 1,0 0-1,0 0 0,-1 0 1,1 0-1,3 0 0,-3 0 2,1 1-1,0 0 1,0 0 0,0 0-1,0 1 1,0-1-1,0 1 1,0-1-1,0 1 1,0 0-1,-1 0 1,1 0 0,3 2-1,9 6-7,-1 1-1,-1 0 1,0 0-1,15 16 1,-20-18-18,59 59 18,-42-41 3,0 0 0,2-2 0,0-1 0,2-1 0,36 21 0,-61-41 2,-1 0 1,0 0 0,1 0-1,-1-1 1,1 0 0,0 0-1,-1 0 1,1 0 0,0-1-1,0 1 1,0-1 0,-1 0-1,1 0 1,0 0 0,0-1-1,0 1 1,-1-1 0,1 0-1,0 0 1,-1 0 0,7-3-1,-6 0 1,1 1-1,-1 0 0,0-1 0,0 0 0,0 0 1,0-1-1,-1 1 0,0 0 0,1-1 0,-2 0 1,1 0-1,-1 0 0,1 0 0,1-7 0,31-121-18,-2 8 33,-27 108 7,0 0-1,1 1 1,1-1-1,20-29 1,-27 44-25,1-1-1,0 1 1,0-1 0,0 1 0,0 0 0,0 0 0,1 0 0,-1 0 0,1 0-1,-1 0 1,1 1 0,0-1 0,0 1 0,0 0 0,-1 0 0,1 0 0,0 0 0,0 0-1,1 1 1,-1-1 0,4 1 0,-3 1 5,1-1-1,-1 1 1,1 0-1,-1 1 1,0-1-1,0 1 1,0 0-1,0 0 1,0 0-1,0 0 1,0 1-1,-1-1 1,1 1-1,4 5 1,15 17 10,-2 0 0,0 2 0,29 48 0,-36-49-1,2-2 0,1 0 0,1-1 1,1-1-1,33 30 0,-50-50-13,1 1 1,0-1 0,-1-1-1,1 1 1,0 0-1,0-1 1,1 1 0,-1-1-1,0 0 1,0 0 0,1 0-1,-1-1 1,0 1-1,1-1 1,-1 1 0,1-1-1,-1 0 1,0-1 0,7 0-1,-6-1 1,1 1 0,-1-1-1,0 0 1,0 0 0,0 0-1,0-1 1,0 0 0,-1 0-1,1 1 1,-1-2 0,0 1 0,0 0-1,0-1 1,4-5 0,63-102 29,-47 70-23,2 2 1,42-51-1,-64 86-7,0 1 0,0 0 0,0 0 0,0 0 0,0 0 0,1 1 0,-1-1 0,1 1 1,-1 0-1,1 0 0,0 0 0,0 1 0,0-1 0,0 1 0,0 0 0,0 0 0,0 1 0,1-1 1,-1 1-1,0 0 0,0 0 0,6 0 0,-5 2 4,1 0-1,-1 0 1,0 0 0,1 0-1,-1 1 1,0 0 0,-1 0-1,1 0 1,0 0 0,-1 1-1,0 0 1,0 0 0,0 0-1,0 0 1,6 10 0,12 24-254,-15-26 339,-1 0-1,2 0 0,0-1 0,0 0 0,19 18 0,-25-27-125,0 0-1,0-1 1,0 1 0,1-1 0,-1 0 0,0 0 0,1 0 0,-1 0-1,0 0 1,1 0 0,0-1 0,-1 1 0,1-1 0,-1 0 0,4 0-1,-3 0-107,1-1-1,-1 0 0,0 1 0,0-2 0,1 1 0,-1 0 1,0-1-1,0 1 0,0-1 0,-1 0 0,1 0 0,0 0 0,-1 0 1,4-4-1,0 0-994,-1 0 0,1 0 0,-1 0 1,-1-1-1,1 1 0,4-12 0,1-6-1996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28:37.291"/>
    </inkml:context>
    <inkml:brush xml:id="br0">
      <inkml:brushProperty name="width" value="0.1" units="cm"/>
      <inkml:brushProperty name="height" value="0.1" units="cm"/>
      <inkml:brushProperty name="color" value="#FFFFFF"/>
    </inkml:brush>
  </inkml:definitions>
  <inkml:trace contextRef="#ctx0" brushRef="#br0">1 265 8273,'270'-54'474,"637"-99"2775,-417 112-3236,566 24-1,-523 58-544,-182 7-5358,-327-45 4335,-10-3-45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2.077"/>
    </inkml:context>
    <inkml:brush xml:id="br0">
      <inkml:brushProperty name="width" value="0.1" units="cm"/>
      <inkml:brushProperty name="height" value="0.1" units="cm"/>
      <inkml:brushProperty name="color" value="#FFFFFF"/>
    </inkml:brush>
  </inkml:definitions>
  <inkml:trace contextRef="#ctx0" brushRef="#br0">191 73 5509,'-4'-3'149,"-1"2"0,1-1 0,-1 1 1,0-1-1,0 1 0,1 0 1,-1 1-1,0-1 0,0 1 1,0 0-1,0 1 0,0-1 1,0 1-1,1 0 0,-1 0 1,0 0-1,0 0 0,1 1 0,-1 0 1,1 0-1,0 0 0,-1 1 1,-3 2-1,2 1 116,0-1 0,1 1 0,-1 0 0,1 0 0,1 0 0,-1 0 0,1 1 0,0 0 0,1 0 0,-1 0 0,2 1 0,-1-1 0,-3 15 0,2 1-24,0 0 0,2 1-1,1-1 1,0 0 0,2 1 0,1-1 0,0 0 0,10 36-1,-9-46-218,0-1-1,1 0 0,0 0 0,1-1 1,0 1-1,1-1 0,1 0 0,0-1 1,0 0-1,1 0 0,0 0 1,0-1-1,1 0 0,1 0 0,-1-1 1,1-1-1,16 10 0,-21-15 29,1 1-1,-1-1 1,0 0-1,1-1 1,-1 1 0,1-1-1,0 0 1,-1-1-1,1 1 1,0-1 0,0-1-1,-1 1 1,11-2-1,-8 0 26,1-1 0,-1 0 0,0 0 0,0-1 0,0 0 0,-1 0-1,1 0 1,9-9 0,-5 3 132,-1 0-1,0-1 0,-1 0 1,0-1-1,0 0 1,-2-1-1,1 1 1,-2-2-1,13-27 0,-15 29-28,-1 0 0,-1-1-1,1 1 1,-2-1 0,0 1-1,0-1 1,-1 0 0,-1 0-1,0 0 1,-1 0 0,0 1-1,-1-1 1,0 0 0,-1 1-1,-1-1 1,0 1 0,0 0-1,-1 0 1,-1 0-1,0 1 1,-1 0 0,0 0-1,-13-15 1,4 7-127,-1 1 0,-1 1 0,-26-21 0,32 30-590,0 0-1,0 1 1,-1 0 0,-13-6 0,21 12-400,0-1 0,-1 0 1,1 1-1,0 0 0,-1 0 1,1 1-1,-1 0 0,1 0 1,-1 0-1,-9 2 0,-4 5-3326</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2.700"/>
    </inkml:context>
    <inkml:brush xml:id="br0">
      <inkml:brushProperty name="width" value="0.1" units="cm"/>
      <inkml:brushProperty name="height" value="0.1" units="cm"/>
      <inkml:brushProperty name="color" value="#FFFFFF"/>
    </inkml:brush>
  </inkml:definitions>
  <inkml:trace contextRef="#ctx0" brushRef="#br0">178 24 5228,'-92'-7'4244,"90"8"-4157,-1-1 1,1 0 0,0 1-1,0 0 1,0-1 0,0 1 0,0 0-1,0 0 1,0 0 0,0 0-1,1 1 1,-1-1 0,0 0 0,1 1-1,-1-1 1,1 1 0,-1 0 0,1-1-1,0 1 1,-1 0 0,1 0-1,0 0 1,0 0 0,1 0 0,-2 3-1,-2 7 282,0 0 0,1 0 0,-2 14 1,4-23-299,-4 24 372,-2 10-169,1-1 1,1 1-1,2 0 0,3 54 1,1-85-270,0 0 0,0 1-1,1-1 1,-1 0 0,1 0 0,1-1 0,-1 1 0,1 0 0,0-1 0,0 1 0,0-1 0,1 0 0,0 0-1,0-1 1,8 8 0,-8-9 2,0 0-1,0-1 1,0 1 0,0-1-1,0 0 1,1 0-1,-1-1 1,1 1 0,-1-1-1,1 0 1,-1 0-1,1-1 1,0 1-1,0-1 1,-1 0 0,1 0-1,0-1 1,-1 1-1,1-1 1,0 0-1,5-2 1,3-2 14,1-1-1,-1 0 0,0 0 1,-1-2-1,0 1 1,0-2-1,0 0 1,-1 0-1,0-1 0,-1 0 1,0 0-1,16-25 1,-19 25 221,0-1 1,0-1-1,-1 1 1,-1-1-1,0 0 1,0 0-1,-1-1 1,-1 1-1,0-1 1,-1 0-1,0 0 1,-1 0-1,0 0 1,-2-19-1,0 24-161,-1 1-1,0-1 1,0 0-1,0 1 1,-1 0 0,0 0-1,0 0 1,-1 0-1,0 0 1,0 1 0,-1-1-1,0 1 1,0 0-1,0 1 1,-1-1-1,0 1 1,0 0 0,-8-5-1,5 5-426,1 0 0,-1 1 0,0 0 0,0 0 1,0 1-1,-10-3 0,9 4-1091,0 1 1,0 0-1,0 0 1,-1 1-1,-18 1 1,0 5-2904</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5.108"/>
    </inkml:context>
    <inkml:brush xml:id="br0">
      <inkml:brushProperty name="width" value="0.1" units="cm"/>
      <inkml:brushProperty name="height" value="0.1" units="cm"/>
      <inkml:brushProperty name="color" value="#FFFFFF"/>
    </inkml:brush>
  </inkml:definitions>
  <inkml:trace contextRef="#ctx0" brushRef="#br0">223 1 8509,'-8'15'720,"1"0"1,1 1-1,0-1 1,1 1-1,1 1 1,-5 31-1,-1 108 1091,8-96-1388,-32 638 315,-49 858-1366,73-1411-9,-16 265-2206,15-138-3234,10-200 3434</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7.813"/>
    </inkml:context>
    <inkml:brush xml:id="br0">
      <inkml:brushProperty name="width" value="0.1" units="cm"/>
      <inkml:brushProperty name="height" value="0.1" units="cm"/>
      <inkml:brushProperty name="color" value="#FFFFFF"/>
    </inkml:brush>
  </inkml:definitions>
  <inkml:trace contextRef="#ctx0" brushRef="#br0">24 112 5637,'-4'-26'153,"3"11"615,-2 1 1,0-1-1,-9-26 0,17 72 2893,-2-4-3084,116 700 1236,-104-611-1933,65 612-1389,62 419-3846,-70-676 855,-62-416 3206</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38.417"/>
    </inkml:context>
    <inkml:brush xml:id="br0">
      <inkml:brushProperty name="width" value="0.1" units="cm"/>
      <inkml:brushProperty name="height" value="0.1" units="cm"/>
      <inkml:brushProperty name="color" value="#FFFFFF"/>
    </inkml:brush>
  </inkml:definitions>
  <inkml:trace contextRef="#ctx0" brushRef="#br0">0 1 2824,'6'9'536,"-2"1"0,1-1 0,-1 1 0,-1 0 0,0 0 0,0 1 0,1 17 0,1-2-292,51 213 209,61 319-899,-106-398-343,-11-119 527,3-1 0,1 1 1,1-1-1,14 47 1,-19-86 256,0 0 1,0 0-1,0 0 1,0 0-1,0 0 1,1-1 0,-1 1-1,0 0 1,1 0-1,-1 0 1,0 0-1,1-1 1,-1 1-1,1 0 1,-1-1-1,1 1 1,0 0-1,-1-1 1,1 1-1,0 0 1,-1-1 0,1 1-1,1 0 1,4-18-258,-3-34-369,-3 49 501,0 0-1,0 0 0,0 0 1,-1 0-1,1 0 1,-1 0-1,0 0 0,1 1 1,-1-1-1,0 0 0,0 0 1,0 1-1,0-1 0,0 0 1,-3-1-1,-3-6-721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6.331"/>
    </inkml:context>
    <inkml:brush xml:id="br0">
      <inkml:brushProperty name="width" value="0.1" units="cm"/>
      <inkml:brushProperty name="height" value="0.1" units="cm"/>
      <inkml:brushProperty name="color" value="#FFFFFF"/>
    </inkml:brush>
  </inkml:definitions>
  <inkml:trace contextRef="#ctx0" brushRef="#br0">12 1 4156,'-1'1'63,"0"1"-1,-1-1 1,1 1-1,0-1 1,0 1-1,1 0 1,-1-1-1,0 1 1,0 0-1,1 0 1,-1-1-1,1 1 1,0 0-1,-1 3 1,2-3-16,0-1 1,0 0-1,0 0 1,0 1 0,0-1-1,0 0 1,0 0-1,1 0 1,-1-1 0,0 1-1,1 0 1,-1 0-1,1-1 1,-1 1 0,0-1-1,1 1 1,2 0 0,0 0 11,0 0-1,-1 1 1,1 0 0,0 0 0,-1 0 0,1 0 0,-1 0 0,0 1 0,0-1 0,0 1 0,0 0 0,0 0 0,0 0 0,-1 1 0,1-1 0,-1 1 0,0-1 0,0 1 0,1 5 0,0 2-39,0 1-1,-2-1 1,1 1 0,-1-1-1,-2 19 1,1-27-25,1 18-114,-3 27-289,1-46 58,1 1 0,-1-1 1,0 1-1,0-1 0,0 0 0,0 0 0,-1 1 0,1-1 0,-3 3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6.718"/>
    </inkml:context>
    <inkml:brush xml:id="br0">
      <inkml:brushProperty name="width" value="0.1" units="cm"/>
      <inkml:brushProperty name="height" value="0.1" units="cm"/>
      <inkml:brushProperty name="color" value="#FFFFFF"/>
    </inkml:brush>
  </inkml:definitions>
  <inkml:trace contextRef="#ctx0" brushRef="#br0">0 0 4036,'0'0'120,"0"8"8,0 0 84,0 1 48,0 5-72,0 0 4,0 3-108,0 3 32,0 0-132,8 3 64,-2 1-32,-3-2-56,5 2 24,1-2-252,-3 0-188,0-2-292,-1-2-464,5-1 108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0:58.457"/>
    </inkml:context>
    <inkml:brush xml:id="br0">
      <inkml:brushProperty name="width" value="0.1" units="cm"/>
      <inkml:brushProperty name="height" value="0.1" units="cm"/>
      <inkml:brushProperty name="color" value="#FFFFFF"/>
    </inkml:brush>
  </inkml:definitions>
  <inkml:trace contextRef="#ctx0" brushRef="#br0">23 77 7505,'1'-3'-35,"7"-39"1690,-8 41-1528,0 0 0,0-1 0,0 1 0,0 0 0,0 0 0,0 0 0,0-1 0,0 1 0,-1 0 0,1 0 0,0 0 0,-1 0 0,1 0 0,-1 0 0,1 0 0,-1 0 0,0 0 0,1 0 0,-1 0 0,0 0 0,0 0 0,0 0 0,1 0 0,-1 1 0,0-1 0,0 0 0,0 1 0,0-1 0,0 1 0,0-1 0,-3 0 0,4 1-83,-1 0 0,1 0 0,-1 0 0,0 1 0,1-1 0,-1 0 1,1 0-1,-1 1 0,1-1 0,-1 0 0,1 1 0,-1-1 0,1 0 1,0 1-1,-1-1 0,1 1 0,-1-1 0,1 0 0,0 1 0,-1-1 1,1 1-1,0-1 0,0 1 0,-1 0 0,1-1 0,0 1 0,0-1 1,0 1-1,0-1 0,0 1 0,0-1 0,0 1 0,0 0 0,0-1 1,0 1-1,0 0 0,-1 30 335,2-25-235,1 34 1,3 0 0,1 0 0,17 59 0,5 29-134,6 200-448,-28-108-3862,-6-209 3395,-1 0 0,0 0 1,0 0-1,-4 13 0,-3 1-1757</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08.996"/>
    </inkml:context>
    <inkml:brush xml:id="br0">
      <inkml:brushProperty name="width" value="0.1" units="cm"/>
      <inkml:brushProperty name="height" value="0.1" units="cm"/>
      <inkml:brushProperty name="color" value="#FFFFFF"/>
    </inkml:brush>
  </inkml:definitions>
  <inkml:trace contextRef="#ctx0" brushRef="#br0">33 955 5509,'-30'9'472,"28"-9"-170,2-2-133,0 0-1,0 0 1,0 0 0,0-1 0,0 1 0,0 0 0,0 0 0,1 0 0,-1 0 0,2-3 0,7-5 360,0 0-1,1 0 1,0 1 0,0 0 0,13-8-1,0-1-51,284-232 2346,303-237-2355,-575 460-846,43-31-1182,-25 28-2490,-40 28 1236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1:31:09.366"/>
    </inkml:context>
    <inkml:brush xml:id="br0">
      <inkml:brushProperty name="width" value="0.1" units="cm"/>
      <inkml:brushProperty name="height" value="0.1" units="cm"/>
      <inkml:brushProperty name="color" value="#FFFFFF"/>
    </inkml:brush>
  </inkml:definitions>
  <inkml:trace contextRef="#ctx0" brushRef="#br0">1 918 5605,'1'1'82,"0"-1"0,0 0 1,0 0-1,-1 0 1,1 0-1,0 0 1,0 0-1,0 0 1,0 0-1,0-1 1,0 1-1,0 0 1,0 0-1,0-1 1,-1 1-1,2-1 1,69-91 3304,38-14-2398,196-148 0,-209 179-925,22-19-249,82-64-1466,-71 49-2840,-98 81 2278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0f5de3b70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0f5de3b70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8642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299842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170254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914179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382392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076716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771812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4921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516775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27822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13350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8537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624981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0f5de3b70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0f5de3b70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08733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354463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704059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5998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851578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896782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33713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224197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289513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099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694976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59688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32175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879090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154230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991729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10482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95881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1375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510545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7427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297054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592573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73927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36989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825283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278581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683262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22812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3833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57269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3162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419840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804135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89076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626856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45643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098658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95264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395188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230635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356233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5389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673004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89164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70694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096874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339358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46391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071586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195784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813525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83002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8358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223140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03678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57377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79922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288195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178984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21225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173462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402390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194070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8548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803391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228342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41322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56393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8594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49683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64224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087684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117525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005807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9841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181822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769648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15073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97808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71475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41889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733602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373789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405280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525909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9491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878664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653190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12580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994519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707607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38111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32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0f5de3b70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0f5de3b70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371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008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202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400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6366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0802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5871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12998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8384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832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882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96122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22605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53788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5696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1667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4069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4375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18659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1782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31486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049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86564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1609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951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7309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97750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5713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28296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1443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98987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89348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6497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61843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65694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74262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77576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03174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8297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6016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99572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40172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8227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5121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2025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6832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62594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05440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5329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36612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36000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09809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6689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19629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2420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89730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42548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5858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45827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5477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91544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65189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182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49310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08093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7655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83001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3469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65518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65398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13895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32229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13221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063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83270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4884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3400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61227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74252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2406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4878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68891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16670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0278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44634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665190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04686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6495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4000" y="902256"/>
            <a:ext cx="4086600" cy="19104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400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1" name="Google Shape;11;p2"/>
          <p:cNvSpPr txBox="1">
            <a:spLocks noGrp="1"/>
          </p:cNvSpPr>
          <p:nvPr>
            <p:ph type="subTitle" idx="1"/>
          </p:nvPr>
        </p:nvSpPr>
        <p:spPr>
          <a:xfrm>
            <a:off x="714000" y="3493644"/>
            <a:ext cx="3858000" cy="442800"/>
          </a:xfrm>
          <a:prstGeom prst="rect">
            <a:avLst/>
          </a:prstGeom>
          <a:solidFill>
            <a:schemeClr val="accent6"/>
          </a:solid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n-US"/>
              <a:t>Click to edit Master subtitle style</a:t>
            </a:r>
            <a:endParaRPr/>
          </a:p>
        </p:txBody>
      </p:sp>
      <p:sp>
        <p:nvSpPr>
          <p:cNvPr id="12" name="Google Shape;12;p2"/>
          <p:cNvSpPr txBox="1">
            <a:spLocks noGrp="1"/>
          </p:cNvSpPr>
          <p:nvPr>
            <p:ph type="ctrTitle" idx="2"/>
          </p:nvPr>
        </p:nvSpPr>
        <p:spPr>
          <a:xfrm>
            <a:off x="714000" y="2895493"/>
            <a:ext cx="1358400" cy="3633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2000" b="1">
                <a:solidFill>
                  <a:schemeClr val="lt1"/>
                </a:solidFill>
                <a:latin typeface="Barlow Semi Condensed"/>
                <a:ea typeface="Barlow Semi Condensed"/>
                <a:cs typeface="Barlow Semi Condensed"/>
                <a:sym typeface="Barlow Semi Condense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rPr lang="en-US"/>
              <a:t>Click to edit Master title style</a:t>
            </a:r>
            <a:endParaRPr/>
          </a:p>
        </p:txBody>
      </p:sp>
      <p:sp>
        <p:nvSpPr>
          <p:cNvPr id="13" name="Google Shape;13;p2"/>
          <p:cNvSpPr/>
          <p:nvPr/>
        </p:nvSpPr>
        <p:spPr>
          <a:xfrm>
            <a:off x="-651375" y="4335850"/>
            <a:ext cx="1507200" cy="150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312425" y="2316938"/>
            <a:ext cx="4518600" cy="130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16" name="Google Shape;16;p3"/>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
        <p:nvSpPr>
          <p:cNvPr id="17" name="Google Shape;17;p3"/>
          <p:cNvSpPr txBox="1">
            <a:spLocks noGrp="1"/>
          </p:cNvSpPr>
          <p:nvPr>
            <p:ph type="subTitle" idx="1"/>
          </p:nvPr>
        </p:nvSpPr>
        <p:spPr>
          <a:xfrm>
            <a:off x="2312425" y="3780749"/>
            <a:ext cx="4518600" cy="3816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r>
              <a:rPr lang="en-US"/>
              <a:t>Click to edit Master subtitle style</a:t>
            </a:r>
            <a:endParaRPr/>
          </a:p>
        </p:txBody>
      </p:sp>
      <p:sp>
        <p:nvSpPr>
          <p:cNvPr id="18" name="Google Shape;18;p3"/>
          <p:cNvSpPr txBox="1">
            <a:spLocks noGrp="1"/>
          </p:cNvSpPr>
          <p:nvPr>
            <p:ph type="title" idx="2" hasCustomPrompt="1"/>
          </p:nvPr>
        </p:nvSpPr>
        <p:spPr>
          <a:xfrm>
            <a:off x="3987775" y="1106278"/>
            <a:ext cx="1167900" cy="77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5000" b="1">
                <a:solidFill>
                  <a:schemeClr val="accent5"/>
                </a:solidFill>
                <a:latin typeface="Barlow Semi Condensed"/>
                <a:ea typeface="Barlow Semi Condensed"/>
                <a:cs typeface="Barlow Semi Condensed"/>
                <a:sym typeface="Barlow Semi Condense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9" name="Google Shape;19;p3"/>
          <p:cNvSpPr/>
          <p:nvPr/>
        </p:nvSpPr>
        <p:spPr>
          <a:xfrm>
            <a:off x="7341750" y="-1231475"/>
            <a:ext cx="2810100" cy="28101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76425" y="4133600"/>
            <a:ext cx="1717800" cy="171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7867925" y="-461425"/>
            <a:ext cx="1507200" cy="1507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390525" y="-542375"/>
            <a:ext cx="1431900" cy="143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four columns">
  <p:cSld name="BLANK_5">
    <p:spTree>
      <p:nvGrpSpPr>
        <p:cNvPr id="1" name="Shape 148"/>
        <p:cNvGrpSpPr/>
        <p:nvPr/>
      </p:nvGrpSpPr>
      <p:grpSpPr>
        <a:xfrm>
          <a:off x="0" y="0"/>
          <a:ext cx="0" cy="0"/>
          <a:chOff x="0" y="0"/>
          <a:chExt cx="0" cy="0"/>
        </a:xfrm>
      </p:grpSpPr>
      <p:sp>
        <p:nvSpPr>
          <p:cNvPr id="149" name="Google Shape;149;p19"/>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50" name="Google Shape;150;p19"/>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51" name="Google Shape;151;p19"/>
          <p:cNvSpPr txBox="1">
            <a:spLocks noGrp="1"/>
          </p:cNvSpPr>
          <p:nvPr>
            <p:ph type="title" idx="2"/>
          </p:nvPr>
        </p:nvSpPr>
        <p:spPr>
          <a:xfrm>
            <a:off x="2253661" y="1549950"/>
            <a:ext cx="20001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rPr lang="en-US"/>
              <a:t>Click to edit Master title style</a:t>
            </a:r>
            <a:endParaRPr/>
          </a:p>
        </p:txBody>
      </p:sp>
      <p:sp>
        <p:nvSpPr>
          <p:cNvPr id="152" name="Google Shape;152;p19"/>
          <p:cNvSpPr txBox="1">
            <a:spLocks noGrp="1"/>
          </p:cNvSpPr>
          <p:nvPr>
            <p:ph type="subTitle" idx="1"/>
          </p:nvPr>
        </p:nvSpPr>
        <p:spPr>
          <a:xfrm>
            <a:off x="2253656" y="2007457"/>
            <a:ext cx="2000100" cy="76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53" name="Google Shape;153;p19"/>
          <p:cNvSpPr txBox="1">
            <a:spLocks noGrp="1"/>
          </p:cNvSpPr>
          <p:nvPr>
            <p:ph type="title" idx="3"/>
          </p:nvPr>
        </p:nvSpPr>
        <p:spPr>
          <a:xfrm>
            <a:off x="6042986" y="1549940"/>
            <a:ext cx="18861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rPr lang="en-US"/>
              <a:t>Click to edit Master title style</a:t>
            </a:r>
            <a:endParaRPr/>
          </a:p>
        </p:txBody>
      </p:sp>
      <p:sp>
        <p:nvSpPr>
          <p:cNvPr id="154" name="Google Shape;154;p19"/>
          <p:cNvSpPr txBox="1">
            <a:spLocks noGrp="1"/>
          </p:cNvSpPr>
          <p:nvPr>
            <p:ph type="subTitle" idx="4"/>
          </p:nvPr>
        </p:nvSpPr>
        <p:spPr>
          <a:xfrm>
            <a:off x="6042981" y="2007449"/>
            <a:ext cx="1886100" cy="76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55" name="Google Shape;155;p19"/>
          <p:cNvSpPr txBox="1">
            <a:spLocks noGrp="1"/>
          </p:cNvSpPr>
          <p:nvPr>
            <p:ph type="title" idx="5"/>
          </p:nvPr>
        </p:nvSpPr>
        <p:spPr>
          <a:xfrm>
            <a:off x="2253661" y="3144250"/>
            <a:ext cx="20001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rPr lang="en-US"/>
              <a:t>Click to edit Master title style</a:t>
            </a:r>
            <a:endParaRPr/>
          </a:p>
        </p:txBody>
      </p:sp>
      <p:sp>
        <p:nvSpPr>
          <p:cNvPr id="156" name="Google Shape;156;p19"/>
          <p:cNvSpPr txBox="1">
            <a:spLocks noGrp="1"/>
          </p:cNvSpPr>
          <p:nvPr>
            <p:ph type="subTitle" idx="6"/>
          </p:nvPr>
        </p:nvSpPr>
        <p:spPr>
          <a:xfrm>
            <a:off x="2253656" y="3601749"/>
            <a:ext cx="2000100" cy="76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57" name="Google Shape;157;p19"/>
          <p:cNvSpPr txBox="1">
            <a:spLocks noGrp="1"/>
          </p:cNvSpPr>
          <p:nvPr>
            <p:ph type="title" idx="7"/>
          </p:nvPr>
        </p:nvSpPr>
        <p:spPr>
          <a:xfrm>
            <a:off x="6042986" y="3144246"/>
            <a:ext cx="18861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rPr lang="en-US"/>
              <a:t>Click to edit Master title style</a:t>
            </a:r>
            <a:endParaRPr/>
          </a:p>
        </p:txBody>
      </p:sp>
      <p:sp>
        <p:nvSpPr>
          <p:cNvPr id="158" name="Google Shape;158;p19"/>
          <p:cNvSpPr txBox="1">
            <a:spLocks noGrp="1"/>
          </p:cNvSpPr>
          <p:nvPr>
            <p:ph type="subTitle" idx="8"/>
          </p:nvPr>
        </p:nvSpPr>
        <p:spPr>
          <a:xfrm>
            <a:off x="6042981" y="3601746"/>
            <a:ext cx="1886100" cy="76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59" name="Google Shape;159;p19"/>
          <p:cNvSpPr/>
          <p:nvPr/>
        </p:nvSpPr>
        <p:spPr>
          <a:xfrm>
            <a:off x="-910125" y="2721125"/>
            <a:ext cx="1507200" cy="1507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a:off x="8472450" y="413150"/>
            <a:ext cx="1507200" cy="150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a:off x="2037100" y="-715151"/>
            <a:ext cx="1128300" cy="11283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4762275" y="4663224"/>
            <a:ext cx="1128300" cy="11283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BLANK_8">
    <p:spTree>
      <p:nvGrpSpPr>
        <p:cNvPr id="1" name="Shape 247"/>
        <p:cNvGrpSpPr/>
        <p:nvPr/>
      </p:nvGrpSpPr>
      <p:grpSpPr>
        <a:xfrm>
          <a:off x="0" y="0"/>
          <a:ext cx="0" cy="0"/>
          <a:chOff x="0" y="0"/>
          <a:chExt cx="0" cy="0"/>
        </a:xfrm>
      </p:grpSpPr>
      <p:sp>
        <p:nvSpPr>
          <p:cNvPr id="248" name="Google Shape;248;p30"/>
          <p:cNvSpPr/>
          <p:nvPr/>
        </p:nvSpPr>
        <p:spPr>
          <a:xfrm>
            <a:off x="7237325" y="3428201"/>
            <a:ext cx="2489100" cy="24891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50" name="Google Shape;250;p30"/>
          <p:cNvSpPr/>
          <p:nvPr/>
        </p:nvSpPr>
        <p:spPr>
          <a:xfrm>
            <a:off x="6490375" y="-782725"/>
            <a:ext cx="1239900" cy="1239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593400" y="1073349"/>
            <a:ext cx="1128300" cy="11283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LANK_7">
    <p:spTree>
      <p:nvGrpSpPr>
        <p:cNvPr id="1" name="Shape 252"/>
        <p:cNvGrpSpPr/>
        <p:nvPr/>
      </p:nvGrpSpPr>
      <p:grpSpPr>
        <a:xfrm>
          <a:off x="0" y="0"/>
          <a:ext cx="0" cy="0"/>
          <a:chOff x="0" y="0"/>
          <a:chExt cx="0" cy="0"/>
        </a:xfrm>
      </p:grpSpPr>
      <p:sp>
        <p:nvSpPr>
          <p:cNvPr id="253" name="Google Shape;253;p31"/>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54" name="Google Shape;254;p31"/>
          <p:cNvSpPr/>
          <p:nvPr/>
        </p:nvSpPr>
        <p:spPr>
          <a:xfrm>
            <a:off x="355675" y="-983375"/>
            <a:ext cx="1239900" cy="1239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1098075" y="3794976"/>
            <a:ext cx="2489100" cy="2489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8472450" y="154675"/>
            <a:ext cx="1557000" cy="155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6983075" y="4827724"/>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8"/>
        <p:cNvGrpSpPr/>
        <p:nvPr/>
      </p:nvGrpSpPr>
      <p:grpSpPr>
        <a:xfrm>
          <a:off x="0" y="0"/>
          <a:ext cx="0" cy="0"/>
          <a:chOff x="0" y="0"/>
          <a:chExt cx="0" cy="0"/>
        </a:xfrm>
      </p:grpSpPr>
      <p:sp>
        <p:nvSpPr>
          <p:cNvPr id="79" name="Google Shape;79;p13"/>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
        <p:nvSpPr>
          <p:cNvPr id="80" name="Google Shape;80;p13"/>
          <p:cNvSpPr txBox="1">
            <a:spLocks noGrp="1"/>
          </p:cNvSpPr>
          <p:nvPr>
            <p:ph type="title"/>
          </p:nvPr>
        </p:nvSpPr>
        <p:spPr>
          <a:xfrm>
            <a:off x="714000" y="2688931"/>
            <a:ext cx="1801800" cy="544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rPr lang="en-US"/>
              <a:t>Click to edit Master title style</a:t>
            </a:r>
            <a:endParaRPr/>
          </a:p>
        </p:txBody>
      </p:sp>
      <p:sp>
        <p:nvSpPr>
          <p:cNvPr id="81" name="Google Shape;81;p13"/>
          <p:cNvSpPr txBox="1">
            <a:spLocks noGrp="1"/>
          </p:cNvSpPr>
          <p:nvPr>
            <p:ph type="subTitle" idx="1"/>
          </p:nvPr>
        </p:nvSpPr>
        <p:spPr>
          <a:xfrm>
            <a:off x="714000" y="3330854"/>
            <a:ext cx="1801800" cy="54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2" name="Google Shape;82;p13"/>
          <p:cNvSpPr txBox="1">
            <a:spLocks noGrp="1"/>
          </p:cNvSpPr>
          <p:nvPr>
            <p:ph type="title" idx="2" hasCustomPrompt="1"/>
          </p:nvPr>
        </p:nvSpPr>
        <p:spPr>
          <a:xfrm>
            <a:off x="819723" y="1974285"/>
            <a:ext cx="6639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b="1">
                <a:solidFill>
                  <a:schemeClr val="accent5"/>
                </a:solidFill>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83" name="Google Shape;83;p13"/>
          <p:cNvSpPr txBox="1">
            <a:spLocks noGrp="1"/>
          </p:cNvSpPr>
          <p:nvPr>
            <p:ph type="title" idx="3"/>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84" name="Google Shape;84;p13"/>
          <p:cNvSpPr txBox="1">
            <a:spLocks noGrp="1"/>
          </p:cNvSpPr>
          <p:nvPr>
            <p:ph type="title" idx="4"/>
          </p:nvPr>
        </p:nvSpPr>
        <p:spPr>
          <a:xfrm>
            <a:off x="2683575" y="2688931"/>
            <a:ext cx="1801800" cy="544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rPr lang="en-US"/>
              <a:t>Click to edit Master title style</a:t>
            </a:r>
            <a:endParaRPr/>
          </a:p>
        </p:txBody>
      </p:sp>
      <p:sp>
        <p:nvSpPr>
          <p:cNvPr id="85" name="Google Shape;85;p13"/>
          <p:cNvSpPr txBox="1">
            <a:spLocks noGrp="1"/>
          </p:cNvSpPr>
          <p:nvPr>
            <p:ph type="subTitle" idx="5"/>
          </p:nvPr>
        </p:nvSpPr>
        <p:spPr>
          <a:xfrm>
            <a:off x="2683575" y="3330854"/>
            <a:ext cx="1801800" cy="54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6" name="Google Shape;86;p13"/>
          <p:cNvSpPr txBox="1">
            <a:spLocks noGrp="1"/>
          </p:cNvSpPr>
          <p:nvPr>
            <p:ph type="title" idx="6" hasCustomPrompt="1"/>
          </p:nvPr>
        </p:nvSpPr>
        <p:spPr>
          <a:xfrm>
            <a:off x="2787792" y="1974435"/>
            <a:ext cx="6639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b="1">
                <a:solidFill>
                  <a:schemeClr val="accent3"/>
                </a:solidFill>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87" name="Google Shape;87;p13"/>
          <p:cNvSpPr txBox="1">
            <a:spLocks noGrp="1"/>
          </p:cNvSpPr>
          <p:nvPr>
            <p:ph type="title" idx="7"/>
          </p:nvPr>
        </p:nvSpPr>
        <p:spPr>
          <a:xfrm>
            <a:off x="4653150" y="2688931"/>
            <a:ext cx="1801800" cy="544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rPr lang="en-US"/>
              <a:t>Click to edit Master title style</a:t>
            </a:r>
            <a:endParaRPr/>
          </a:p>
        </p:txBody>
      </p:sp>
      <p:sp>
        <p:nvSpPr>
          <p:cNvPr id="88" name="Google Shape;88;p13"/>
          <p:cNvSpPr txBox="1">
            <a:spLocks noGrp="1"/>
          </p:cNvSpPr>
          <p:nvPr>
            <p:ph type="subTitle" idx="8"/>
          </p:nvPr>
        </p:nvSpPr>
        <p:spPr>
          <a:xfrm>
            <a:off x="4653150" y="3330854"/>
            <a:ext cx="1801800" cy="54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9" name="Google Shape;89;p13"/>
          <p:cNvSpPr txBox="1">
            <a:spLocks noGrp="1"/>
          </p:cNvSpPr>
          <p:nvPr>
            <p:ph type="title" idx="9" hasCustomPrompt="1"/>
          </p:nvPr>
        </p:nvSpPr>
        <p:spPr>
          <a:xfrm>
            <a:off x="4756709" y="1974285"/>
            <a:ext cx="6639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b="1">
                <a:solidFill>
                  <a:schemeClr val="accent4"/>
                </a:solidFill>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90" name="Google Shape;90;p13"/>
          <p:cNvSpPr txBox="1">
            <a:spLocks noGrp="1"/>
          </p:cNvSpPr>
          <p:nvPr>
            <p:ph type="title" idx="13"/>
          </p:nvPr>
        </p:nvSpPr>
        <p:spPr>
          <a:xfrm>
            <a:off x="6622725" y="2688931"/>
            <a:ext cx="1801800" cy="544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rPr lang="en-US"/>
              <a:t>Click to edit Master title style</a:t>
            </a:r>
            <a:endParaRPr/>
          </a:p>
        </p:txBody>
      </p:sp>
      <p:sp>
        <p:nvSpPr>
          <p:cNvPr id="91" name="Google Shape;91;p13"/>
          <p:cNvSpPr txBox="1">
            <a:spLocks noGrp="1"/>
          </p:cNvSpPr>
          <p:nvPr>
            <p:ph type="subTitle" idx="14"/>
          </p:nvPr>
        </p:nvSpPr>
        <p:spPr>
          <a:xfrm>
            <a:off x="6622725" y="3330854"/>
            <a:ext cx="1801800" cy="54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2" name="Google Shape;92;p13"/>
          <p:cNvSpPr txBox="1">
            <a:spLocks noGrp="1"/>
          </p:cNvSpPr>
          <p:nvPr>
            <p:ph type="title" idx="15" hasCustomPrompt="1"/>
          </p:nvPr>
        </p:nvSpPr>
        <p:spPr>
          <a:xfrm>
            <a:off x="6731004" y="1974285"/>
            <a:ext cx="6639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b="1">
                <a:solidFill>
                  <a:schemeClr val="accent2"/>
                </a:solidFill>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93" name="Google Shape;93;p13"/>
          <p:cNvSpPr/>
          <p:nvPr/>
        </p:nvSpPr>
        <p:spPr>
          <a:xfrm>
            <a:off x="8510800" y="309500"/>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435400" y="-417600"/>
            <a:ext cx="1065900" cy="106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854175" y="4150275"/>
            <a:ext cx="2246700" cy="22467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771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27"/>
        <p:cNvGrpSpPr/>
        <p:nvPr/>
      </p:nvGrpSpPr>
      <p:grpSpPr>
        <a:xfrm>
          <a:off x="0" y="0"/>
          <a:ext cx="0" cy="0"/>
          <a:chOff x="0" y="0"/>
          <a:chExt cx="0" cy="0"/>
        </a:xfrm>
      </p:grpSpPr>
      <p:sp>
        <p:nvSpPr>
          <p:cNvPr id="228" name="Google Shape;228;p27"/>
          <p:cNvSpPr/>
          <p:nvPr/>
        </p:nvSpPr>
        <p:spPr>
          <a:xfrm>
            <a:off x="7367275" y="-849625"/>
            <a:ext cx="1431900" cy="1431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30" name="Google Shape;230;p27"/>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31" name="Google Shape;231;p27"/>
          <p:cNvSpPr/>
          <p:nvPr/>
        </p:nvSpPr>
        <p:spPr>
          <a:xfrm>
            <a:off x="341425" y="4663224"/>
            <a:ext cx="1617600" cy="16176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58792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000" y="648300"/>
            <a:ext cx="7713300" cy="464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2pPr>
            <a:lvl3pPr lvl="2">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3pPr>
            <a:lvl4pPr lvl="3">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4pPr>
            <a:lvl5pPr lvl="4">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5pPr>
            <a:lvl6pPr lvl="5">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6pPr>
            <a:lvl7pPr lvl="6">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7pPr>
            <a:lvl8pPr lvl="7">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8pPr>
            <a:lvl9pPr lvl="8">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714000" y="1187700"/>
            <a:ext cx="77133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1pPr>
            <a:lvl2pPr marL="914400" lvl="1"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2pPr>
            <a:lvl3pPr marL="1371600" lvl="2"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3pPr>
            <a:lvl4pPr marL="1828800" lvl="3"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4pPr>
            <a:lvl5pPr marL="2286000" lvl="4"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5pPr>
            <a:lvl6pPr marL="2743200" lvl="5"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6pPr>
            <a:lvl7pPr marL="3200400" lvl="6"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7pPr>
            <a:lvl8pPr marL="3657600" lvl="7"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8pPr>
            <a:lvl9pPr marL="4114800" lvl="8"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9pPr>
          </a:lstStyle>
          <a:p>
            <a:endParaRPr/>
          </a:p>
        </p:txBody>
      </p:sp>
      <p:sp>
        <p:nvSpPr>
          <p:cNvPr id="8" name="Google Shape;8;p1"/>
          <p:cNvSpPr txBox="1">
            <a:spLocks noGrp="1"/>
          </p:cNvSpPr>
          <p:nvPr>
            <p:ph type="sldNum" idx="12"/>
          </p:nvPr>
        </p:nvSpPr>
        <p:spPr>
          <a:xfrm>
            <a:off x="8472450" y="4663223"/>
            <a:ext cx="548700" cy="310200"/>
          </a:xfrm>
          <a:prstGeom prst="rect">
            <a:avLst/>
          </a:prstGeom>
          <a:noFill/>
          <a:ln>
            <a:noFill/>
          </a:ln>
        </p:spPr>
        <p:txBody>
          <a:bodyPr spcFirstLastPara="1" wrap="square" lIns="91425" tIns="91425" rIns="91425" bIns="91425" anchor="ctr" anchorCtr="0">
            <a:normAutofit lnSpcReduction="20000"/>
          </a:bodyPr>
          <a:lstStyle>
            <a:lvl1pPr lvl="0" algn="ctr">
              <a:buNone/>
              <a:defRPr sz="1000" b="1">
                <a:solidFill>
                  <a:schemeClr val="lt1"/>
                </a:solidFill>
                <a:latin typeface="Barlow Semi Condensed"/>
                <a:ea typeface="Barlow Semi Condensed"/>
                <a:cs typeface="Barlow Semi Condensed"/>
                <a:sym typeface="Barlow Semi Condensed"/>
              </a:defRPr>
            </a:lvl1pPr>
            <a:lvl2pPr lvl="1" algn="ctr">
              <a:buNone/>
              <a:defRPr sz="1000" b="1">
                <a:solidFill>
                  <a:schemeClr val="lt1"/>
                </a:solidFill>
                <a:latin typeface="Barlow Semi Condensed"/>
                <a:ea typeface="Barlow Semi Condensed"/>
                <a:cs typeface="Barlow Semi Condensed"/>
                <a:sym typeface="Barlow Semi Condensed"/>
              </a:defRPr>
            </a:lvl2pPr>
            <a:lvl3pPr lvl="2" algn="ctr">
              <a:buNone/>
              <a:defRPr sz="1000" b="1">
                <a:solidFill>
                  <a:schemeClr val="lt1"/>
                </a:solidFill>
                <a:latin typeface="Barlow Semi Condensed"/>
                <a:ea typeface="Barlow Semi Condensed"/>
                <a:cs typeface="Barlow Semi Condensed"/>
                <a:sym typeface="Barlow Semi Condensed"/>
              </a:defRPr>
            </a:lvl3pPr>
            <a:lvl4pPr lvl="3" algn="ctr">
              <a:buNone/>
              <a:defRPr sz="1000" b="1">
                <a:solidFill>
                  <a:schemeClr val="lt1"/>
                </a:solidFill>
                <a:latin typeface="Barlow Semi Condensed"/>
                <a:ea typeface="Barlow Semi Condensed"/>
                <a:cs typeface="Barlow Semi Condensed"/>
                <a:sym typeface="Barlow Semi Condensed"/>
              </a:defRPr>
            </a:lvl4pPr>
            <a:lvl5pPr lvl="4" algn="ctr">
              <a:buNone/>
              <a:defRPr sz="1000" b="1">
                <a:solidFill>
                  <a:schemeClr val="lt1"/>
                </a:solidFill>
                <a:latin typeface="Barlow Semi Condensed"/>
                <a:ea typeface="Barlow Semi Condensed"/>
                <a:cs typeface="Barlow Semi Condensed"/>
                <a:sym typeface="Barlow Semi Condensed"/>
              </a:defRPr>
            </a:lvl5pPr>
            <a:lvl6pPr lvl="5" algn="ctr">
              <a:buNone/>
              <a:defRPr sz="1000" b="1">
                <a:solidFill>
                  <a:schemeClr val="lt1"/>
                </a:solidFill>
                <a:latin typeface="Barlow Semi Condensed"/>
                <a:ea typeface="Barlow Semi Condensed"/>
                <a:cs typeface="Barlow Semi Condensed"/>
                <a:sym typeface="Barlow Semi Condensed"/>
              </a:defRPr>
            </a:lvl6pPr>
            <a:lvl7pPr lvl="6" algn="ctr">
              <a:buNone/>
              <a:defRPr sz="1000" b="1">
                <a:solidFill>
                  <a:schemeClr val="lt1"/>
                </a:solidFill>
                <a:latin typeface="Barlow Semi Condensed"/>
                <a:ea typeface="Barlow Semi Condensed"/>
                <a:cs typeface="Barlow Semi Condensed"/>
                <a:sym typeface="Barlow Semi Condensed"/>
              </a:defRPr>
            </a:lvl7pPr>
            <a:lvl8pPr lvl="7" algn="ctr">
              <a:buNone/>
              <a:defRPr sz="1000" b="1">
                <a:solidFill>
                  <a:schemeClr val="lt1"/>
                </a:solidFill>
                <a:latin typeface="Barlow Semi Condensed"/>
                <a:ea typeface="Barlow Semi Condensed"/>
                <a:cs typeface="Barlow Semi Condensed"/>
                <a:sym typeface="Barlow Semi Condensed"/>
              </a:defRPr>
            </a:lvl8pPr>
            <a:lvl9pPr lvl="8" algn="ctr">
              <a:buNone/>
              <a:defRPr sz="1000" b="1">
                <a:solidFill>
                  <a:schemeClr val="lt1"/>
                </a:solidFill>
                <a:latin typeface="Barlow Semi Condensed"/>
                <a:ea typeface="Barlow Semi Condensed"/>
                <a:cs typeface="Barlow Semi Condensed"/>
                <a:sym typeface="Barlow Semi Condensed"/>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65" r:id="rId3"/>
    <p:sldLayoutId id="2147483676" r:id="rId4"/>
    <p:sldLayoutId id="2147483677" r:id="rId5"/>
    <p:sldLayoutId id="2147483681" r:id="rId6"/>
    <p:sldLayoutId id="2147483683" r:id="rId7"/>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57.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82.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58.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183.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33.png"/><Relationship Id="rId26" Type="http://schemas.openxmlformats.org/officeDocument/2006/relationships/image" Target="../media/image37.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41.png"/><Relationship Id="rId42" Type="http://schemas.openxmlformats.org/officeDocument/2006/relationships/image" Target="../media/image45.png"/><Relationship Id="rId7" Type="http://schemas.openxmlformats.org/officeDocument/2006/relationships/customXml" Target="../ink/ink3.xml"/><Relationship Id="rId2" Type="http://schemas.openxmlformats.org/officeDocument/2006/relationships/notesSlide" Target="../notesSlides/notesSlide159.xml"/><Relationship Id="rId16" Type="http://schemas.openxmlformats.org/officeDocument/2006/relationships/image" Target="../media/image32.png"/><Relationship Id="rId29" Type="http://schemas.openxmlformats.org/officeDocument/2006/relationships/customXml" Target="../ink/ink14.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customXml" Target="../ink/ink5.xml"/><Relationship Id="rId24" Type="http://schemas.openxmlformats.org/officeDocument/2006/relationships/image" Target="../media/image36.png"/><Relationship Id="rId32" Type="http://schemas.openxmlformats.org/officeDocument/2006/relationships/image" Target="../media/image40.png"/><Relationship Id="rId37" Type="http://schemas.openxmlformats.org/officeDocument/2006/relationships/customXml" Target="../ink/ink18.xml"/><Relationship Id="rId40" Type="http://schemas.openxmlformats.org/officeDocument/2006/relationships/image" Target="../media/image44.png"/><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38.png"/><Relationship Id="rId36" Type="http://schemas.openxmlformats.org/officeDocument/2006/relationships/image" Target="../media/image42.png"/><Relationship Id="rId10" Type="http://schemas.openxmlformats.org/officeDocument/2006/relationships/image" Target="../media/image29.png"/><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46.png"/><Relationship Id="rId4" Type="http://schemas.openxmlformats.org/officeDocument/2006/relationships/image" Target="../media/image26.png"/><Relationship Id="rId9" Type="http://schemas.openxmlformats.org/officeDocument/2006/relationships/customXml" Target="../ink/ink4.xml"/><Relationship Id="rId14" Type="http://schemas.openxmlformats.org/officeDocument/2006/relationships/image" Target="../media/image31.png"/><Relationship Id="rId22" Type="http://schemas.openxmlformats.org/officeDocument/2006/relationships/image" Target="../media/image35.png"/><Relationship Id="rId27" Type="http://schemas.openxmlformats.org/officeDocument/2006/relationships/customXml" Target="../ink/ink13.xml"/><Relationship Id="rId30" Type="http://schemas.openxmlformats.org/officeDocument/2006/relationships/image" Target="../media/image39.png"/><Relationship Id="rId35" Type="http://schemas.openxmlformats.org/officeDocument/2006/relationships/customXml" Target="../ink/ink17.xml"/><Relationship Id="rId43" Type="http://schemas.openxmlformats.org/officeDocument/2006/relationships/customXml" Target="../ink/ink21.xml"/><Relationship Id="rId8" Type="http://schemas.openxmlformats.org/officeDocument/2006/relationships/image" Target="../media/image28.png"/><Relationship Id="rId3" Type="http://schemas.openxmlformats.org/officeDocument/2006/relationships/customXml" Target="../ink/ink1.xml"/><Relationship Id="rId12" Type="http://schemas.openxmlformats.org/officeDocument/2006/relationships/image" Target="../media/image30.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43.png"/><Relationship Id="rId46" Type="http://schemas.openxmlformats.org/officeDocument/2006/relationships/image" Target="../media/image47.png"/><Relationship Id="rId20" Type="http://schemas.openxmlformats.org/officeDocument/2006/relationships/image" Target="../media/image34.png"/><Relationship Id="rId41" Type="http://schemas.openxmlformats.org/officeDocument/2006/relationships/customXml" Target="../ink/ink20.xml"/></Relationships>
</file>

<file path=ppt/slides/_rels/slide184.xml.rels><?xml version="1.0" encoding="UTF-8" standalone="yes"?>
<Relationships xmlns="http://schemas.openxmlformats.org/package/2006/relationships"><Relationship Id="rId26" Type="http://schemas.openxmlformats.org/officeDocument/2006/relationships/image" Target="../media/image58.png"/><Relationship Id="rId21" Type="http://schemas.openxmlformats.org/officeDocument/2006/relationships/customXml" Target="../ink/ink32.xml"/><Relationship Id="rId42" Type="http://schemas.openxmlformats.org/officeDocument/2006/relationships/image" Target="../media/image66.png"/><Relationship Id="rId47" Type="http://schemas.openxmlformats.org/officeDocument/2006/relationships/customXml" Target="../ink/ink45.xml"/><Relationship Id="rId63" Type="http://schemas.openxmlformats.org/officeDocument/2006/relationships/customXml" Target="../ink/ink53.xml"/><Relationship Id="rId68" Type="http://schemas.openxmlformats.org/officeDocument/2006/relationships/image" Target="../media/image78.png"/><Relationship Id="rId84" Type="http://schemas.openxmlformats.org/officeDocument/2006/relationships/image" Target="../media/image86.png"/><Relationship Id="rId89" Type="http://schemas.openxmlformats.org/officeDocument/2006/relationships/customXml" Target="../ink/ink66.xml"/><Relationship Id="rId16" Type="http://schemas.openxmlformats.org/officeDocument/2006/relationships/image" Target="../media/image53.png"/><Relationship Id="rId107" Type="http://schemas.openxmlformats.org/officeDocument/2006/relationships/customXml" Target="../ink/ink75.xml"/><Relationship Id="rId11" Type="http://schemas.openxmlformats.org/officeDocument/2006/relationships/customXml" Target="../ink/ink27.xml"/><Relationship Id="rId32" Type="http://schemas.openxmlformats.org/officeDocument/2006/relationships/image" Target="../media/image61.png"/><Relationship Id="rId37" Type="http://schemas.openxmlformats.org/officeDocument/2006/relationships/customXml" Target="../ink/ink40.xml"/><Relationship Id="rId53" Type="http://schemas.openxmlformats.org/officeDocument/2006/relationships/customXml" Target="../ink/ink48.xml"/><Relationship Id="rId58" Type="http://schemas.openxmlformats.org/officeDocument/2006/relationships/image" Target="../media/image73.png"/><Relationship Id="rId74" Type="http://schemas.openxmlformats.org/officeDocument/2006/relationships/image" Target="../media/image81.png"/><Relationship Id="rId79" Type="http://schemas.openxmlformats.org/officeDocument/2006/relationships/customXml" Target="../ink/ink61.xml"/><Relationship Id="rId102" Type="http://schemas.openxmlformats.org/officeDocument/2006/relationships/image" Target="../media/image95.png"/><Relationship Id="rId5" Type="http://schemas.openxmlformats.org/officeDocument/2006/relationships/customXml" Target="../ink/ink24.xml"/><Relationship Id="rId90" Type="http://schemas.openxmlformats.org/officeDocument/2006/relationships/image" Target="../media/image89.png"/><Relationship Id="rId95" Type="http://schemas.openxmlformats.org/officeDocument/2006/relationships/customXml" Target="../ink/ink69.xml"/><Relationship Id="rId22" Type="http://schemas.openxmlformats.org/officeDocument/2006/relationships/image" Target="../media/image56.png"/><Relationship Id="rId27" Type="http://schemas.openxmlformats.org/officeDocument/2006/relationships/customXml" Target="../ink/ink35.xml"/><Relationship Id="rId43" Type="http://schemas.openxmlformats.org/officeDocument/2006/relationships/customXml" Target="../ink/ink43.xml"/><Relationship Id="rId48" Type="http://schemas.openxmlformats.org/officeDocument/2006/relationships/image" Target="../media/image68.png"/><Relationship Id="rId64" Type="http://schemas.openxmlformats.org/officeDocument/2006/relationships/image" Target="../media/image76.png"/><Relationship Id="rId69" Type="http://schemas.openxmlformats.org/officeDocument/2006/relationships/customXml" Target="../ink/ink56.xml"/><Relationship Id="rId80" Type="http://schemas.openxmlformats.org/officeDocument/2006/relationships/image" Target="../media/image84.png"/><Relationship Id="rId85" Type="http://schemas.openxmlformats.org/officeDocument/2006/relationships/customXml" Target="../ink/ink64.xml"/><Relationship Id="rId12" Type="http://schemas.openxmlformats.org/officeDocument/2006/relationships/image" Target="../media/image51.png"/><Relationship Id="rId17" Type="http://schemas.openxmlformats.org/officeDocument/2006/relationships/customXml" Target="../ink/ink30.xml"/><Relationship Id="rId33" Type="http://schemas.openxmlformats.org/officeDocument/2006/relationships/customXml" Target="../ink/ink38.xml"/><Relationship Id="rId38" Type="http://schemas.openxmlformats.org/officeDocument/2006/relationships/image" Target="../media/image64.png"/><Relationship Id="rId59" Type="http://schemas.openxmlformats.org/officeDocument/2006/relationships/customXml" Target="../ink/ink51.xml"/><Relationship Id="rId103" Type="http://schemas.openxmlformats.org/officeDocument/2006/relationships/customXml" Target="../ink/ink73.xml"/><Relationship Id="rId108" Type="http://schemas.openxmlformats.org/officeDocument/2006/relationships/image" Target="../media/image98.png"/><Relationship Id="rId20" Type="http://schemas.openxmlformats.org/officeDocument/2006/relationships/image" Target="../media/image55.png"/><Relationship Id="rId41" Type="http://schemas.openxmlformats.org/officeDocument/2006/relationships/customXml" Target="../ink/ink42.xml"/><Relationship Id="rId54" Type="http://schemas.openxmlformats.org/officeDocument/2006/relationships/image" Target="../media/image71.png"/><Relationship Id="rId62" Type="http://schemas.openxmlformats.org/officeDocument/2006/relationships/image" Target="../media/image75.png"/><Relationship Id="rId70" Type="http://schemas.openxmlformats.org/officeDocument/2006/relationships/image" Target="../media/image79.png"/><Relationship Id="rId75" Type="http://schemas.openxmlformats.org/officeDocument/2006/relationships/customXml" Target="../ink/ink59.xml"/><Relationship Id="rId83" Type="http://schemas.openxmlformats.org/officeDocument/2006/relationships/customXml" Target="../ink/ink63.xml"/><Relationship Id="rId88" Type="http://schemas.openxmlformats.org/officeDocument/2006/relationships/image" Target="../media/image88.png"/><Relationship Id="rId91" Type="http://schemas.openxmlformats.org/officeDocument/2006/relationships/customXml" Target="../ink/ink67.xml"/><Relationship Id="rId96"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49.png"/><Relationship Id="rId15" Type="http://schemas.openxmlformats.org/officeDocument/2006/relationships/customXml" Target="../ink/ink29.xml"/><Relationship Id="rId23" Type="http://schemas.openxmlformats.org/officeDocument/2006/relationships/customXml" Target="../ink/ink33.xml"/><Relationship Id="rId28" Type="http://schemas.openxmlformats.org/officeDocument/2006/relationships/image" Target="../media/image59.png"/><Relationship Id="rId36" Type="http://schemas.openxmlformats.org/officeDocument/2006/relationships/image" Target="../media/image63.png"/><Relationship Id="rId49" Type="http://schemas.openxmlformats.org/officeDocument/2006/relationships/customXml" Target="../ink/ink46.xml"/><Relationship Id="rId57" Type="http://schemas.openxmlformats.org/officeDocument/2006/relationships/customXml" Target="../ink/ink50.xml"/><Relationship Id="rId106" Type="http://schemas.openxmlformats.org/officeDocument/2006/relationships/image" Target="../media/image97.png"/><Relationship Id="rId10" Type="http://schemas.openxmlformats.org/officeDocument/2006/relationships/image" Target="../media/image29.png"/><Relationship Id="rId31" Type="http://schemas.openxmlformats.org/officeDocument/2006/relationships/customXml" Target="../ink/ink37.xml"/><Relationship Id="rId44" Type="http://schemas.openxmlformats.org/officeDocument/2006/relationships/image" Target="../media/image46.png"/><Relationship Id="rId52" Type="http://schemas.openxmlformats.org/officeDocument/2006/relationships/image" Target="../media/image70.png"/><Relationship Id="rId60" Type="http://schemas.openxmlformats.org/officeDocument/2006/relationships/image" Target="../media/image74.png"/><Relationship Id="rId65" Type="http://schemas.openxmlformats.org/officeDocument/2006/relationships/customXml" Target="../ink/ink54.xml"/><Relationship Id="rId73" Type="http://schemas.openxmlformats.org/officeDocument/2006/relationships/customXml" Target="../ink/ink58.xml"/><Relationship Id="rId78" Type="http://schemas.openxmlformats.org/officeDocument/2006/relationships/image" Target="../media/image83.png"/><Relationship Id="rId81" Type="http://schemas.openxmlformats.org/officeDocument/2006/relationships/customXml" Target="../ink/ink62.xml"/><Relationship Id="rId86" Type="http://schemas.openxmlformats.org/officeDocument/2006/relationships/image" Target="../media/image87.png"/><Relationship Id="rId94" Type="http://schemas.openxmlformats.org/officeDocument/2006/relationships/image" Target="../media/image91.png"/><Relationship Id="rId99" Type="http://schemas.openxmlformats.org/officeDocument/2006/relationships/customXml" Target="../ink/ink71.xml"/><Relationship Id="rId101" Type="http://schemas.openxmlformats.org/officeDocument/2006/relationships/customXml" Target="../ink/ink72.xml"/><Relationship Id="rId4" Type="http://schemas.openxmlformats.org/officeDocument/2006/relationships/image" Target="../media/image48.png"/><Relationship Id="rId9" Type="http://schemas.openxmlformats.org/officeDocument/2006/relationships/customXml" Target="../ink/ink26.xml"/><Relationship Id="rId13" Type="http://schemas.openxmlformats.org/officeDocument/2006/relationships/customXml" Target="../ink/ink28.xml"/><Relationship Id="rId18" Type="http://schemas.openxmlformats.org/officeDocument/2006/relationships/image" Target="../media/image54.png"/><Relationship Id="rId39" Type="http://schemas.openxmlformats.org/officeDocument/2006/relationships/customXml" Target="../ink/ink41.xml"/><Relationship Id="rId34" Type="http://schemas.openxmlformats.org/officeDocument/2006/relationships/image" Target="../media/image62.png"/><Relationship Id="rId50" Type="http://schemas.openxmlformats.org/officeDocument/2006/relationships/image" Target="../media/image69.png"/><Relationship Id="rId55" Type="http://schemas.openxmlformats.org/officeDocument/2006/relationships/customXml" Target="../ink/ink49.xml"/><Relationship Id="rId76" Type="http://schemas.openxmlformats.org/officeDocument/2006/relationships/image" Target="../media/image82.png"/><Relationship Id="rId97" Type="http://schemas.openxmlformats.org/officeDocument/2006/relationships/customXml" Target="../ink/ink70.xml"/><Relationship Id="rId104" Type="http://schemas.openxmlformats.org/officeDocument/2006/relationships/image" Target="../media/image96.png"/><Relationship Id="rId7" Type="http://schemas.openxmlformats.org/officeDocument/2006/relationships/customXml" Target="../ink/ink25.xml"/><Relationship Id="rId71" Type="http://schemas.openxmlformats.org/officeDocument/2006/relationships/customXml" Target="../ink/ink57.xml"/><Relationship Id="rId92" Type="http://schemas.openxmlformats.org/officeDocument/2006/relationships/image" Target="../media/image90.png"/><Relationship Id="rId2" Type="http://schemas.openxmlformats.org/officeDocument/2006/relationships/notesSlide" Target="../notesSlides/notesSlide160.xml"/><Relationship Id="rId29" Type="http://schemas.openxmlformats.org/officeDocument/2006/relationships/customXml" Target="../ink/ink36.xml"/><Relationship Id="rId24" Type="http://schemas.openxmlformats.org/officeDocument/2006/relationships/image" Target="../media/image57.png"/><Relationship Id="rId40" Type="http://schemas.openxmlformats.org/officeDocument/2006/relationships/image" Target="../media/image65.png"/><Relationship Id="rId45" Type="http://schemas.openxmlformats.org/officeDocument/2006/relationships/customXml" Target="../ink/ink44.xml"/><Relationship Id="rId66" Type="http://schemas.openxmlformats.org/officeDocument/2006/relationships/image" Target="../media/image77.png"/><Relationship Id="rId87" Type="http://schemas.openxmlformats.org/officeDocument/2006/relationships/customXml" Target="../ink/ink65.xml"/><Relationship Id="rId61" Type="http://schemas.openxmlformats.org/officeDocument/2006/relationships/customXml" Target="../ink/ink52.xml"/><Relationship Id="rId82" Type="http://schemas.openxmlformats.org/officeDocument/2006/relationships/image" Target="../media/image85.png"/><Relationship Id="rId19" Type="http://schemas.openxmlformats.org/officeDocument/2006/relationships/customXml" Target="../ink/ink31.xml"/><Relationship Id="rId14" Type="http://schemas.openxmlformats.org/officeDocument/2006/relationships/image" Target="../media/image52.png"/><Relationship Id="rId30" Type="http://schemas.openxmlformats.org/officeDocument/2006/relationships/image" Target="../media/image60.png"/><Relationship Id="rId35" Type="http://schemas.openxmlformats.org/officeDocument/2006/relationships/customXml" Target="../ink/ink39.xml"/><Relationship Id="rId56" Type="http://schemas.openxmlformats.org/officeDocument/2006/relationships/image" Target="../media/image72.png"/><Relationship Id="rId77" Type="http://schemas.openxmlformats.org/officeDocument/2006/relationships/customXml" Target="../ink/ink60.xml"/><Relationship Id="rId100" Type="http://schemas.openxmlformats.org/officeDocument/2006/relationships/image" Target="../media/image94.png"/><Relationship Id="rId105" Type="http://schemas.openxmlformats.org/officeDocument/2006/relationships/customXml" Target="../ink/ink74.xml"/><Relationship Id="rId8" Type="http://schemas.openxmlformats.org/officeDocument/2006/relationships/image" Target="../media/image50.png"/><Relationship Id="rId51" Type="http://schemas.openxmlformats.org/officeDocument/2006/relationships/customXml" Target="../ink/ink47.xml"/><Relationship Id="rId72" Type="http://schemas.openxmlformats.org/officeDocument/2006/relationships/image" Target="../media/image80.png"/><Relationship Id="rId93" Type="http://schemas.openxmlformats.org/officeDocument/2006/relationships/customXml" Target="../ink/ink68.xml"/><Relationship Id="rId98" Type="http://schemas.openxmlformats.org/officeDocument/2006/relationships/image" Target="../media/image93.png"/><Relationship Id="rId3" Type="http://schemas.openxmlformats.org/officeDocument/2006/relationships/customXml" Target="../ink/ink23.xml"/><Relationship Id="rId25" Type="http://schemas.openxmlformats.org/officeDocument/2006/relationships/customXml" Target="../ink/ink34.xml"/><Relationship Id="rId46" Type="http://schemas.openxmlformats.org/officeDocument/2006/relationships/image" Target="../media/image67.png"/><Relationship Id="rId67" Type="http://schemas.openxmlformats.org/officeDocument/2006/relationships/customXml" Target="../ink/ink55.xml"/></Relationships>
</file>

<file path=ppt/slides/_rels/slide185.xml.rels><?xml version="1.0" encoding="UTF-8" standalone="yes"?>
<Relationships xmlns="http://schemas.openxmlformats.org/package/2006/relationships"><Relationship Id="rId117" Type="http://schemas.openxmlformats.org/officeDocument/2006/relationships/customXml" Target="../ink/ink133.xml"/><Relationship Id="rId21" Type="http://schemas.openxmlformats.org/officeDocument/2006/relationships/customXml" Target="../ink/ink85.xml"/><Relationship Id="rId42" Type="http://schemas.openxmlformats.org/officeDocument/2006/relationships/image" Target="../media/image66.png"/><Relationship Id="rId63" Type="http://schemas.openxmlformats.org/officeDocument/2006/relationships/customXml" Target="../ink/ink106.xml"/><Relationship Id="rId84" Type="http://schemas.openxmlformats.org/officeDocument/2006/relationships/image" Target="../media/image116.png"/><Relationship Id="rId138" Type="http://schemas.openxmlformats.org/officeDocument/2006/relationships/image" Target="../media/image143.png"/><Relationship Id="rId107" Type="http://schemas.openxmlformats.org/officeDocument/2006/relationships/customXml" Target="../ink/ink128.xml"/><Relationship Id="rId11" Type="http://schemas.openxmlformats.org/officeDocument/2006/relationships/customXml" Target="../ink/ink80.xml"/><Relationship Id="rId32" Type="http://schemas.openxmlformats.org/officeDocument/2006/relationships/image" Target="../media/image61.png"/><Relationship Id="rId53" Type="http://schemas.openxmlformats.org/officeDocument/2006/relationships/customXml" Target="../ink/ink101.xml"/><Relationship Id="rId74" Type="http://schemas.openxmlformats.org/officeDocument/2006/relationships/image" Target="../media/image111.png"/><Relationship Id="rId128" Type="http://schemas.openxmlformats.org/officeDocument/2006/relationships/image" Target="../media/image138.png"/><Relationship Id="rId5" Type="http://schemas.openxmlformats.org/officeDocument/2006/relationships/customXml" Target="../ink/ink77.xml"/><Relationship Id="rId90" Type="http://schemas.openxmlformats.org/officeDocument/2006/relationships/image" Target="../media/image119.png"/><Relationship Id="rId95" Type="http://schemas.openxmlformats.org/officeDocument/2006/relationships/customXml" Target="../ink/ink122.xml"/><Relationship Id="rId22" Type="http://schemas.openxmlformats.org/officeDocument/2006/relationships/image" Target="../media/image56.png"/><Relationship Id="rId27" Type="http://schemas.openxmlformats.org/officeDocument/2006/relationships/customXml" Target="../ink/ink88.xml"/><Relationship Id="rId43" Type="http://schemas.openxmlformats.org/officeDocument/2006/relationships/customXml" Target="../ink/ink96.xml"/><Relationship Id="rId48" Type="http://schemas.openxmlformats.org/officeDocument/2006/relationships/image" Target="../media/image99.png"/><Relationship Id="rId64" Type="http://schemas.openxmlformats.org/officeDocument/2006/relationships/image" Target="../media/image106.png"/><Relationship Id="rId69" Type="http://schemas.openxmlformats.org/officeDocument/2006/relationships/customXml" Target="../ink/ink109.xml"/><Relationship Id="rId113" Type="http://schemas.openxmlformats.org/officeDocument/2006/relationships/customXml" Target="../ink/ink131.xml"/><Relationship Id="rId118" Type="http://schemas.openxmlformats.org/officeDocument/2006/relationships/image" Target="../media/image133.png"/><Relationship Id="rId134" Type="http://schemas.openxmlformats.org/officeDocument/2006/relationships/image" Target="../media/image141.png"/><Relationship Id="rId139" Type="http://schemas.openxmlformats.org/officeDocument/2006/relationships/customXml" Target="../ink/ink144.xml"/><Relationship Id="rId80" Type="http://schemas.openxmlformats.org/officeDocument/2006/relationships/image" Target="../media/image114.png"/><Relationship Id="rId85" Type="http://schemas.openxmlformats.org/officeDocument/2006/relationships/customXml" Target="../ink/ink117.xml"/><Relationship Id="rId12" Type="http://schemas.openxmlformats.org/officeDocument/2006/relationships/image" Target="../media/image51.png"/><Relationship Id="rId17" Type="http://schemas.openxmlformats.org/officeDocument/2006/relationships/customXml" Target="../ink/ink83.xml"/><Relationship Id="rId33" Type="http://schemas.openxmlformats.org/officeDocument/2006/relationships/customXml" Target="../ink/ink91.xml"/><Relationship Id="rId38" Type="http://schemas.openxmlformats.org/officeDocument/2006/relationships/image" Target="../media/image64.png"/><Relationship Id="rId59" Type="http://schemas.openxmlformats.org/officeDocument/2006/relationships/customXml" Target="../ink/ink104.xml"/><Relationship Id="rId103" Type="http://schemas.openxmlformats.org/officeDocument/2006/relationships/customXml" Target="../ink/ink126.xml"/><Relationship Id="rId108" Type="http://schemas.openxmlformats.org/officeDocument/2006/relationships/image" Target="../media/image128.png"/><Relationship Id="rId124" Type="http://schemas.openxmlformats.org/officeDocument/2006/relationships/image" Target="../media/image136.png"/><Relationship Id="rId129" Type="http://schemas.openxmlformats.org/officeDocument/2006/relationships/customXml" Target="../ink/ink139.xml"/><Relationship Id="rId54" Type="http://schemas.openxmlformats.org/officeDocument/2006/relationships/image" Target="../media/image102.png"/><Relationship Id="rId70" Type="http://schemas.openxmlformats.org/officeDocument/2006/relationships/image" Target="../media/image109.png"/><Relationship Id="rId75" Type="http://schemas.openxmlformats.org/officeDocument/2006/relationships/customXml" Target="../ink/ink112.xml"/><Relationship Id="rId91" Type="http://schemas.openxmlformats.org/officeDocument/2006/relationships/customXml" Target="../ink/ink120.xml"/><Relationship Id="rId96" Type="http://schemas.openxmlformats.org/officeDocument/2006/relationships/image" Target="../media/image122.png"/><Relationship Id="rId140" Type="http://schemas.openxmlformats.org/officeDocument/2006/relationships/image" Target="../media/image144.png"/><Relationship Id="rId145" Type="http://schemas.openxmlformats.org/officeDocument/2006/relationships/customXml" Target="../ink/ink147.xml"/><Relationship Id="rId1" Type="http://schemas.openxmlformats.org/officeDocument/2006/relationships/slideLayout" Target="../slideLayouts/slideLayout6.xml"/><Relationship Id="rId6" Type="http://schemas.openxmlformats.org/officeDocument/2006/relationships/image" Target="../media/image49.png"/><Relationship Id="rId23" Type="http://schemas.openxmlformats.org/officeDocument/2006/relationships/customXml" Target="../ink/ink86.xml"/><Relationship Id="rId28" Type="http://schemas.openxmlformats.org/officeDocument/2006/relationships/image" Target="../media/image59.png"/><Relationship Id="rId49" Type="http://schemas.openxmlformats.org/officeDocument/2006/relationships/customXml" Target="../ink/ink99.xml"/><Relationship Id="rId114" Type="http://schemas.openxmlformats.org/officeDocument/2006/relationships/image" Target="../media/image131.png"/><Relationship Id="rId119" Type="http://schemas.openxmlformats.org/officeDocument/2006/relationships/customXml" Target="../ink/ink134.xml"/><Relationship Id="rId44" Type="http://schemas.openxmlformats.org/officeDocument/2006/relationships/image" Target="../media/image46.png"/><Relationship Id="rId60" Type="http://schemas.openxmlformats.org/officeDocument/2006/relationships/image" Target="../media/image104.png"/><Relationship Id="rId65" Type="http://schemas.openxmlformats.org/officeDocument/2006/relationships/customXml" Target="../ink/ink107.xml"/><Relationship Id="rId81" Type="http://schemas.openxmlformats.org/officeDocument/2006/relationships/customXml" Target="../ink/ink115.xml"/><Relationship Id="rId86" Type="http://schemas.openxmlformats.org/officeDocument/2006/relationships/image" Target="../media/image117.png"/><Relationship Id="rId130" Type="http://schemas.openxmlformats.org/officeDocument/2006/relationships/image" Target="../media/image139.png"/><Relationship Id="rId135" Type="http://schemas.openxmlformats.org/officeDocument/2006/relationships/customXml" Target="../ink/ink142.xml"/><Relationship Id="rId13" Type="http://schemas.openxmlformats.org/officeDocument/2006/relationships/customXml" Target="../ink/ink81.xml"/><Relationship Id="rId18" Type="http://schemas.openxmlformats.org/officeDocument/2006/relationships/image" Target="../media/image54.png"/><Relationship Id="rId39" Type="http://schemas.openxmlformats.org/officeDocument/2006/relationships/customXml" Target="../ink/ink94.xml"/><Relationship Id="rId109" Type="http://schemas.openxmlformats.org/officeDocument/2006/relationships/customXml" Target="../ink/ink129.xml"/><Relationship Id="rId34" Type="http://schemas.openxmlformats.org/officeDocument/2006/relationships/image" Target="../media/image62.png"/><Relationship Id="rId50" Type="http://schemas.openxmlformats.org/officeDocument/2006/relationships/image" Target="../media/image100.png"/><Relationship Id="rId55" Type="http://schemas.openxmlformats.org/officeDocument/2006/relationships/customXml" Target="../ink/ink102.xml"/><Relationship Id="rId76" Type="http://schemas.openxmlformats.org/officeDocument/2006/relationships/image" Target="../media/image112.png"/><Relationship Id="rId97" Type="http://schemas.openxmlformats.org/officeDocument/2006/relationships/customXml" Target="../ink/ink123.xml"/><Relationship Id="rId104" Type="http://schemas.openxmlformats.org/officeDocument/2006/relationships/image" Target="../media/image126.png"/><Relationship Id="rId120" Type="http://schemas.openxmlformats.org/officeDocument/2006/relationships/image" Target="../media/image134.png"/><Relationship Id="rId125" Type="http://schemas.openxmlformats.org/officeDocument/2006/relationships/customXml" Target="../ink/ink137.xml"/><Relationship Id="rId141" Type="http://schemas.openxmlformats.org/officeDocument/2006/relationships/customXml" Target="../ink/ink145.xml"/><Relationship Id="rId146" Type="http://schemas.openxmlformats.org/officeDocument/2006/relationships/image" Target="../media/image147.png"/><Relationship Id="rId7" Type="http://schemas.openxmlformats.org/officeDocument/2006/relationships/customXml" Target="../ink/ink78.xml"/><Relationship Id="rId71" Type="http://schemas.openxmlformats.org/officeDocument/2006/relationships/customXml" Target="../ink/ink110.xml"/><Relationship Id="rId92" Type="http://schemas.openxmlformats.org/officeDocument/2006/relationships/image" Target="../media/image120.png"/><Relationship Id="rId2" Type="http://schemas.openxmlformats.org/officeDocument/2006/relationships/notesSlide" Target="../notesSlides/notesSlide161.xml"/><Relationship Id="rId29" Type="http://schemas.openxmlformats.org/officeDocument/2006/relationships/customXml" Target="../ink/ink89.xml"/><Relationship Id="rId24" Type="http://schemas.openxmlformats.org/officeDocument/2006/relationships/image" Target="../media/image57.png"/><Relationship Id="rId40" Type="http://schemas.openxmlformats.org/officeDocument/2006/relationships/image" Target="../media/image65.png"/><Relationship Id="rId45" Type="http://schemas.openxmlformats.org/officeDocument/2006/relationships/customXml" Target="../ink/ink97.xml"/><Relationship Id="rId66" Type="http://schemas.openxmlformats.org/officeDocument/2006/relationships/image" Target="../media/image107.png"/><Relationship Id="rId87" Type="http://schemas.openxmlformats.org/officeDocument/2006/relationships/customXml" Target="../ink/ink118.xml"/><Relationship Id="rId110" Type="http://schemas.openxmlformats.org/officeDocument/2006/relationships/image" Target="../media/image129.png"/><Relationship Id="rId115" Type="http://schemas.openxmlformats.org/officeDocument/2006/relationships/customXml" Target="../ink/ink132.xml"/><Relationship Id="rId131" Type="http://schemas.openxmlformats.org/officeDocument/2006/relationships/customXml" Target="../ink/ink140.xml"/><Relationship Id="rId136" Type="http://schemas.openxmlformats.org/officeDocument/2006/relationships/image" Target="../media/image142.png"/><Relationship Id="rId61" Type="http://schemas.openxmlformats.org/officeDocument/2006/relationships/customXml" Target="../ink/ink105.xml"/><Relationship Id="rId82" Type="http://schemas.openxmlformats.org/officeDocument/2006/relationships/image" Target="../media/image115.png"/><Relationship Id="rId19" Type="http://schemas.openxmlformats.org/officeDocument/2006/relationships/customXml" Target="../ink/ink84.xml"/><Relationship Id="rId14" Type="http://schemas.openxmlformats.org/officeDocument/2006/relationships/image" Target="../media/image52.png"/><Relationship Id="rId30" Type="http://schemas.openxmlformats.org/officeDocument/2006/relationships/image" Target="../media/image60.png"/><Relationship Id="rId35" Type="http://schemas.openxmlformats.org/officeDocument/2006/relationships/customXml" Target="../ink/ink92.xml"/><Relationship Id="rId56" Type="http://schemas.openxmlformats.org/officeDocument/2006/relationships/image" Target="../media/image103.png"/><Relationship Id="rId77" Type="http://schemas.openxmlformats.org/officeDocument/2006/relationships/customXml" Target="../ink/ink113.xml"/><Relationship Id="rId100" Type="http://schemas.openxmlformats.org/officeDocument/2006/relationships/image" Target="../media/image124.png"/><Relationship Id="rId105" Type="http://schemas.openxmlformats.org/officeDocument/2006/relationships/customXml" Target="../ink/ink127.xml"/><Relationship Id="rId126" Type="http://schemas.openxmlformats.org/officeDocument/2006/relationships/image" Target="../media/image137.png"/><Relationship Id="rId8" Type="http://schemas.openxmlformats.org/officeDocument/2006/relationships/image" Target="../media/image50.png"/><Relationship Id="rId51" Type="http://schemas.openxmlformats.org/officeDocument/2006/relationships/customXml" Target="../ink/ink100.xml"/><Relationship Id="rId72" Type="http://schemas.openxmlformats.org/officeDocument/2006/relationships/image" Target="../media/image110.png"/><Relationship Id="rId93" Type="http://schemas.openxmlformats.org/officeDocument/2006/relationships/customXml" Target="../ink/ink121.xml"/><Relationship Id="rId98" Type="http://schemas.openxmlformats.org/officeDocument/2006/relationships/image" Target="../media/image123.png"/><Relationship Id="rId121" Type="http://schemas.openxmlformats.org/officeDocument/2006/relationships/customXml" Target="../ink/ink135.xml"/><Relationship Id="rId142" Type="http://schemas.openxmlformats.org/officeDocument/2006/relationships/image" Target="../media/image145.png"/><Relationship Id="rId3" Type="http://schemas.openxmlformats.org/officeDocument/2006/relationships/customXml" Target="../ink/ink76.xml"/><Relationship Id="rId25" Type="http://schemas.openxmlformats.org/officeDocument/2006/relationships/customXml" Target="../ink/ink87.xml"/><Relationship Id="rId46" Type="http://schemas.openxmlformats.org/officeDocument/2006/relationships/image" Target="../media/image67.png"/><Relationship Id="rId67" Type="http://schemas.openxmlformats.org/officeDocument/2006/relationships/customXml" Target="../ink/ink108.xml"/><Relationship Id="rId116" Type="http://schemas.openxmlformats.org/officeDocument/2006/relationships/image" Target="../media/image132.png"/><Relationship Id="rId137" Type="http://schemas.openxmlformats.org/officeDocument/2006/relationships/customXml" Target="../ink/ink143.xml"/><Relationship Id="rId20" Type="http://schemas.openxmlformats.org/officeDocument/2006/relationships/image" Target="../media/image55.png"/><Relationship Id="rId41" Type="http://schemas.openxmlformats.org/officeDocument/2006/relationships/customXml" Target="../ink/ink95.xml"/><Relationship Id="rId62" Type="http://schemas.openxmlformats.org/officeDocument/2006/relationships/image" Target="../media/image105.png"/><Relationship Id="rId83" Type="http://schemas.openxmlformats.org/officeDocument/2006/relationships/customXml" Target="../ink/ink116.xml"/><Relationship Id="rId88" Type="http://schemas.openxmlformats.org/officeDocument/2006/relationships/image" Target="../media/image118.png"/><Relationship Id="rId111" Type="http://schemas.openxmlformats.org/officeDocument/2006/relationships/customXml" Target="../ink/ink130.xml"/><Relationship Id="rId132" Type="http://schemas.openxmlformats.org/officeDocument/2006/relationships/image" Target="../media/image140.png"/><Relationship Id="rId15" Type="http://schemas.openxmlformats.org/officeDocument/2006/relationships/customXml" Target="../ink/ink82.xml"/><Relationship Id="rId36" Type="http://schemas.openxmlformats.org/officeDocument/2006/relationships/image" Target="../media/image63.png"/><Relationship Id="rId57" Type="http://schemas.openxmlformats.org/officeDocument/2006/relationships/customXml" Target="../ink/ink103.xml"/><Relationship Id="rId106" Type="http://schemas.openxmlformats.org/officeDocument/2006/relationships/image" Target="../media/image127.png"/><Relationship Id="rId127" Type="http://schemas.openxmlformats.org/officeDocument/2006/relationships/customXml" Target="../ink/ink138.xml"/><Relationship Id="rId10" Type="http://schemas.openxmlformats.org/officeDocument/2006/relationships/image" Target="../media/image29.png"/><Relationship Id="rId31" Type="http://schemas.openxmlformats.org/officeDocument/2006/relationships/customXml" Target="../ink/ink90.xml"/><Relationship Id="rId52" Type="http://schemas.openxmlformats.org/officeDocument/2006/relationships/image" Target="../media/image101.png"/><Relationship Id="rId73" Type="http://schemas.openxmlformats.org/officeDocument/2006/relationships/customXml" Target="../ink/ink111.xml"/><Relationship Id="rId78" Type="http://schemas.openxmlformats.org/officeDocument/2006/relationships/image" Target="../media/image113.png"/><Relationship Id="rId94" Type="http://schemas.openxmlformats.org/officeDocument/2006/relationships/image" Target="../media/image121.png"/><Relationship Id="rId99" Type="http://schemas.openxmlformats.org/officeDocument/2006/relationships/customXml" Target="../ink/ink124.xml"/><Relationship Id="rId101" Type="http://schemas.openxmlformats.org/officeDocument/2006/relationships/customXml" Target="../ink/ink125.xml"/><Relationship Id="rId122" Type="http://schemas.openxmlformats.org/officeDocument/2006/relationships/image" Target="../media/image135.png"/><Relationship Id="rId143" Type="http://schemas.openxmlformats.org/officeDocument/2006/relationships/customXml" Target="../ink/ink146.xml"/><Relationship Id="rId4" Type="http://schemas.openxmlformats.org/officeDocument/2006/relationships/image" Target="../media/image48.png"/><Relationship Id="rId9" Type="http://schemas.openxmlformats.org/officeDocument/2006/relationships/customXml" Target="../ink/ink79.xml"/><Relationship Id="rId26" Type="http://schemas.openxmlformats.org/officeDocument/2006/relationships/image" Target="../media/image58.png"/><Relationship Id="rId47" Type="http://schemas.openxmlformats.org/officeDocument/2006/relationships/customXml" Target="../ink/ink98.xml"/><Relationship Id="rId68" Type="http://schemas.openxmlformats.org/officeDocument/2006/relationships/image" Target="../media/image108.png"/><Relationship Id="rId89" Type="http://schemas.openxmlformats.org/officeDocument/2006/relationships/customXml" Target="../ink/ink119.xml"/><Relationship Id="rId112" Type="http://schemas.openxmlformats.org/officeDocument/2006/relationships/image" Target="../media/image130.png"/><Relationship Id="rId133" Type="http://schemas.openxmlformats.org/officeDocument/2006/relationships/customXml" Target="../ink/ink141.xml"/><Relationship Id="rId16" Type="http://schemas.openxmlformats.org/officeDocument/2006/relationships/image" Target="../media/image53.png"/><Relationship Id="rId37" Type="http://schemas.openxmlformats.org/officeDocument/2006/relationships/customXml" Target="../ink/ink93.xml"/><Relationship Id="rId58" Type="http://schemas.openxmlformats.org/officeDocument/2006/relationships/image" Target="../media/image73.png"/><Relationship Id="rId79" Type="http://schemas.openxmlformats.org/officeDocument/2006/relationships/customXml" Target="../ink/ink114.xml"/><Relationship Id="rId102" Type="http://schemas.openxmlformats.org/officeDocument/2006/relationships/image" Target="../media/image125.png"/><Relationship Id="rId123" Type="http://schemas.openxmlformats.org/officeDocument/2006/relationships/customXml" Target="../ink/ink136.xml"/><Relationship Id="rId144" Type="http://schemas.openxmlformats.org/officeDocument/2006/relationships/image" Target="../media/image146.png"/></Relationships>
</file>

<file path=ppt/slides/_rels/slide186.xml.rels><?xml version="1.0" encoding="UTF-8" standalone="yes"?>
<Relationships xmlns="http://schemas.openxmlformats.org/package/2006/relationships"><Relationship Id="rId117" Type="http://schemas.openxmlformats.org/officeDocument/2006/relationships/customXml" Target="../ink/ink205.xml"/><Relationship Id="rId21" Type="http://schemas.openxmlformats.org/officeDocument/2006/relationships/customXml" Target="../ink/ink157.xml"/><Relationship Id="rId42" Type="http://schemas.openxmlformats.org/officeDocument/2006/relationships/image" Target="../media/image66.png"/><Relationship Id="rId63" Type="http://schemas.openxmlformats.org/officeDocument/2006/relationships/customXml" Target="../ink/ink178.xml"/><Relationship Id="rId84" Type="http://schemas.openxmlformats.org/officeDocument/2006/relationships/image" Target="../media/image116.png"/><Relationship Id="rId138" Type="http://schemas.openxmlformats.org/officeDocument/2006/relationships/image" Target="../media/image162.png"/><Relationship Id="rId107" Type="http://schemas.openxmlformats.org/officeDocument/2006/relationships/customXml" Target="../ink/ink200.xml"/><Relationship Id="rId11" Type="http://schemas.openxmlformats.org/officeDocument/2006/relationships/customXml" Target="../ink/ink152.xml"/><Relationship Id="rId32" Type="http://schemas.openxmlformats.org/officeDocument/2006/relationships/image" Target="../media/image61.png"/><Relationship Id="rId53" Type="http://schemas.openxmlformats.org/officeDocument/2006/relationships/customXml" Target="../ink/ink173.xml"/><Relationship Id="rId74" Type="http://schemas.openxmlformats.org/officeDocument/2006/relationships/image" Target="../media/image111.png"/><Relationship Id="rId128" Type="http://schemas.openxmlformats.org/officeDocument/2006/relationships/image" Target="../media/image157.png"/><Relationship Id="rId149" Type="http://schemas.openxmlformats.org/officeDocument/2006/relationships/customXml" Target="../ink/ink221.xml"/><Relationship Id="rId5" Type="http://schemas.openxmlformats.org/officeDocument/2006/relationships/customXml" Target="../ink/ink149.xml"/><Relationship Id="rId95" Type="http://schemas.openxmlformats.org/officeDocument/2006/relationships/customXml" Target="../ink/ink194.xml"/><Relationship Id="rId22" Type="http://schemas.openxmlformats.org/officeDocument/2006/relationships/image" Target="../media/image56.png"/><Relationship Id="rId43" Type="http://schemas.openxmlformats.org/officeDocument/2006/relationships/customXml" Target="../ink/ink168.xml"/><Relationship Id="rId64" Type="http://schemas.openxmlformats.org/officeDocument/2006/relationships/image" Target="../media/image106.png"/><Relationship Id="rId118" Type="http://schemas.openxmlformats.org/officeDocument/2006/relationships/image" Target="../media/image152.png"/><Relationship Id="rId139" Type="http://schemas.openxmlformats.org/officeDocument/2006/relationships/customXml" Target="../ink/ink216.xml"/><Relationship Id="rId80" Type="http://schemas.openxmlformats.org/officeDocument/2006/relationships/image" Target="../media/image114.png"/><Relationship Id="rId85" Type="http://schemas.openxmlformats.org/officeDocument/2006/relationships/customXml" Target="../ink/ink189.xml"/><Relationship Id="rId150" Type="http://schemas.openxmlformats.org/officeDocument/2006/relationships/image" Target="../media/image168.png"/><Relationship Id="rId155" Type="http://schemas.openxmlformats.org/officeDocument/2006/relationships/customXml" Target="../ink/ink224.xml"/><Relationship Id="rId12" Type="http://schemas.openxmlformats.org/officeDocument/2006/relationships/image" Target="../media/image51.png"/><Relationship Id="rId17" Type="http://schemas.openxmlformats.org/officeDocument/2006/relationships/customXml" Target="../ink/ink155.xml"/><Relationship Id="rId33" Type="http://schemas.openxmlformats.org/officeDocument/2006/relationships/customXml" Target="../ink/ink163.xml"/><Relationship Id="rId38" Type="http://schemas.openxmlformats.org/officeDocument/2006/relationships/image" Target="../media/image64.png"/><Relationship Id="rId59" Type="http://schemas.openxmlformats.org/officeDocument/2006/relationships/customXml" Target="../ink/ink176.xml"/><Relationship Id="rId103" Type="http://schemas.openxmlformats.org/officeDocument/2006/relationships/customXml" Target="../ink/ink198.xml"/><Relationship Id="rId108" Type="http://schemas.openxmlformats.org/officeDocument/2006/relationships/image" Target="../media/image128.png"/><Relationship Id="rId124" Type="http://schemas.openxmlformats.org/officeDocument/2006/relationships/image" Target="../media/image155.png"/><Relationship Id="rId129" Type="http://schemas.openxmlformats.org/officeDocument/2006/relationships/customXml" Target="../ink/ink211.xml"/><Relationship Id="rId54" Type="http://schemas.openxmlformats.org/officeDocument/2006/relationships/image" Target="../media/image102.png"/><Relationship Id="rId70" Type="http://schemas.openxmlformats.org/officeDocument/2006/relationships/image" Target="../media/image109.png"/><Relationship Id="rId75" Type="http://schemas.openxmlformats.org/officeDocument/2006/relationships/customXml" Target="../ink/ink184.xml"/><Relationship Id="rId91" Type="http://schemas.openxmlformats.org/officeDocument/2006/relationships/customXml" Target="../ink/ink192.xml"/><Relationship Id="rId96" Type="http://schemas.openxmlformats.org/officeDocument/2006/relationships/image" Target="../media/image122.png"/><Relationship Id="rId140" Type="http://schemas.openxmlformats.org/officeDocument/2006/relationships/image" Target="../media/image163.png"/><Relationship Id="rId145" Type="http://schemas.openxmlformats.org/officeDocument/2006/relationships/customXml" Target="../ink/ink219.xml"/><Relationship Id="rId1" Type="http://schemas.openxmlformats.org/officeDocument/2006/relationships/slideLayout" Target="../slideLayouts/slideLayout6.xml"/><Relationship Id="rId6" Type="http://schemas.openxmlformats.org/officeDocument/2006/relationships/image" Target="../media/image49.png"/><Relationship Id="rId23" Type="http://schemas.openxmlformats.org/officeDocument/2006/relationships/customXml" Target="../ink/ink158.xml"/><Relationship Id="rId28" Type="http://schemas.openxmlformats.org/officeDocument/2006/relationships/image" Target="../media/image59.png"/><Relationship Id="rId49" Type="http://schemas.openxmlformats.org/officeDocument/2006/relationships/customXml" Target="../ink/ink171.xml"/><Relationship Id="rId114" Type="http://schemas.openxmlformats.org/officeDocument/2006/relationships/image" Target="../media/image150.png"/><Relationship Id="rId119" Type="http://schemas.openxmlformats.org/officeDocument/2006/relationships/customXml" Target="../ink/ink206.xml"/><Relationship Id="rId44" Type="http://schemas.openxmlformats.org/officeDocument/2006/relationships/image" Target="../media/image46.png"/><Relationship Id="rId60" Type="http://schemas.openxmlformats.org/officeDocument/2006/relationships/image" Target="../media/image104.png"/><Relationship Id="rId65" Type="http://schemas.openxmlformats.org/officeDocument/2006/relationships/customXml" Target="../ink/ink179.xml"/><Relationship Id="rId81" Type="http://schemas.openxmlformats.org/officeDocument/2006/relationships/customXml" Target="../ink/ink187.xml"/><Relationship Id="rId86" Type="http://schemas.openxmlformats.org/officeDocument/2006/relationships/image" Target="../media/image117.png"/><Relationship Id="rId130" Type="http://schemas.openxmlformats.org/officeDocument/2006/relationships/image" Target="../media/image158.png"/><Relationship Id="rId135" Type="http://schemas.openxmlformats.org/officeDocument/2006/relationships/customXml" Target="../ink/ink214.xml"/><Relationship Id="rId151" Type="http://schemas.openxmlformats.org/officeDocument/2006/relationships/customXml" Target="../ink/ink222.xml"/><Relationship Id="rId156" Type="http://schemas.openxmlformats.org/officeDocument/2006/relationships/image" Target="../media/image171.png"/><Relationship Id="rId13" Type="http://schemas.openxmlformats.org/officeDocument/2006/relationships/customXml" Target="../ink/ink153.xml"/><Relationship Id="rId18" Type="http://schemas.openxmlformats.org/officeDocument/2006/relationships/image" Target="../media/image54.png"/><Relationship Id="rId39" Type="http://schemas.openxmlformats.org/officeDocument/2006/relationships/customXml" Target="../ink/ink166.xml"/><Relationship Id="rId109" Type="http://schemas.openxmlformats.org/officeDocument/2006/relationships/customXml" Target="../ink/ink201.xml"/><Relationship Id="rId34" Type="http://schemas.openxmlformats.org/officeDocument/2006/relationships/image" Target="../media/image62.png"/><Relationship Id="rId50" Type="http://schemas.openxmlformats.org/officeDocument/2006/relationships/image" Target="../media/image100.png"/><Relationship Id="rId55" Type="http://schemas.openxmlformats.org/officeDocument/2006/relationships/customXml" Target="../ink/ink174.xml"/><Relationship Id="rId76" Type="http://schemas.openxmlformats.org/officeDocument/2006/relationships/image" Target="../media/image112.png"/><Relationship Id="rId97" Type="http://schemas.openxmlformats.org/officeDocument/2006/relationships/customXml" Target="../ink/ink195.xml"/><Relationship Id="rId104" Type="http://schemas.openxmlformats.org/officeDocument/2006/relationships/image" Target="../media/image126.png"/><Relationship Id="rId120" Type="http://schemas.openxmlformats.org/officeDocument/2006/relationships/image" Target="../media/image153.png"/><Relationship Id="rId125" Type="http://schemas.openxmlformats.org/officeDocument/2006/relationships/customXml" Target="../ink/ink209.xml"/><Relationship Id="rId141" Type="http://schemas.openxmlformats.org/officeDocument/2006/relationships/customXml" Target="../ink/ink217.xml"/><Relationship Id="rId146" Type="http://schemas.openxmlformats.org/officeDocument/2006/relationships/image" Target="../media/image166.png"/><Relationship Id="rId7" Type="http://schemas.openxmlformats.org/officeDocument/2006/relationships/customXml" Target="../ink/ink150.xml"/><Relationship Id="rId71" Type="http://schemas.openxmlformats.org/officeDocument/2006/relationships/customXml" Target="../ink/ink182.xml"/><Relationship Id="rId92" Type="http://schemas.openxmlformats.org/officeDocument/2006/relationships/image" Target="../media/image120.png"/><Relationship Id="rId2" Type="http://schemas.openxmlformats.org/officeDocument/2006/relationships/notesSlide" Target="../notesSlides/notesSlide162.xml"/><Relationship Id="rId29" Type="http://schemas.openxmlformats.org/officeDocument/2006/relationships/customXml" Target="../ink/ink161.xml"/><Relationship Id="rId24" Type="http://schemas.openxmlformats.org/officeDocument/2006/relationships/image" Target="../media/image57.png"/><Relationship Id="rId40" Type="http://schemas.openxmlformats.org/officeDocument/2006/relationships/image" Target="../media/image65.png"/><Relationship Id="rId45" Type="http://schemas.openxmlformats.org/officeDocument/2006/relationships/customXml" Target="../ink/ink169.xml"/><Relationship Id="rId66" Type="http://schemas.openxmlformats.org/officeDocument/2006/relationships/image" Target="../media/image107.png"/><Relationship Id="rId87" Type="http://schemas.openxmlformats.org/officeDocument/2006/relationships/customXml" Target="../ink/ink190.xml"/><Relationship Id="rId110" Type="http://schemas.openxmlformats.org/officeDocument/2006/relationships/image" Target="../media/image148.png"/><Relationship Id="rId115" Type="http://schemas.openxmlformats.org/officeDocument/2006/relationships/customXml" Target="../ink/ink204.xml"/><Relationship Id="rId131" Type="http://schemas.openxmlformats.org/officeDocument/2006/relationships/customXml" Target="../ink/ink212.xml"/><Relationship Id="rId136" Type="http://schemas.openxmlformats.org/officeDocument/2006/relationships/image" Target="../media/image161.png"/><Relationship Id="rId157" Type="http://schemas.openxmlformats.org/officeDocument/2006/relationships/customXml" Target="../ink/ink225.xml"/><Relationship Id="rId61" Type="http://schemas.openxmlformats.org/officeDocument/2006/relationships/customXml" Target="../ink/ink177.xml"/><Relationship Id="rId82" Type="http://schemas.openxmlformats.org/officeDocument/2006/relationships/image" Target="../media/image115.png"/><Relationship Id="rId152" Type="http://schemas.openxmlformats.org/officeDocument/2006/relationships/image" Target="../media/image169.png"/><Relationship Id="rId19" Type="http://schemas.openxmlformats.org/officeDocument/2006/relationships/customXml" Target="../ink/ink156.xml"/><Relationship Id="rId14" Type="http://schemas.openxmlformats.org/officeDocument/2006/relationships/image" Target="../media/image52.png"/><Relationship Id="rId30" Type="http://schemas.openxmlformats.org/officeDocument/2006/relationships/image" Target="../media/image60.png"/><Relationship Id="rId35" Type="http://schemas.openxmlformats.org/officeDocument/2006/relationships/customXml" Target="../ink/ink164.xml"/><Relationship Id="rId56" Type="http://schemas.openxmlformats.org/officeDocument/2006/relationships/image" Target="../media/image103.png"/><Relationship Id="rId77" Type="http://schemas.openxmlformats.org/officeDocument/2006/relationships/customXml" Target="../ink/ink185.xml"/><Relationship Id="rId100" Type="http://schemas.openxmlformats.org/officeDocument/2006/relationships/image" Target="../media/image124.png"/><Relationship Id="rId105" Type="http://schemas.openxmlformats.org/officeDocument/2006/relationships/customXml" Target="../ink/ink199.xml"/><Relationship Id="rId126" Type="http://schemas.openxmlformats.org/officeDocument/2006/relationships/image" Target="../media/image156.png"/><Relationship Id="rId147" Type="http://schemas.openxmlformats.org/officeDocument/2006/relationships/customXml" Target="../ink/ink220.xml"/><Relationship Id="rId8" Type="http://schemas.openxmlformats.org/officeDocument/2006/relationships/image" Target="../media/image50.png"/><Relationship Id="rId51" Type="http://schemas.openxmlformats.org/officeDocument/2006/relationships/customXml" Target="../ink/ink172.xml"/><Relationship Id="rId72" Type="http://schemas.openxmlformats.org/officeDocument/2006/relationships/image" Target="../media/image110.png"/><Relationship Id="rId93" Type="http://schemas.openxmlformats.org/officeDocument/2006/relationships/customXml" Target="../ink/ink193.xml"/><Relationship Id="rId98" Type="http://schemas.openxmlformats.org/officeDocument/2006/relationships/image" Target="../media/image123.png"/><Relationship Id="rId121" Type="http://schemas.openxmlformats.org/officeDocument/2006/relationships/customXml" Target="../ink/ink207.xml"/><Relationship Id="rId142" Type="http://schemas.openxmlformats.org/officeDocument/2006/relationships/image" Target="../media/image164.png"/><Relationship Id="rId3" Type="http://schemas.openxmlformats.org/officeDocument/2006/relationships/customXml" Target="../ink/ink148.xml"/><Relationship Id="rId25" Type="http://schemas.openxmlformats.org/officeDocument/2006/relationships/customXml" Target="../ink/ink159.xml"/><Relationship Id="rId46" Type="http://schemas.openxmlformats.org/officeDocument/2006/relationships/image" Target="../media/image67.png"/><Relationship Id="rId67" Type="http://schemas.openxmlformats.org/officeDocument/2006/relationships/customXml" Target="../ink/ink180.xml"/><Relationship Id="rId116" Type="http://schemas.openxmlformats.org/officeDocument/2006/relationships/image" Target="../media/image151.png"/><Relationship Id="rId137" Type="http://schemas.openxmlformats.org/officeDocument/2006/relationships/customXml" Target="../ink/ink215.xml"/><Relationship Id="rId158" Type="http://schemas.openxmlformats.org/officeDocument/2006/relationships/image" Target="../media/image172.png"/><Relationship Id="rId20" Type="http://schemas.openxmlformats.org/officeDocument/2006/relationships/image" Target="../media/image55.png"/><Relationship Id="rId41" Type="http://schemas.openxmlformats.org/officeDocument/2006/relationships/customXml" Target="../ink/ink167.xml"/><Relationship Id="rId62" Type="http://schemas.openxmlformats.org/officeDocument/2006/relationships/image" Target="../media/image105.png"/><Relationship Id="rId83" Type="http://schemas.openxmlformats.org/officeDocument/2006/relationships/customXml" Target="../ink/ink188.xml"/><Relationship Id="rId88" Type="http://schemas.openxmlformats.org/officeDocument/2006/relationships/image" Target="../media/image118.png"/><Relationship Id="rId111" Type="http://schemas.openxmlformats.org/officeDocument/2006/relationships/customXml" Target="../ink/ink202.xml"/><Relationship Id="rId132" Type="http://schemas.openxmlformats.org/officeDocument/2006/relationships/image" Target="../media/image159.png"/><Relationship Id="rId153" Type="http://schemas.openxmlformats.org/officeDocument/2006/relationships/customXml" Target="../ink/ink223.xml"/><Relationship Id="rId15" Type="http://schemas.openxmlformats.org/officeDocument/2006/relationships/customXml" Target="../ink/ink154.xml"/><Relationship Id="rId36" Type="http://schemas.openxmlformats.org/officeDocument/2006/relationships/image" Target="../media/image63.png"/><Relationship Id="rId57" Type="http://schemas.openxmlformats.org/officeDocument/2006/relationships/customXml" Target="../ink/ink175.xml"/><Relationship Id="rId106" Type="http://schemas.openxmlformats.org/officeDocument/2006/relationships/image" Target="../media/image127.png"/><Relationship Id="rId127" Type="http://schemas.openxmlformats.org/officeDocument/2006/relationships/customXml" Target="../ink/ink210.xml"/><Relationship Id="rId10" Type="http://schemas.openxmlformats.org/officeDocument/2006/relationships/image" Target="../media/image29.png"/><Relationship Id="rId31" Type="http://schemas.openxmlformats.org/officeDocument/2006/relationships/customXml" Target="../ink/ink162.xml"/><Relationship Id="rId52" Type="http://schemas.openxmlformats.org/officeDocument/2006/relationships/image" Target="../media/image101.png"/><Relationship Id="rId73" Type="http://schemas.openxmlformats.org/officeDocument/2006/relationships/customXml" Target="../ink/ink183.xml"/><Relationship Id="rId78" Type="http://schemas.openxmlformats.org/officeDocument/2006/relationships/image" Target="../media/image113.png"/><Relationship Id="rId94" Type="http://schemas.openxmlformats.org/officeDocument/2006/relationships/image" Target="../media/image121.png"/><Relationship Id="rId99" Type="http://schemas.openxmlformats.org/officeDocument/2006/relationships/customXml" Target="../ink/ink196.xml"/><Relationship Id="rId101" Type="http://schemas.openxmlformats.org/officeDocument/2006/relationships/customXml" Target="../ink/ink197.xml"/><Relationship Id="rId122" Type="http://schemas.openxmlformats.org/officeDocument/2006/relationships/image" Target="../media/image154.png"/><Relationship Id="rId143" Type="http://schemas.openxmlformats.org/officeDocument/2006/relationships/customXml" Target="../ink/ink218.xml"/><Relationship Id="rId148" Type="http://schemas.openxmlformats.org/officeDocument/2006/relationships/image" Target="../media/image167.png"/><Relationship Id="rId4" Type="http://schemas.openxmlformats.org/officeDocument/2006/relationships/image" Target="../media/image48.png"/><Relationship Id="rId9" Type="http://schemas.openxmlformats.org/officeDocument/2006/relationships/customXml" Target="../ink/ink151.xml"/><Relationship Id="rId26" Type="http://schemas.openxmlformats.org/officeDocument/2006/relationships/image" Target="../media/image58.png"/><Relationship Id="rId47" Type="http://schemas.openxmlformats.org/officeDocument/2006/relationships/customXml" Target="../ink/ink170.xml"/><Relationship Id="rId68" Type="http://schemas.openxmlformats.org/officeDocument/2006/relationships/image" Target="../media/image108.png"/><Relationship Id="rId89" Type="http://schemas.openxmlformats.org/officeDocument/2006/relationships/customXml" Target="../ink/ink191.xml"/><Relationship Id="rId112" Type="http://schemas.openxmlformats.org/officeDocument/2006/relationships/image" Target="../media/image149.png"/><Relationship Id="rId133" Type="http://schemas.openxmlformats.org/officeDocument/2006/relationships/customXml" Target="../ink/ink213.xml"/><Relationship Id="rId154" Type="http://schemas.openxmlformats.org/officeDocument/2006/relationships/image" Target="../media/image170.png"/><Relationship Id="rId16" Type="http://schemas.openxmlformats.org/officeDocument/2006/relationships/image" Target="../media/image53.png"/><Relationship Id="rId37" Type="http://schemas.openxmlformats.org/officeDocument/2006/relationships/customXml" Target="../ink/ink165.xml"/><Relationship Id="rId58" Type="http://schemas.openxmlformats.org/officeDocument/2006/relationships/image" Target="../media/image73.png"/><Relationship Id="rId79" Type="http://schemas.openxmlformats.org/officeDocument/2006/relationships/customXml" Target="../ink/ink186.xml"/><Relationship Id="rId102" Type="http://schemas.openxmlformats.org/officeDocument/2006/relationships/image" Target="../media/image125.png"/><Relationship Id="rId123" Type="http://schemas.openxmlformats.org/officeDocument/2006/relationships/customXml" Target="../ink/ink208.xml"/><Relationship Id="rId144" Type="http://schemas.openxmlformats.org/officeDocument/2006/relationships/image" Target="../media/image165.png"/><Relationship Id="rId90" Type="http://schemas.openxmlformats.org/officeDocument/2006/relationships/image" Target="../media/image119.png"/><Relationship Id="rId27" Type="http://schemas.openxmlformats.org/officeDocument/2006/relationships/customXml" Target="../ink/ink160.xml"/><Relationship Id="rId48" Type="http://schemas.openxmlformats.org/officeDocument/2006/relationships/image" Target="../media/image99.png"/><Relationship Id="rId69" Type="http://schemas.openxmlformats.org/officeDocument/2006/relationships/customXml" Target="../ink/ink181.xml"/><Relationship Id="rId113" Type="http://schemas.openxmlformats.org/officeDocument/2006/relationships/customXml" Target="../ink/ink203.xml"/><Relationship Id="rId134" Type="http://schemas.openxmlformats.org/officeDocument/2006/relationships/image" Target="../media/image160.png"/></Relationships>
</file>

<file path=ppt/slides/_rels/slide187.xml.rels><?xml version="1.0" encoding="UTF-8" standalone="yes"?>
<Relationships xmlns="http://schemas.openxmlformats.org/package/2006/relationships"><Relationship Id="rId117" Type="http://schemas.openxmlformats.org/officeDocument/2006/relationships/customXml" Target="../ink/ink283.xml"/><Relationship Id="rId21" Type="http://schemas.openxmlformats.org/officeDocument/2006/relationships/customXml" Target="../ink/ink235.xml"/><Relationship Id="rId42" Type="http://schemas.openxmlformats.org/officeDocument/2006/relationships/image" Target="../media/image66.png"/><Relationship Id="rId63" Type="http://schemas.openxmlformats.org/officeDocument/2006/relationships/customXml" Target="../ink/ink256.xml"/><Relationship Id="rId84" Type="http://schemas.openxmlformats.org/officeDocument/2006/relationships/image" Target="../media/image116.png"/><Relationship Id="rId138" Type="http://schemas.openxmlformats.org/officeDocument/2006/relationships/image" Target="../media/image181.png"/><Relationship Id="rId16" Type="http://schemas.openxmlformats.org/officeDocument/2006/relationships/image" Target="../media/image53.png"/><Relationship Id="rId107" Type="http://schemas.openxmlformats.org/officeDocument/2006/relationships/customXml" Target="../ink/ink278.xml"/><Relationship Id="rId11" Type="http://schemas.openxmlformats.org/officeDocument/2006/relationships/customXml" Target="../ink/ink230.xml"/><Relationship Id="rId32" Type="http://schemas.openxmlformats.org/officeDocument/2006/relationships/image" Target="../media/image61.png"/><Relationship Id="rId37" Type="http://schemas.openxmlformats.org/officeDocument/2006/relationships/customXml" Target="../ink/ink243.xml"/><Relationship Id="rId53" Type="http://schemas.openxmlformats.org/officeDocument/2006/relationships/customXml" Target="../ink/ink251.xml"/><Relationship Id="rId58" Type="http://schemas.openxmlformats.org/officeDocument/2006/relationships/image" Target="../media/image73.png"/><Relationship Id="rId74" Type="http://schemas.openxmlformats.org/officeDocument/2006/relationships/image" Target="../media/image111.png"/><Relationship Id="rId79" Type="http://schemas.openxmlformats.org/officeDocument/2006/relationships/customXml" Target="../ink/ink264.xml"/><Relationship Id="rId102" Type="http://schemas.openxmlformats.org/officeDocument/2006/relationships/image" Target="../media/image154.png"/><Relationship Id="rId123" Type="http://schemas.openxmlformats.org/officeDocument/2006/relationships/customXml" Target="../ink/ink286.xml"/><Relationship Id="rId128" Type="http://schemas.openxmlformats.org/officeDocument/2006/relationships/image" Target="../media/image176.png"/><Relationship Id="rId5" Type="http://schemas.openxmlformats.org/officeDocument/2006/relationships/customXml" Target="../ink/ink227.xml"/><Relationship Id="rId90" Type="http://schemas.openxmlformats.org/officeDocument/2006/relationships/image" Target="../media/image148.png"/><Relationship Id="rId95" Type="http://schemas.openxmlformats.org/officeDocument/2006/relationships/customXml" Target="../ink/ink272.xml"/><Relationship Id="rId22" Type="http://schemas.openxmlformats.org/officeDocument/2006/relationships/image" Target="../media/image56.png"/><Relationship Id="rId27" Type="http://schemas.openxmlformats.org/officeDocument/2006/relationships/customXml" Target="../ink/ink238.xml"/><Relationship Id="rId43" Type="http://schemas.openxmlformats.org/officeDocument/2006/relationships/customXml" Target="../ink/ink246.xml"/><Relationship Id="rId48" Type="http://schemas.openxmlformats.org/officeDocument/2006/relationships/image" Target="../media/image99.png"/><Relationship Id="rId64" Type="http://schemas.openxmlformats.org/officeDocument/2006/relationships/image" Target="../media/image106.png"/><Relationship Id="rId69" Type="http://schemas.openxmlformats.org/officeDocument/2006/relationships/customXml" Target="../ink/ink259.xml"/><Relationship Id="rId113" Type="http://schemas.openxmlformats.org/officeDocument/2006/relationships/customXml" Target="../ink/ink281.xml"/><Relationship Id="rId118" Type="http://schemas.openxmlformats.org/officeDocument/2006/relationships/image" Target="../media/image165.png"/><Relationship Id="rId134" Type="http://schemas.openxmlformats.org/officeDocument/2006/relationships/image" Target="../media/image179.png"/><Relationship Id="rId80" Type="http://schemas.openxmlformats.org/officeDocument/2006/relationships/image" Target="../media/image114.png"/><Relationship Id="rId85" Type="http://schemas.openxmlformats.org/officeDocument/2006/relationships/customXml" Target="../ink/ink267.xml"/><Relationship Id="rId12" Type="http://schemas.openxmlformats.org/officeDocument/2006/relationships/image" Target="../media/image51.png"/><Relationship Id="rId17" Type="http://schemas.openxmlformats.org/officeDocument/2006/relationships/customXml" Target="../ink/ink233.xml"/><Relationship Id="rId33" Type="http://schemas.openxmlformats.org/officeDocument/2006/relationships/customXml" Target="../ink/ink241.xml"/><Relationship Id="rId38" Type="http://schemas.openxmlformats.org/officeDocument/2006/relationships/image" Target="../media/image64.png"/><Relationship Id="rId59" Type="http://schemas.openxmlformats.org/officeDocument/2006/relationships/customXml" Target="../ink/ink254.xml"/><Relationship Id="rId103" Type="http://schemas.openxmlformats.org/officeDocument/2006/relationships/customXml" Target="../ink/ink276.xml"/><Relationship Id="rId108" Type="http://schemas.openxmlformats.org/officeDocument/2006/relationships/image" Target="../media/image157.png"/><Relationship Id="rId124" Type="http://schemas.openxmlformats.org/officeDocument/2006/relationships/image" Target="../media/image174.png"/><Relationship Id="rId129" Type="http://schemas.openxmlformats.org/officeDocument/2006/relationships/customXml" Target="../ink/ink289.xml"/><Relationship Id="rId54" Type="http://schemas.openxmlformats.org/officeDocument/2006/relationships/image" Target="../media/image102.png"/><Relationship Id="rId70" Type="http://schemas.openxmlformats.org/officeDocument/2006/relationships/image" Target="../media/image109.png"/><Relationship Id="rId75" Type="http://schemas.openxmlformats.org/officeDocument/2006/relationships/customXml" Target="../ink/ink262.xml"/><Relationship Id="rId91" Type="http://schemas.openxmlformats.org/officeDocument/2006/relationships/customXml" Target="../ink/ink270.xml"/><Relationship Id="rId96" Type="http://schemas.openxmlformats.org/officeDocument/2006/relationships/image" Target="../media/image151.png"/><Relationship Id="rId1" Type="http://schemas.openxmlformats.org/officeDocument/2006/relationships/slideLayout" Target="../slideLayouts/slideLayout6.xml"/><Relationship Id="rId6" Type="http://schemas.openxmlformats.org/officeDocument/2006/relationships/image" Target="../media/image49.png"/><Relationship Id="rId23" Type="http://schemas.openxmlformats.org/officeDocument/2006/relationships/customXml" Target="../ink/ink236.xml"/><Relationship Id="rId28" Type="http://schemas.openxmlformats.org/officeDocument/2006/relationships/image" Target="../media/image59.png"/><Relationship Id="rId49" Type="http://schemas.openxmlformats.org/officeDocument/2006/relationships/customXml" Target="../ink/ink249.xml"/><Relationship Id="rId114" Type="http://schemas.openxmlformats.org/officeDocument/2006/relationships/image" Target="../media/image160.png"/><Relationship Id="rId119" Type="http://schemas.openxmlformats.org/officeDocument/2006/relationships/customXml" Target="../ink/ink284.xml"/><Relationship Id="rId44" Type="http://schemas.openxmlformats.org/officeDocument/2006/relationships/image" Target="../media/image46.png"/><Relationship Id="rId60" Type="http://schemas.openxmlformats.org/officeDocument/2006/relationships/image" Target="../media/image104.png"/><Relationship Id="rId65" Type="http://schemas.openxmlformats.org/officeDocument/2006/relationships/customXml" Target="../ink/ink257.xml"/><Relationship Id="rId81" Type="http://schemas.openxmlformats.org/officeDocument/2006/relationships/customXml" Target="../ink/ink265.xml"/><Relationship Id="rId86" Type="http://schemas.openxmlformats.org/officeDocument/2006/relationships/image" Target="../media/image117.png"/><Relationship Id="rId130" Type="http://schemas.openxmlformats.org/officeDocument/2006/relationships/image" Target="../media/image177.png"/><Relationship Id="rId135" Type="http://schemas.openxmlformats.org/officeDocument/2006/relationships/customXml" Target="../ink/ink292.xml"/><Relationship Id="rId13" Type="http://schemas.openxmlformats.org/officeDocument/2006/relationships/customXml" Target="../ink/ink231.xml"/><Relationship Id="rId18" Type="http://schemas.openxmlformats.org/officeDocument/2006/relationships/image" Target="../media/image54.png"/><Relationship Id="rId39" Type="http://schemas.openxmlformats.org/officeDocument/2006/relationships/customXml" Target="../ink/ink244.xml"/><Relationship Id="rId109" Type="http://schemas.openxmlformats.org/officeDocument/2006/relationships/customXml" Target="../ink/ink279.xml"/><Relationship Id="rId34" Type="http://schemas.openxmlformats.org/officeDocument/2006/relationships/image" Target="../media/image62.png"/><Relationship Id="rId50" Type="http://schemas.openxmlformats.org/officeDocument/2006/relationships/image" Target="../media/image100.png"/><Relationship Id="rId55" Type="http://schemas.openxmlformats.org/officeDocument/2006/relationships/customXml" Target="../ink/ink252.xml"/><Relationship Id="rId76" Type="http://schemas.openxmlformats.org/officeDocument/2006/relationships/image" Target="../media/image112.png"/><Relationship Id="rId97" Type="http://schemas.openxmlformats.org/officeDocument/2006/relationships/customXml" Target="../ink/ink273.xml"/><Relationship Id="rId104" Type="http://schemas.openxmlformats.org/officeDocument/2006/relationships/image" Target="../media/image155.png"/><Relationship Id="rId120" Type="http://schemas.openxmlformats.org/officeDocument/2006/relationships/image" Target="../media/image166.png"/><Relationship Id="rId125" Type="http://schemas.openxmlformats.org/officeDocument/2006/relationships/customXml" Target="../ink/ink287.xml"/><Relationship Id="rId7" Type="http://schemas.openxmlformats.org/officeDocument/2006/relationships/customXml" Target="../ink/ink228.xml"/><Relationship Id="rId71" Type="http://schemas.openxmlformats.org/officeDocument/2006/relationships/customXml" Target="../ink/ink260.xml"/><Relationship Id="rId92" Type="http://schemas.openxmlformats.org/officeDocument/2006/relationships/image" Target="../media/image149.png"/><Relationship Id="rId2" Type="http://schemas.openxmlformats.org/officeDocument/2006/relationships/notesSlide" Target="../notesSlides/notesSlide163.xml"/><Relationship Id="rId29" Type="http://schemas.openxmlformats.org/officeDocument/2006/relationships/customXml" Target="../ink/ink239.xml"/><Relationship Id="rId24" Type="http://schemas.openxmlformats.org/officeDocument/2006/relationships/image" Target="../media/image57.png"/><Relationship Id="rId40" Type="http://schemas.openxmlformats.org/officeDocument/2006/relationships/image" Target="../media/image65.png"/><Relationship Id="rId45" Type="http://schemas.openxmlformats.org/officeDocument/2006/relationships/customXml" Target="../ink/ink247.xml"/><Relationship Id="rId66" Type="http://schemas.openxmlformats.org/officeDocument/2006/relationships/image" Target="../media/image107.png"/><Relationship Id="rId87" Type="http://schemas.openxmlformats.org/officeDocument/2006/relationships/customXml" Target="../ink/ink268.xml"/><Relationship Id="rId110" Type="http://schemas.openxmlformats.org/officeDocument/2006/relationships/image" Target="../media/image158.png"/><Relationship Id="rId115" Type="http://schemas.openxmlformats.org/officeDocument/2006/relationships/customXml" Target="../ink/ink282.xml"/><Relationship Id="rId131" Type="http://schemas.openxmlformats.org/officeDocument/2006/relationships/customXml" Target="../ink/ink290.xml"/><Relationship Id="rId136" Type="http://schemas.openxmlformats.org/officeDocument/2006/relationships/image" Target="../media/image180.png"/><Relationship Id="rId61" Type="http://schemas.openxmlformats.org/officeDocument/2006/relationships/customXml" Target="../ink/ink255.xml"/><Relationship Id="rId82" Type="http://schemas.openxmlformats.org/officeDocument/2006/relationships/image" Target="../media/image115.png"/><Relationship Id="rId19" Type="http://schemas.openxmlformats.org/officeDocument/2006/relationships/customXml" Target="../ink/ink234.xml"/><Relationship Id="rId14" Type="http://schemas.openxmlformats.org/officeDocument/2006/relationships/image" Target="../media/image52.png"/><Relationship Id="rId30" Type="http://schemas.openxmlformats.org/officeDocument/2006/relationships/image" Target="../media/image60.png"/><Relationship Id="rId35" Type="http://schemas.openxmlformats.org/officeDocument/2006/relationships/customXml" Target="../ink/ink242.xml"/><Relationship Id="rId56" Type="http://schemas.openxmlformats.org/officeDocument/2006/relationships/image" Target="../media/image103.png"/><Relationship Id="rId77" Type="http://schemas.openxmlformats.org/officeDocument/2006/relationships/customXml" Target="../ink/ink263.xml"/><Relationship Id="rId100" Type="http://schemas.openxmlformats.org/officeDocument/2006/relationships/image" Target="../media/image153.png"/><Relationship Id="rId105" Type="http://schemas.openxmlformats.org/officeDocument/2006/relationships/customXml" Target="../ink/ink277.xml"/><Relationship Id="rId126" Type="http://schemas.openxmlformats.org/officeDocument/2006/relationships/image" Target="../media/image175.png"/><Relationship Id="rId8" Type="http://schemas.openxmlformats.org/officeDocument/2006/relationships/image" Target="../media/image50.png"/><Relationship Id="rId51" Type="http://schemas.openxmlformats.org/officeDocument/2006/relationships/customXml" Target="../ink/ink250.xml"/><Relationship Id="rId72" Type="http://schemas.openxmlformats.org/officeDocument/2006/relationships/image" Target="../media/image110.png"/><Relationship Id="rId93" Type="http://schemas.openxmlformats.org/officeDocument/2006/relationships/customXml" Target="../ink/ink271.xml"/><Relationship Id="rId98" Type="http://schemas.openxmlformats.org/officeDocument/2006/relationships/image" Target="../media/image152.png"/><Relationship Id="rId121" Type="http://schemas.openxmlformats.org/officeDocument/2006/relationships/customXml" Target="../ink/ink285.xml"/><Relationship Id="rId3" Type="http://schemas.openxmlformats.org/officeDocument/2006/relationships/customXml" Target="../ink/ink226.xml"/><Relationship Id="rId25" Type="http://schemas.openxmlformats.org/officeDocument/2006/relationships/customXml" Target="../ink/ink237.xml"/><Relationship Id="rId46" Type="http://schemas.openxmlformats.org/officeDocument/2006/relationships/image" Target="../media/image67.png"/><Relationship Id="rId67" Type="http://schemas.openxmlformats.org/officeDocument/2006/relationships/customXml" Target="../ink/ink258.xml"/><Relationship Id="rId116" Type="http://schemas.openxmlformats.org/officeDocument/2006/relationships/image" Target="../media/image164.png"/><Relationship Id="rId137" Type="http://schemas.openxmlformats.org/officeDocument/2006/relationships/customXml" Target="../ink/ink293.xml"/><Relationship Id="rId20" Type="http://schemas.openxmlformats.org/officeDocument/2006/relationships/image" Target="../media/image55.png"/><Relationship Id="rId41" Type="http://schemas.openxmlformats.org/officeDocument/2006/relationships/customXml" Target="../ink/ink245.xml"/><Relationship Id="rId62" Type="http://schemas.openxmlformats.org/officeDocument/2006/relationships/image" Target="../media/image105.png"/><Relationship Id="rId83" Type="http://schemas.openxmlformats.org/officeDocument/2006/relationships/customXml" Target="../ink/ink266.xml"/><Relationship Id="rId88" Type="http://schemas.openxmlformats.org/officeDocument/2006/relationships/image" Target="../media/image118.png"/><Relationship Id="rId111" Type="http://schemas.openxmlformats.org/officeDocument/2006/relationships/customXml" Target="../ink/ink280.xml"/><Relationship Id="rId132" Type="http://schemas.openxmlformats.org/officeDocument/2006/relationships/image" Target="../media/image178.png"/><Relationship Id="rId15" Type="http://schemas.openxmlformats.org/officeDocument/2006/relationships/customXml" Target="../ink/ink232.xml"/><Relationship Id="rId36" Type="http://schemas.openxmlformats.org/officeDocument/2006/relationships/image" Target="../media/image63.png"/><Relationship Id="rId57" Type="http://schemas.openxmlformats.org/officeDocument/2006/relationships/customXml" Target="../ink/ink253.xml"/><Relationship Id="rId106" Type="http://schemas.openxmlformats.org/officeDocument/2006/relationships/image" Target="../media/image156.png"/><Relationship Id="rId127" Type="http://schemas.openxmlformats.org/officeDocument/2006/relationships/customXml" Target="../ink/ink288.xml"/><Relationship Id="rId10" Type="http://schemas.openxmlformats.org/officeDocument/2006/relationships/image" Target="../media/image29.png"/><Relationship Id="rId31" Type="http://schemas.openxmlformats.org/officeDocument/2006/relationships/customXml" Target="../ink/ink240.xml"/><Relationship Id="rId52" Type="http://schemas.openxmlformats.org/officeDocument/2006/relationships/image" Target="../media/image101.png"/><Relationship Id="rId73" Type="http://schemas.openxmlformats.org/officeDocument/2006/relationships/customXml" Target="../ink/ink261.xml"/><Relationship Id="rId78" Type="http://schemas.openxmlformats.org/officeDocument/2006/relationships/image" Target="../media/image113.png"/><Relationship Id="rId94" Type="http://schemas.openxmlformats.org/officeDocument/2006/relationships/image" Target="../media/image150.png"/><Relationship Id="rId99" Type="http://schemas.openxmlformats.org/officeDocument/2006/relationships/customXml" Target="../ink/ink274.xml"/><Relationship Id="rId101" Type="http://schemas.openxmlformats.org/officeDocument/2006/relationships/customXml" Target="../ink/ink275.xml"/><Relationship Id="rId122" Type="http://schemas.openxmlformats.org/officeDocument/2006/relationships/image" Target="../media/image173.png"/><Relationship Id="rId4" Type="http://schemas.openxmlformats.org/officeDocument/2006/relationships/image" Target="../media/image48.png"/><Relationship Id="rId9" Type="http://schemas.openxmlformats.org/officeDocument/2006/relationships/customXml" Target="../ink/ink229.xml"/><Relationship Id="rId26" Type="http://schemas.openxmlformats.org/officeDocument/2006/relationships/image" Target="../media/image58.png"/><Relationship Id="rId47" Type="http://schemas.openxmlformats.org/officeDocument/2006/relationships/customXml" Target="../ink/ink248.xml"/><Relationship Id="rId68" Type="http://schemas.openxmlformats.org/officeDocument/2006/relationships/image" Target="../media/image108.png"/><Relationship Id="rId89" Type="http://schemas.openxmlformats.org/officeDocument/2006/relationships/customXml" Target="../ink/ink269.xml"/><Relationship Id="rId112" Type="http://schemas.openxmlformats.org/officeDocument/2006/relationships/image" Target="../media/image159.png"/><Relationship Id="rId133" Type="http://schemas.openxmlformats.org/officeDocument/2006/relationships/customXml" Target="../ink/ink291.xml"/></Relationships>
</file>

<file path=ppt/slides/_rels/slide188.xml.rels><?xml version="1.0" encoding="UTF-8" standalone="yes"?>
<Relationships xmlns="http://schemas.openxmlformats.org/package/2006/relationships"><Relationship Id="rId117" Type="http://schemas.openxmlformats.org/officeDocument/2006/relationships/customXml" Target="../ink/ink351.xml"/><Relationship Id="rId21" Type="http://schemas.openxmlformats.org/officeDocument/2006/relationships/customXml" Target="../ink/ink303.xml"/><Relationship Id="rId42" Type="http://schemas.openxmlformats.org/officeDocument/2006/relationships/image" Target="../media/image67.png"/><Relationship Id="rId63" Type="http://schemas.openxmlformats.org/officeDocument/2006/relationships/customXml" Target="../ink/ink324.xml"/><Relationship Id="rId84" Type="http://schemas.openxmlformats.org/officeDocument/2006/relationships/image" Target="../media/image118.png"/><Relationship Id="rId138" Type="http://schemas.openxmlformats.org/officeDocument/2006/relationships/image" Target="../media/image186.png"/><Relationship Id="rId159" Type="http://schemas.openxmlformats.org/officeDocument/2006/relationships/customXml" Target="../ink/ink372.xml"/><Relationship Id="rId170" Type="http://schemas.openxmlformats.org/officeDocument/2006/relationships/image" Target="../media/image199.png"/><Relationship Id="rId107" Type="http://schemas.openxmlformats.org/officeDocument/2006/relationships/customXml" Target="../ink/ink346.xml"/><Relationship Id="rId11" Type="http://schemas.openxmlformats.org/officeDocument/2006/relationships/customXml" Target="../ink/ink298.xml"/><Relationship Id="rId32" Type="http://schemas.openxmlformats.org/officeDocument/2006/relationships/image" Target="../media/image63.png"/><Relationship Id="rId53" Type="http://schemas.openxmlformats.org/officeDocument/2006/relationships/customXml" Target="../ink/ink319.xml"/><Relationship Id="rId74" Type="http://schemas.openxmlformats.org/officeDocument/2006/relationships/image" Target="../media/image113.png"/><Relationship Id="rId128" Type="http://schemas.openxmlformats.org/officeDocument/2006/relationships/image" Target="../media/image178.png"/><Relationship Id="rId149" Type="http://schemas.openxmlformats.org/officeDocument/2006/relationships/customXml" Target="../ink/ink367.xml"/><Relationship Id="rId5" Type="http://schemas.openxmlformats.org/officeDocument/2006/relationships/customXml" Target="../ink/ink295.xml"/><Relationship Id="rId95" Type="http://schemas.openxmlformats.org/officeDocument/2006/relationships/customXml" Target="../ink/ink340.xml"/><Relationship Id="rId160" Type="http://schemas.openxmlformats.org/officeDocument/2006/relationships/image" Target="../media/image181.png"/><Relationship Id="rId22" Type="http://schemas.openxmlformats.org/officeDocument/2006/relationships/image" Target="../media/image58.png"/><Relationship Id="rId43" Type="http://schemas.openxmlformats.org/officeDocument/2006/relationships/customXml" Target="../ink/ink314.xml"/><Relationship Id="rId64" Type="http://schemas.openxmlformats.org/officeDocument/2006/relationships/image" Target="../media/image108.png"/><Relationship Id="rId118" Type="http://schemas.openxmlformats.org/officeDocument/2006/relationships/image" Target="../media/image173.png"/><Relationship Id="rId139" Type="http://schemas.openxmlformats.org/officeDocument/2006/relationships/customXml" Target="../ink/ink362.xml"/><Relationship Id="rId85" Type="http://schemas.openxmlformats.org/officeDocument/2006/relationships/customXml" Target="../ink/ink335.xml"/><Relationship Id="rId150" Type="http://schemas.openxmlformats.org/officeDocument/2006/relationships/image" Target="../media/image192.png"/><Relationship Id="rId171" Type="http://schemas.openxmlformats.org/officeDocument/2006/relationships/customXml" Target="../ink/ink378.xml"/><Relationship Id="rId12" Type="http://schemas.openxmlformats.org/officeDocument/2006/relationships/image" Target="../media/image53.png"/><Relationship Id="rId33" Type="http://schemas.openxmlformats.org/officeDocument/2006/relationships/customXml" Target="../ink/ink309.xml"/><Relationship Id="rId108" Type="http://schemas.openxmlformats.org/officeDocument/2006/relationships/image" Target="../media/image159.png"/><Relationship Id="rId129" Type="http://schemas.openxmlformats.org/officeDocument/2006/relationships/customXml" Target="../ink/ink357.xml"/><Relationship Id="rId54" Type="http://schemas.openxmlformats.org/officeDocument/2006/relationships/image" Target="../media/image73.png"/><Relationship Id="rId75" Type="http://schemas.openxmlformats.org/officeDocument/2006/relationships/customXml" Target="../ink/ink330.xml"/><Relationship Id="rId96" Type="http://schemas.openxmlformats.org/officeDocument/2006/relationships/image" Target="../media/image153.png"/><Relationship Id="rId140" Type="http://schemas.openxmlformats.org/officeDocument/2006/relationships/image" Target="../media/image187.png"/><Relationship Id="rId161" Type="http://schemas.openxmlformats.org/officeDocument/2006/relationships/customXml" Target="../ink/ink373.xml"/><Relationship Id="rId1" Type="http://schemas.openxmlformats.org/officeDocument/2006/relationships/slideLayout" Target="../slideLayouts/slideLayout6.xml"/><Relationship Id="rId6" Type="http://schemas.openxmlformats.org/officeDocument/2006/relationships/image" Target="../media/image49.png"/><Relationship Id="rId23" Type="http://schemas.openxmlformats.org/officeDocument/2006/relationships/customXml" Target="../ink/ink304.xml"/><Relationship Id="rId28" Type="http://schemas.openxmlformats.org/officeDocument/2006/relationships/image" Target="../media/image61.png"/><Relationship Id="rId49" Type="http://schemas.openxmlformats.org/officeDocument/2006/relationships/customXml" Target="../ink/ink317.xml"/><Relationship Id="rId114" Type="http://schemas.openxmlformats.org/officeDocument/2006/relationships/image" Target="../media/image165.png"/><Relationship Id="rId119" Type="http://schemas.openxmlformats.org/officeDocument/2006/relationships/customXml" Target="../ink/ink352.xml"/><Relationship Id="rId44" Type="http://schemas.openxmlformats.org/officeDocument/2006/relationships/image" Target="../media/image99.png"/><Relationship Id="rId60" Type="http://schemas.openxmlformats.org/officeDocument/2006/relationships/image" Target="../media/image106.png"/><Relationship Id="rId65" Type="http://schemas.openxmlformats.org/officeDocument/2006/relationships/customXml" Target="../ink/ink325.xml"/><Relationship Id="rId81" Type="http://schemas.openxmlformats.org/officeDocument/2006/relationships/customXml" Target="../ink/ink333.xml"/><Relationship Id="rId86" Type="http://schemas.openxmlformats.org/officeDocument/2006/relationships/image" Target="../media/image148.png"/><Relationship Id="rId130" Type="http://schemas.openxmlformats.org/officeDocument/2006/relationships/image" Target="../media/image182.png"/><Relationship Id="rId135" Type="http://schemas.openxmlformats.org/officeDocument/2006/relationships/customXml" Target="../ink/ink360.xml"/><Relationship Id="rId151" Type="http://schemas.openxmlformats.org/officeDocument/2006/relationships/customXml" Target="../ink/ink368.xml"/><Relationship Id="rId156" Type="http://schemas.openxmlformats.org/officeDocument/2006/relationships/image" Target="../media/image179.png"/><Relationship Id="rId172" Type="http://schemas.openxmlformats.org/officeDocument/2006/relationships/image" Target="../media/image200.png"/><Relationship Id="rId13" Type="http://schemas.openxmlformats.org/officeDocument/2006/relationships/customXml" Target="../ink/ink299.xml"/><Relationship Id="rId18" Type="http://schemas.openxmlformats.org/officeDocument/2006/relationships/image" Target="../media/image56.png"/><Relationship Id="rId39" Type="http://schemas.openxmlformats.org/officeDocument/2006/relationships/customXml" Target="../ink/ink312.xml"/><Relationship Id="rId109" Type="http://schemas.openxmlformats.org/officeDocument/2006/relationships/customXml" Target="../ink/ink347.xml"/><Relationship Id="rId34" Type="http://schemas.openxmlformats.org/officeDocument/2006/relationships/image" Target="../media/image64.png"/><Relationship Id="rId50" Type="http://schemas.openxmlformats.org/officeDocument/2006/relationships/image" Target="../media/image102.png"/><Relationship Id="rId55" Type="http://schemas.openxmlformats.org/officeDocument/2006/relationships/customXml" Target="../ink/ink320.xml"/><Relationship Id="rId76" Type="http://schemas.openxmlformats.org/officeDocument/2006/relationships/image" Target="../media/image114.png"/><Relationship Id="rId97" Type="http://schemas.openxmlformats.org/officeDocument/2006/relationships/customXml" Target="../ink/ink341.xml"/><Relationship Id="rId104" Type="http://schemas.openxmlformats.org/officeDocument/2006/relationships/image" Target="../media/image157.png"/><Relationship Id="rId120" Type="http://schemas.openxmlformats.org/officeDocument/2006/relationships/image" Target="../media/image174.png"/><Relationship Id="rId125" Type="http://schemas.openxmlformats.org/officeDocument/2006/relationships/customXml" Target="../ink/ink355.xml"/><Relationship Id="rId141" Type="http://schemas.openxmlformats.org/officeDocument/2006/relationships/customXml" Target="../ink/ink363.xml"/><Relationship Id="rId146" Type="http://schemas.openxmlformats.org/officeDocument/2006/relationships/image" Target="../media/image190.png"/><Relationship Id="rId167" Type="http://schemas.openxmlformats.org/officeDocument/2006/relationships/customXml" Target="../ink/ink376.xml"/><Relationship Id="rId7" Type="http://schemas.openxmlformats.org/officeDocument/2006/relationships/customXml" Target="../ink/ink296.xml"/><Relationship Id="rId71" Type="http://schemas.openxmlformats.org/officeDocument/2006/relationships/customXml" Target="../ink/ink328.xml"/><Relationship Id="rId92" Type="http://schemas.openxmlformats.org/officeDocument/2006/relationships/image" Target="../media/image151.png"/><Relationship Id="rId162" Type="http://schemas.openxmlformats.org/officeDocument/2006/relationships/image" Target="../media/image195.png"/><Relationship Id="rId2" Type="http://schemas.openxmlformats.org/officeDocument/2006/relationships/notesSlide" Target="../notesSlides/notesSlide164.xml"/><Relationship Id="rId29" Type="http://schemas.openxmlformats.org/officeDocument/2006/relationships/customXml" Target="../ink/ink307.xml"/><Relationship Id="rId24" Type="http://schemas.openxmlformats.org/officeDocument/2006/relationships/image" Target="../media/image59.png"/><Relationship Id="rId40" Type="http://schemas.openxmlformats.org/officeDocument/2006/relationships/image" Target="../media/image46.png"/><Relationship Id="rId45" Type="http://schemas.openxmlformats.org/officeDocument/2006/relationships/customXml" Target="../ink/ink315.xml"/><Relationship Id="rId66" Type="http://schemas.openxmlformats.org/officeDocument/2006/relationships/image" Target="../media/image109.png"/><Relationship Id="rId87" Type="http://schemas.openxmlformats.org/officeDocument/2006/relationships/customXml" Target="../ink/ink336.xml"/><Relationship Id="rId110" Type="http://schemas.openxmlformats.org/officeDocument/2006/relationships/image" Target="../media/image160.png"/><Relationship Id="rId115" Type="http://schemas.openxmlformats.org/officeDocument/2006/relationships/customXml" Target="../ink/ink350.xml"/><Relationship Id="rId131" Type="http://schemas.openxmlformats.org/officeDocument/2006/relationships/customXml" Target="../ink/ink358.xml"/><Relationship Id="rId136" Type="http://schemas.openxmlformats.org/officeDocument/2006/relationships/image" Target="../media/image185.png"/><Relationship Id="rId157" Type="http://schemas.openxmlformats.org/officeDocument/2006/relationships/customXml" Target="../ink/ink371.xml"/><Relationship Id="rId61" Type="http://schemas.openxmlformats.org/officeDocument/2006/relationships/customXml" Target="../ink/ink323.xml"/><Relationship Id="rId82" Type="http://schemas.openxmlformats.org/officeDocument/2006/relationships/image" Target="../media/image117.png"/><Relationship Id="rId152" Type="http://schemas.openxmlformats.org/officeDocument/2006/relationships/image" Target="../media/image193.png"/><Relationship Id="rId173" Type="http://schemas.openxmlformats.org/officeDocument/2006/relationships/customXml" Target="../ink/ink379.xml"/><Relationship Id="rId19" Type="http://schemas.openxmlformats.org/officeDocument/2006/relationships/customXml" Target="../ink/ink302.xml"/><Relationship Id="rId14" Type="http://schemas.openxmlformats.org/officeDocument/2006/relationships/image" Target="../media/image54.png"/><Relationship Id="rId30" Type="http://schemas.openxmlformats.org/officeDocument/2006/relationships/image" Target="../media/image62.png"/><Relationship Id="rId35" Type="http://schemas.openxmlformats.org/officeDocument/2006/relationships/customXml" Target="../ink/ink310.xml"/><Relationship Id="rId56" Type="http://schemas.openxmlformats.org/officeDocument/2006/relationships/image" Target="../media/image104.png"/><Relationship Id="rId77" Type="http://schemas.openxmlformats.org/officeDocument/2006/relationships/customXml" Target="../ink/ink331.xml"/><Relationship Id="rId100" Type="http://schemas.openxmlformats.org/officeDocument/2006/relationships/image" Target="../media/image155.png"/><Relationship Id="rId105" Type="http://schemas.openxmlformats.org/officeDocument/2006/relationships/customXml" Target="../ink/ink345.xml"/><Relationship Id="rId126" Type="http://schemas.openxmlformats.org/officeDocument/2006/relationships/image" Target="../media/image177.png"/><Relationship Id="rId147" Type="http://schemas.openxmlformats.org/officeDocument/2006/relationships/customXml" Target="../ink/ink366.xml"/><Relationship Id="rId168" Type="http://schemas.openxmlformats.org/officeDocument/2006/relationships/image" Target="../media/image198.png"/><Relationship Id="rId8" Type="http://schemas.openxmlformats.org/officeDocument/2006/relationships/image" Target="../media/image50.png"/><Relationship Id="rId51" Type="http://schemas.openxmlformats.org/officeDocument/2006/relationships/customXml" Target="../ink/ink318.xml"/><Relationship Id="rId72" Type="http://schemas.openxmlformats.org/officeDocument/2006/relationships/image" Target="../media/image112.png"/><Relationship Id="rId93" Type="http://schemas.openxmlformats.org/officeDocument/2006/relationships/customXml" Target="../ink/ink339.xml"/><Relationship Id="rId98" Type="http://schemas.openxmlformats.org/officeDocument/2006/relationships/image" Target="../media/image154.png"/><Relationship Id="rId121" Type="http://schemas.openxmlformats.org/officeDocument/2006/relationships/customXml" Target="../ink/ink353.xml"/><Relationship Id="rId142" Type="http://schemas.openxmlformats.org/officeDocument/2006/relationships/image" Target="../media/image188.png"/><Relationship Id="rId163" Type="http://schemas.openxmlformats.org/officeDocument/2006/relationships/customXml" Target="../ink/ink374.xml"/><Relationship Id="rId3" Type="http://schemas.openxmlformats.org/officeDocument/2006/relationships/customXml" Target="../ink/ink294.xml"/><Relationship Id="rId25" Type="http://schemas.openxmlformats.org/officeDocument/2006/relationships/customXml" Target="../ink/ink305.xml"/><Relationship Id="rId46" Type="http://schemas.openxmlformats.org/officeDocument/2006/relationships/image" Target="../media/image100.png"/><Relationship Id="rId67" Type="http://schemas.openxmlformats.org/officeDocument/2006/relationships/customXml" Target="../ink/ink326.xml"/><Relationship Id="rId116" Type="http://schemas.openxmlformats.org/officeDocument/2006/relationships/image" Target="../media/image166.png"/><Relationship Id="rId137" Type="http://schemas.openxmlformats.org/officeDocument/2006/relationships/customXml" Target="../ink/ink361.xml"/><Relationship Id="rId158" Type="http://schemas.openxmlformats.org/officeDocument/2006/relationships/image" Target="../media/image180.png"/><Relationship Id="rId20" Type="http://schemas.openxmlformats.org/officeDocument/2006/relationships/image" Target="../media/image57.png"/><Relationship Id="rId41" Type="http://schemas.openxmlformats.org/officeDocument/2006/relationships/customXml" Target="../ink/ink313.xml"/><Relationship Id="rId62" Type="http://schemas.openxmlformats.org/officeDocument/2006/relationships/image" Target="../media/image107.png"/><Relationship Id="rId83" Type="http://schemas.openxmlformats.org/officeDocument/2006/relationships/customXml" Target="../ink/ink334.xml"/><Relationship Id="rId88" Type="http://schemas.openxmlformats.org/officeDocument/2006/relationships/image" Target="../media/image149.png"/><Relationship Id="rId111" Type="http://schemas.openxmlformats.org/officeDocument/2006/relationships/customXml" Target="../ink/ink348.xml"/><Relationship Id="rId132" Type="http://schemas.openxmlformats.org/officeDocument/2006/relationships/image" Target="../media/image183.png"/><Relationship Id="rId153" Type="http://schemas.openxmlformats.org/officeDocument/2006/relationships/customXml" Target="../ink/ink369.xml"/><Relationship Id="rId174" Type="http://schemas.openxmlformats.org/officeDocument/2006/relationships/image" Target="../media/image201.png"/><Relationship Id="rId15" Type="http://schemas.openxmlformats.org/officeDocument/2006/relationships/customXml" Target="../ink/ink300.xml"/><Relationship Id="rId36" Type="http://schemas.openxmlformats.org/officeDocument/2006/relationships/image" Target="../media/image65.png"/><Relationship Id="rId57" Type="http://schemas.openxmlformats.org/officeDocument/2006/relationships/customXml" Target="../ink/ink321.xml"/><Relationship Id="rId106" Type="http://schemas.openxmlformats.org/officeDocument/2006/relationships/image" Target="../media/image158.png"/><Relationship Id="rId127" Type="http://schemas.openxmlformats.org/officeDocument/2006/relationships/customXml" Target="../ink/ink356.xml"/><Relationship Id="rId10" Type="http://schemas.openxmlformats.org/officeDocument/2006/relationships/image" Target="../media/image52.png"/><Relationship Id="rId31" Type="http://schemas.openxmlformats.org/officeDocument/2006/relationships/customXml" Target="../ink/ink308.xml"/><Relationship Id="rId52" Type="http://schemas.openxmlformats.org/officeDocument/2006/relationships/image" Target="../media/image103.png"/><Relationship Id="rId73" Type="http://schemas.openxmlformats.org/officeDocument/2006/relationships/customXml" Target="../ink/ink329.xml"/><Relationship Id="rId78" Type="http://schemas.openxmlformats.org/officeDocument/2006/relationships/image" Target="../media/image115.png"/><Relationship Id="rId94" Type="http://schemas.openxmlformats.org/officeDocument/2006/relationships/image" Target="../media/image152.png"/><Relationship Id="rId99" Type="http://schemas.openxmlformats.org/officeDocument/2006/relationships/customXml" Target="../ink/ink342.xml"/><Relationship Id="rId101" Type="http://schemas.openxmlformats.org/officeDocument/2006/relationships/customXml" Target="../ink/ink343.xml"/><Relationship Id="rId122" Type="http://schemas.openxmlformats.org/officeDocument/2006/relationships/image" Target="../media/image175.png"/><Relationship Id="rId143" Type="http://schemas.openxmlformats.org/officeDocument/2006/relationships/customXml" Target="../ink/ink364.xml"/><Relationship Id="rId148" Type="http://schemas.openxmlformats.org/officeDocument/2006/relationships/image" Target="../media/image191.png"/><Relationship Id="rId164" Type="http://schemas.openxmlformats.org/officeDocument/2006/relationships/image" Target="../media/image196.png"/><Relationship Id="rId169" Type="http://schemas.openxmlformats.org/officeDocument/2006/relationships/customXml" Target="../ink/ink377.xml"/><Relationship Id="rId4" Type="http://schemas.openxmlformats.org/officeDocument/2006/relationships/image" Target="../media/image48.png"/><Relationship Id="rId9" Type="http://schemas.openxmlformats.org/officeDocument/2006/relationships/customXml" Target="../ink/ink297.xml"/><Relationship Id="rId26" Type="http://schemas.openxmlformats.org/officeDocument/2006/relationships/image" Target="../media/image60.png"/><Relationship Id="rId47" Type="http://schemas.openxmlformats.org/officeDocument/2006/relationships/customXml" Target="../ink/ink316.xml"/><Relationship Id="rId68" Type="http://schemas.openxmlformats.org/officeDocument/2006/relationships/image" Target="../media/image110.png"/><Relationship Id="rId89" Type="http://schemas.openxmlformats.org/officeDocument/2006/relationships/customXml" Target="../ink/ink337.xml"/><Relationship Id="rId112" Type="http://schemas.openxmlformats.org/officeDocument/2006/relationships/image" Target="../media/image164.png"/><Relationship Id="rId133" Type="http://schemas.openxmlformats.org/officeDocument/2006/relationships/customXml" Target="../ink/ink359.xml"/><Relationship Id="rId154" Type="http://schemas.openxmlformats.org/officeDocument/2006/relationships/image" Target="../media/image194.png"/><Relationship Id="rId175" Type="http://schemas.openxmlformats.org/officeDocument/2006/relationships/customXml" Target="../ink/ink380.xml"/><Relationship Id="rId16" Type="http://schemas.openxmlformats.org/officeDocument/2006/relationships/image" Target="../media/image55.png"/><Relationship Id="rId37" Type="http://schemas.openxmlformats.org/officeDocument/2006/relationships/customXml" Target="../ink/ink311.xml"/><Relationship Id="rId58" Type="http://schemas.openxmlformats.org/officeDocument/2006/relationships/image" Target="../media/image105.png"/><Relationship Id="rId79" Type="http://schemas.openxmlformats.org/officeDocument/2006/relationships/customXml" Target="../ink/ink332.xml"/><Relationship Id="rId102" Type="http://schemas.openxmlformats.org/officeDocument/2006/relationships/image" Target="../media/image156.png"/><Relationship Id="rId123" Type="http://schemas.openxmlformats.org/officeDocument/2006/relationships/customXml" Target="../ink/ink354.xml"/><Relationship Id="rId144" Type="http://schemas.openxmlformats.org/officeDocument/2006/relationships/image" Target="../media/image189.png"/><Relationship Id="rId90" Type="http://schemas.openxmlformats.org/officeDocument/2006/relationships/image" Target="../media/image150.png"/><Relationship Id="rId165" Type="http://schemas.openxmlformats.org/officeDocument/2006/relationships/customXml" Target="../ink/ink375.xml"/><Relationship Id="rId27" Type="http://schemas.openxmlformats.org/officeDocument/2006/relationships/customXml" Target="../ink/ink306.xml"/><Relationship Id="rId48" Type="http://schemas.openxmlformats.org/officeDocument/2006/relationships/image" Target="../media/image101.png"/><Relationship Id="rId69" Type="http://schemas.openxmlformats.org/officeDocument/2006/relationships/customXml" Target="../ink/ink327.xml"/><Relationship Id="rId113" Type="http://schemas.openxmlformats.org/officeDocument/2006/relationships/customXml" Target="../ink/ink349.xml"/><Relationship Id="rId134" Type="http://schemas.openxmlformats.org/officeDocument/2006/relationships/image" Target="../media/image184.png"/><Relationship Id="rId80" Type="http://schemas.openxmlformats.org/officeDocument/2006/relationships/image" Target="../media/image116.png"/><Relationship Id="rId155" Type="http://schemas.openxmlformats.org/officeDocument/2006/relationships/customXml" Target="../ink/ink370.xml"/><Relationship Id="rId176" Type="http://schemas.openxmlformats.org/officeDocument/2006/relationships/image" Target="../media/image202.png"/><Relationship Id="rId17" Type="http://schemas.openxmlformats.org/officeDocument/2006/relationships/customXml" Target="../ink/ink301.xml"/><Relationship Id="rId38" Type="http://schemas.openxmlformats.org/officeDocument/2006/relationships/image" Target="../media/image66.png"/><Relationship Id="rId59" Type="http://schemas.openxmlformats.org/officeDocument/2006/relationships/customXml" Target="../ink/ink322.xml"/><Relationship Id="rId103" Type="http://schemas.openxmlformats.org/officeDocument/2006/relationships/customXml" Target="../ink/ink344.xml"/><Relationship Id="rId124" Type="http://schemas.openxmlformats.org/officeDocument/2006/relationships/image" Target="../media/image176.png"/><Relationship Id="rId70" Type="http://schemas.openxmlformats.org/officeDocument/2006/relationships/image" Target="../media/image111.png"/><Relationship Id="rId91" Type="http://schemas.openxmlformats.org/officeDocument/2006/relationships/customXml" Target="../ink/ink338.xml"/><Relationship Id="rId145" Type="http://schemas.openxmlformats.org/officeDocument/2006/relationships/customXml" Target="../ink/ink365.xml"/><Relationship Id="rId166" Type="http://schemas.openxmlformats.org/officeDocument/2006/relationships/image" Target="../media/image197.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6" Type="http://schemas.openxmlformats.org/officeDocument/2006/relationships/image" Target="../media/image67.png"/><Relationship Id="rId21" Type="http://schemas.openxmlformats.org/officeDocument/2006/relationships/customXml" Target="../ink/ink390.xml"/><Relationship Id="rId42" Type="http://schemas.openxmlformats.org/officeDocument/2006/relationships/image" Target="../media/image105.png"/><Relationship Id="rId47" Type="http://schemas.openxmlformats.org/officeDocument/2006/relationships/customXml" Target="../ink/ink403.xml"/><Relationship Id="rId63" Type="http://schemas.openxmlformats.org/officeDocument/2006/relationships/customXml" Target="../ink/ink411.xml"/><Relationship Id="rId68" Type="http://schemas.openxmlformats.org/officeDocument/2006/relationships/image" Target="../media/image215.png"/><Relationship Id="rId16" Type="http://schemas.openxmlformats.org/officeDocument/2006/relationships/image" Target="../media/image63.png"/><Relationship Id="rId11" Type="http://schemas.openxmlformats.org/officeDocument/2006/relationships/customXml" Target="../ink/ink385.xml"/><Relationship Id="rId24" Type="http://schemas.openxmlformats.org/officeDocument/2006/relationships/image" Target="../media/image46.png"/><Relationship Id="rId32" Type="http://schemas.openxmlformats.org/officeDocument/2006/relationships/image" Target="../media/image101.png"/><Relationship Id="rId37" Type="http://schemas.openxmlformats.org/officeDocument/2006/relationships/customXml" Target="../ink/ink398.xml"/><Relationship Id="rId40" Type="http://schemas.openxmlformats.org/officeDocument/2006/relationships/image" Target="../media/image104.png"/><Relationship Id="rId45" Type="http://schemas.openxmlformats.org/officeDocument/2006/relationships/customXml" Target="../ink/ink402.xml"/><Relationship Id="rId53" Type="http://schemas.openxmlformats.org/officeDocument/2006/relationships/customXml" Target="../ink/ink406.xml"/><Relationship Id="rId58" Type="http://schemas.openxmlformats.org/officeDocument/2006/relationships/image" Target="../media/image210.png"/><Relationship Id="rId66" Type="http://schemas.openxmlformats.org/officeDocument/2006/relationships/image" Target="../media/image214.png"/><Relationship Id="rId74" Type="http://schemas.openxmlformats.org/officeDocument/2006/relationships/image" Target="../media/image218.png"/><Relationship Id="rId5" Type="http://schemas.openxmlformats.org/officeDocument/2006/relationships/customXml" Target="../ink/ink382.xml"/><Relationship Id="rId61" Type="http://schemas.openxmlformats.org/officeDocument/2006/relationships/customXml" Target="../ink/ink410.xml"/><Relationship Id="rId19" Type="http://schemas.openxmlformats.org/officeDocument/2006/relationships/customXml" Target="../ink/ink389.xml"/><Relationship Id="rId14" Type="http://schemas.openxmlformats.org/officeDocument/2006/relationships/image" Target="../media/image62.png"/><Relationship Id="rId22" Type="http://schemas.openxmlformats.org/officeDocument/2006/relationships/image" Target="../media/image66.png"/><Relationship Id="rId27" Type="http://schemas.openxmlformats.org/officeDocument/2006/relationships/customXml" Target="../ink/ink393.xml"/><Relationship Id="rId30" Type="http://schemas.openxmlformats.org/officeDocument/2006/relationships/image" Target="../media/image100.png"/><Relationship Id="rId35" Type="http://schemas.openxmlformats.org/officeDocument/2006/relationships/customXml" Target="../ink/ink397.xml"/><Relationship Id="rId43" Type="http://schemas.openxmlformats.org/officeDocument/2006/relationships/customXml" Target="../ink/ink401.xml"/><Relationship Id="rId48" Type="http://schemas.openxmlformats.org/officeDocument/2006/relationships/image" Target="../media/image205.png"/><Relationship Id="rId56" Type="http://schemas.openxmlformats.org/officeDocument/2006/relationships/image" Target="../media/image209.png"/><Relationship Id="rId64" Type="http://schemas.openxmlformats.org/officeDocument/2006/relationships/image" Target="../media/image213.png"/><Relationship Id="rId69" Type="http://schemas.openxmlformats.org/officeDocument/2006/relationships/customXml" Target="../ink/ink414.xml"/><Relationship Id="rId77" Type="http://schemas.openxmlformats.org/officeDocument/2006/relationships/customXml" Target="../ink/ink418.xml"/><Relationship Id="rId8" Type="http://schemas.openxmlformats.org/officeDocument/2006/relationships/image" Target="../media/image59.png"/><Relationship Id="rId51" Type="http://schemas.openxmlformats.org/officeDocument/2006/relationships/customXml" Target="../ink/ink405.xml"/><Relationship Id="rId72" Type="http://schemas.openxmlformats.org/officeDocument/2006/relationships/image" Target="../media/image217.png"/><Relationship Id="rId3" Type="http://schemas.openxmlformats.org/officeDocument/2006/relationships/customXml" Target="../ink/ink381.xml"/><Relationship Id="rId12" Type="http://schemas.openxmlformats.org/officeDocument/2006/relationships/image" Target="../media/image61.png"/><Relationship Id="rId17" Type="http://schemas.openxmlformats.org/officeDocument/2006/relationships/customXml" Target="../ink/ink388.xml"/><Relationship Id="rId25" Type="http://schemas.openxmlformats.org/officeDocument/2006/relationships/customXml" Target="../ink/ink392.xml"/><Relationship Id="rId33" Type="http://schemas.openxmlformats.org/officeDocument/2006/relationships/customXml" Target="../ink/ink396.xml"/><Relationship Id="rId38" Type="http://schemas.openxmlformats.org/officeDocument/2006/relationships/image" Target="../media/image73.png"/><Relationship Id="rId46" Type="http://schemas.openxmlformats.org/officeDocument/2006/relationships/image" Target="../media/image204.png"/><Relationship Id="rId59" Type="http://schemas.openxmlformats.org/officeDocument/2006/relationships/customXml" Target="../ink/ink409.xml"/><Relationship Id="rId67" Type="http://schemas.openxmlformats.org/officeDocument/2006/relationships/customXml" Target="../ink/ink413.xml"/><Relationship Id="rId20" Type="http://schemas.openxmlformats.org/officeDocument/2006/relationships/image" Target="../media/image65.png"/><Relationship Id="rId41" Type="http://schemas.openxmlformats.org/officeDocument/2006/relationships/customXml" Target="../ink/ink400.xml"/><Relationship Id="rId54" Type="http://schemas.openxmlformats.org/officeDocument/2006/relationships/image" Target="../media/image208.png"/><Relationship Id="rId62" Type="http://schemas.openxmlformats.org/officeDocument/2006/relationships/image" Target="../media/image212.png"/><Relationship Id="rId70" Type="http://schemas.openxmlformats.org/officeDocument/2006/relationships/image" Target="../media/image216.png"/><Relationship Id="rId75" Type="http://schemas.openxmlformats.org/officeDocument/2006/relationships/customXml" Target="../ink/ink417.xml"/><Relationship Id="rId1" Type="http://schemas.openxmlformats.org/officeDocument/2006/relationships/slideLayout" Target="../slideLayouts/slideLayout6.xml"/><Relationship Id="rId6" Type="http://schemas.openxmlformats.org/officeDocument/2006/relationships/image" Target="../media/image58.png"/><Relationship Id="rId15" Type="http://schemas.openxmlformats.org/officeDocument/2006/relationships/customXml" Target="../ink/ink387.xml"/><Relationship Id="rId23" Type="http://schemas.openxmlformats.org/officeDocument/2006/relationships/customXml" Target="../ink/ink391.xml"/><Relationship Id="rId28" Type="http://schemas.openxmlformats.org/officeDocument/2006/relationships/image" Target="../media/image99.png"/><Relationship Id="rId36" Type="http://schemas.openxmlformats.org/officeDocument/2006/relationships/image" Target="../media/image103.png"/><Relationship Id="rId49" Type="http://schemas.openxmlformats.org/officeDocument/2006/relationships/customXml" Target="../ink/ink404.xml"/><Relationship Id="rId57" Type="http://schemas.openxmlformats.org/officeDocument/2006/relationships/customXml" Target="../ink/ink408.xml"/><Relationship Id="rId10" Type="http://schemas.openxmlformats.org/officeDocument/2006/relationships/image" Target="../media/image60.png"/><Relationship Id="rId31" Type="http://schemas.openxmlformats.org/officeDocument/2006/relationships/customXml" Target="../ink/ink395.xml"/><Relationship Id="rId44" Type="http://schemas.openxmlformats.org/officeDocument/2006/relationships/image" Target="../media/image203.png"/><Relationship Id="rId52" Type="http://schemas.openxmlformats.org/officeDocument/2006/relationships/image" Target="../media/image207.png"/><Relationship Id="rId60" Type="http://schemas.openxmlformats.org/officeDocument/2006/relationships/image" Target="../media/image211.png"/><Relationship Id="rId65" Type="http://schemas.openxmlformats.org/officeDocument/2006/relationships/customXml" Target="../ink/ink412.xml"/><Relationship Id="rId73" Type="http://schemas.openxmlformats.org/officeDocument/2006/relationships/customXml" Target="../ink/ink416.xml"/><Relationship Id="rId78" Type="http://schemas.openxmlformats.org/officeDocument/2006/relationships/image" Target="../media/image220.png"/><Relationship Id="rId4" Type="http://schemas.openxmlformats.org/officeDocument/2006/relationships/image" Target="../media/image57.png"/><Relationship Id="rId9" Type="http://schemas.openxmlformats.org/officeDocument/2006/relationships/customXml" Target="../ink/ink384.xml"/><Relationship Id="rId13" Type="http://schemas.openxmlformats.org/officeDocument/2006/relationships/customXml" Target="../ink/ink386.xml"/><Relationship Id="rId18" Type="http://schemas.openxmlformats.org/officeDocument/2006/relationships/image" Target="../media/image64.png"/><Relationship Id="rId39" Type="http://schemas.openxmlformats.org/officeDocument/2006/relationships/customXml" Target="../ink/ink399.xml"/><Relationship Id="rId34" Type="http://schemas.openxmlformats.org/officeDocument/2006/relationships/image" Target="../media/image102.png"/><Relationship Id="rId50" Type="http://schemas.openxmlformats.org/officeDocument/2006/relationships/image" Target="../media/image206.png"/><Relationship Id="rId55" Type="http://schemas.openxmlformats.org/officeDocument/2006/relationships/customXml" Target="../ink/ink407.xml"/><Relationship Id="rId76" Type="http://schemas.openxmlformats.org/officeDocument/2006/relationships/image" Target="../media/image219.png"/><Relationship Id="rId7" Type="http://schemas.openxmlformats.org/officeDocument/2006/relationships/customXml" Target="../ink/ink383.xml"/><Relationship Id="rId71" Type="http://schemas.openxmlformats.org/officeDocument/2006/relationships/customXml" Target="../ink/ink415.xml"/><Relationship Id="rId2" Type="http://schemas.openxmlformats.org/officeDocument/2006/relationships/notesSlide" Target="../notesSlides/notesSlide166.xml"/><Relationship Id="rId29" Type="http://schemas.openxmlformats.org/officeDocument/2006/relationships/customXml" Target="../ink/ink394.xml"/></Relationships>
</file>

<file path=ppt/slides/_rels/slide191.xml.rels><?xml version="1.0" encoding="UTF-8" standalone="yes"?>
<Relationships xmlns="http://schemas.openxmlformats.org/package/2006/relationships"><Relationship Id="rId26" Type="http://schemas.openxmlformats.org/officeDocument/2006/relationships/image" Target="../media/image67.png"/><Relationship Id="rId21" Type="http://schemas.openxmlformats.org/officeDocument/2006/relationships/customXml" Target="../ink/ink428.xml"/><Relationship Id="rId42" Type="http://schemas.openxmlformats.org/officeDocument/2006/relationships/image" Target="../media/image105.png"/><Relationship Id="rId47" Type="http://schemas.openxmlformats.org/officeDocument/2006/relationships/customXml" Target="../ink/ink441.xml"/><Relationship Id="rId63" Type="http://schemas.openxmlformats.org/officeDocument/2006/relationships/customXml" Target="../ink/ink449.xml"/><Relationship Id="rId68" Type="http://schemas.openxmlformats.org/officeDocument/2006/relationships/image" Target="../media/image233.png"/><Relationship Id="rId84" Type="http://schemas.openxmlformats.org/officeDocument/2006/relationships/image" Target="../media/image241.png"/><Relationship Id="rId89" Type="http://schemas.openxmlformats.org/officeDocument/2006/relationships/customXml" Target="../ink/ink462.xml"/><Relationship Id="rId16" Type="http://schemas.openxmlformats.org/officeDocument/2006/relationships/image" Target="../media/image63.png"/><Relationship Id="rId11" Type="http://schemas.openxmlformats.org/officeDocument/2006/relationships/customXml" Target="../ink/ink423.xml"/><Relationship Id="rId32" Type="http://schemas.openxmlformats.org/officeDocument/2006/relationships/image" Target="../media/image101.png"/><Relationship Id="rId37" Type="http://schemas.openxmlformats.org/officeDocument/2006/relationships/customXml" Target="../ink/ink436.xml"/><Relationship Id="rId53" Type="http://schemas.openxmlformats.org/officeDocument/2006/relationships/customXml" Target="../ink/ink444.xml"/><Relationship Id="rId58" Type="http://schemas.openxmlformats.org/officeDocument/2006/relationships/image" Target="../media/image228.png"/><Relationship Id="rId74" Type="http://schemas.openxmlformats.org/officeDocument/2006/relationships/image" Target="../media/image236.png"/><Relationship Id="rId79" Type="http://schemas.openxmlformats.org/officeDocument/2006/relationships/customXml" Target="../ink/ink457.xml"/><Relationship Id="rId5" Type="http://schemas.openxmlformats.org/officeDocument/2006/relationships/customXml" Target="../ink/ink420.xml"/><Relationship Id="rId90" Type="http://schemas.openxmlformats.org/officeDocument/2006/relationships/image" Target="../media/image244.png"/><Relationship Id="rId95" Type="http://schemas.openxmlformats.org/officeDocument/2006/relationships/customXml" Target="../ink/ink465.xml"/><Relationship Id="rId22" Type="http://schemas.openxmlformats.org/officeDocument/2006/relationships/image" Target="../media/image66.png"/><Relationship Id="rId27" Type="http://schemas.openxmlformats.org/officeDocument/2006/relationships/customXml" Target="../ink/ink431.xml"/><Relationship Id="rId43" Type="http://schemas.openxmlformats.org/officeDocument/2006/relationships/customXml" Target="../ink/ink439.xml"/><Relationship Id="rId48" Type="http://schemas.openxmlformats.org/officeDocument/2006/relationships/image" Target="../media/image223.png"/><Relationship Id="rId64" Type="http://schemas.openxmlformats.org/officeDocument/2006/relationships/image" Target="../media/image231.png"/><Relationship Id="rId69" Type="http://schemas.openxmlformats.org/officeDocument/2006/relationships/customXml" Target="../ink/ink452.xml"/><Relationship Id="rId8" Type="http://schemas.openxmlformats.org/officeDocument/2006/relationships/image" Target="../media/image59.png"/><Relationship Id="rId51" Type="http://schemas.openxmlformats.org/officeDocument/2006/relationships/customXml" Target="../ink/ink443.xml"/><Relationship Id="rId72" Type="http://schemas.openxmlformats.org/officeDocument/2006/relationships/image" Target="../media/image235.png"/><Relationship Id="rId80" Type="http://schemas.openxmlformats.org/officeDocument/2006/relationships/image" Target="../media/image239.png"/><Relationship Id="rId85" Type="http://schemas.openxmlformats.org/officeDocument/2006/relationships/customXml" Target="../ink/ink460.xml"/><Relationship Id="rId93" Type="http://schemas.openxmlformats.org/officeDocument/2006/relationships/customXml" Target="../ink/ink464.xml"/><Relationship Id="rId3" Type="http://schemas.openxmlformats.org/officeDocument/2006/relationships/customXml" Target="../ink/ink419.xml"/><Relationship Id="rId12" Type="http://schemas.openxmlformats.org/officeDocument/2006/relationships/image" Target="../media/image61.png"/><Relationship Id="rId17" Type="http://schemas.openxmlformats.org/officeDocument/2006/relationships/customXml" Target="../ink/ink426.xml"/><Relationship Id="rId25" Type="http://schemas.openxmlformats.org/officeDocument/2006/relationships/customXml" Target="../ink/ink430.xml"/><Relationship Id="rId33" Type="http://schemas.openxmlformats.org/officeDocument/2006/relationships/customXml" Target="../ink/ink434.xml"/><Relationship Id="rId38" Type="http://schemas.openxmlformats.org/officeDocument/2006/relationships/image" Target="../media/image73.png"/><Relationship Id="rId46" Type="http://schemas.openxmlformats.org/officeDocument/2006/relationships/image" Target="../media/image222.png"/><Relationship Id="rId59" Type="http://schemas.openxmlformats.org/officeDocument/2006/relationships/customXml" Target="../ink/ink447.xml"/><Relationship Id="rId67" Type="http://schemas.openxmlformats.org/officeDocument/2006/relationships/customXml" Target="../ink/ink451.xml"/><Relationship Id="rId20" Type="http://schemas.openxmlformats.org/officeDocument/2006/relationships/image" Target="../media/image65.png"/><Relationship Id="rId41" Type="http://schemas.openxmlformats.org/officeDocument/2006/relationships/customXml" Target="../ink/ink438.xml"/><Relationship Id="rId54" Type="http://schemas.openxmlformats.org/officeDocument/2006/relationships/image" Target="../media/image226.png"/><Relationship Id="rId62" Type="http://schemas.openxmlformats.org/officeDocument/2006/relationships/image" Target="../media/image230.png"/><Relationship Id="rId70" Type="http://schemas.openxmlformats.org/officeDocument/2006/relationships/image" Target="../media/image234.png"/><Relationship Id="rId75" Type="http://schemas.openxmlformats.org/officeDocument/2006/relationships/customXml" Target="../ink/ink455.xml"/><Relationship Id="rId83" Type="http://schemas.openxmlformats.org/officeDocument/2006/relationships/customXml" Target="../ink/ink459.xml"/><Relationship Id="rId88" Type="http://schemas.openxmlformats.org/officeDocument/2006/relationships/image" Target="../media/image243.png"/><Relationship Id="rId91" Type="http://schemas.openxmlformats.org/officeDocument/2006/relationships/customXml" Target="../ink/ink463.xml"/><Relationship Id="rId96" Type="http://schemas.openxmlformats.org/officeDocument/2006/relationships/image" Target="../media/image247.png"/><Relationship Id="rId1" Type="http://schemas.openxmlformats.org/officeDocument/2006/relationships/slideLayout" Target="../slideLayouts/slideLayout6.xml"/><Relationship Id="rId6" Type="http://schemas.openxmlformats.org/officeDocument/2006/relationships/image" Target="../media/image58.png"/><Relationship Id="rId15" Type="http://schemas.openxmlformats.org/officeDocument/2006/relationships/customXml" Target="../ink/ink425.xml"/><Relationship Id="rId23" Type="http://schemas.openxmlformats.org/officeDocument/2006/relationships/customXml" Target="../ink/ink429.xml"/><Relationship Id="rId28" Type="http://schemas.openxmlformats.org/officeDocument/2006/relationships/image" Target="../media/image99.png"/><Relationship Id="rId36" Type="http://schemas.openxmlformats.org/officeDocument/2006/relationships/image" Target="../media/image103.png"/><Relationship Id="rId49" Type="http://schemas.openxmlformats.org/officeDocument/2006/relationships/customXml" Target="../ink/ink442.xml"/><Relationship Id="rId57" Type="http://schemas.openxmlformats.org/officeDocument/2006/relationships/customXml" Target="../ink/ink446.xml"/><Relationship Id="rId10" Type="http://schemas.openxmlformats.org/officeDocument/2006/relationships/image" Target="../media/image60.png"/><Relationship Id="rId31" Type="http://schemas.openxmlformats.org/officeDocument/2006/relationships/customXml" Target="../ink/ink433.xml"/><Relationship Id="rId44" Type="http://schemas.openxmlformats.org/officeDocument/2006/relationships/image" Target="../media/image221.png"/><Relationship Id="rId52" Type="http://schemas.openxmlformats.org/officeDocument/2006/relationships/image" Target="../media/image225.png"/><Relationship Id="rId60" Type="http://schemas.openxmlformats.org/officeDocument/2006/relationships/image" Target="../media/image229.png"/><Relationship Id="rId65" Type="http://schemas.openxmlformats.org/officeDocument/2006/relationships/customXml" Target="../ink/ink450.xml"/><Relationship Id="rId73" Type="http://schemas.openxmlformats.org/officeDocument/2006/relationships/customXml" Target="../ink/ink454.xml"/><Relationship Id="rId78" Type="http://schemas.openxmlformats.org/officeDocument/2006/relationships/image" Target="../media/image238.png"/><Relationship Id="rId81" Type="http://schemas.openxmlformats.org/officeDocument/2006/relationships/customXml" Target="../ink/ink458.xml"/><Relationship Id="rId86" Type="http://schemas.openxmlformats.org/officeDocument/2006/relationships/image" Target="../media/image242.png"/><Relationship Id="rId94" Type="http://schemas.openxmlformats.org/officeDocument/2006/relationships/image" Target="../media/image246.png"/><Relationship Id="rId4" Type="http://schemas.openxmlformats.org/officeDocument/2006/relationships/image" Target="../media/image57.png"/><Relationship Id="rId9" Type="http://schemas.openxmlformats.org/officeDocument/2006/relationships/customXml" Target="../ink/ink422.xml"/><Relationship Id="rId13" Type="http://schemas.openxmlformats.org/officeDocument/2006/relationships/customXml" Target="../ink/ink424.xml"/><Relationship Id="rId18" Type="http://schemas.openxmlformats.org/officeDocument/2006/relationships/image" Target="../media/image64.png"/><Relationship Id="rId39" Type="http://schemas.openxmlformats.org/officeDocument/2006/relationships/customXml" Target="../ink/ink437.xml"/><Relationship Id="rId34" Type="http://schemas.openxmlformats.org/officeDocument/2006/relationships/image" Target="../media/image102.png"/><Relationship Id="rId50" Type="http://schemas.openxmlformats.org/officeDocument/2006/relationships/image" Target="../media/image224.png"/><Relationship Id="rId55" Type="http://schemas.openxmlformats.org/officeDocument/2006/relationships/customXml" Target="../ink/ink445.xml"/><Relationship Id="rId76" Type="http://schemas.openxmlformats.org/officeDocument/2006/relationships/image" Target="../media/image237.png"/><Relationship Id="rId7" Type="http://schemas.openxmlformats.org/officeDocument/2006/relationships/customXml" Target="../ink/ink421.xml"/><Relationship Id="rId71" Type="http://schemas.openxmlformats.org/officeDocument/2006/relationships/customXml" Target="../ink/ink453.xml"/><Relationship Id="rId92" Type="http://schemas.openxmlformats.org/officeDocument/2006/relationships/image" Target="../media/image245.png"/><Relationship Id="rId2" Type="http://schemas.openxmlformats.org/officeDocument/2006/relationships/notesSlide" Target="../notesSlides/notesSlide167.xml"/><Relationship Id="rId29" Type="http://schemas.openxmlformats.org/officeDocument/2006/relationships/customXml" Target="../ink/ink432.xml"/><Relationship Id="rId24" Type="http://schemas.openxmlformats.org/officeDocument/2006/relationships/image" Target="../media/image46.png"/><Relationship Id="rId40" Type="http://schemas.openxmlformats.org/officeDocument/2006/relationships/image" Target="../media/image104.png"/><Relationship Id="rId45" Type="http://schemas.openxmlformats.org/officeDocument/2006/relationships/customXml" Target="../ink/ink440.xml"/><Relationship Id="rId66" Type="http://schemas.openxmlformats.org/officeDocument/2006/relationships/image" Target="../media/image232.png"/><Relationship Id="rId87" Type="http://schemas.openxmlformats.org/officeDocument/2006/relationships/customXml" Target="../ink/ink461.xml"/><Relationship Id="rId61" Type="http://schemas.openxmlformats.org/officeDocument/2006/relationships/customXml" Target="../ink/ink448.xml"/><Relationship Id="rId82" Type="http://schemas.openxmlformats.org/officeDocument/2006/relationships/image" Target="../media/image240.png"/><Relationship Id="rId19" Type="http://schemas.openxmlformats.org/officeDocument/2006/relationships/customXml" Target="../ink/ink427.xml"/><Relationship Id="rId14" Type="http://schemas.openxmlformats.org/officeDocument/2006/relationships/image" Target="../media/image62.png"/><Relationship Id="rId30" Type="http://schemas.openxmlformats.org/officeDocument/2006/relationships/image" Target="../media/image100.png"/><Relationship Id="rId35" Type="http://schemas.openxmlformats.org/officeDocument/2006/relationships/customXml" Target="../ink/ink435.xml"/><Relationship Id="rId56" Type="http://schemas.openxmlformats.org/officeDocument/2006/relationships/image" Target="../media/image227.png"/><Relationship Id="rId77" Type="http://schemas.openxmlformats.org/officeDocument/2006/relationships/customXml" Target="../ink/ink456.xml"/></Relationships>
</file>

<file path=ppt/slides/_rels/slide192.xml.rels><?xml version="1.0" encoding="UTF-8" standalone="yes"?>
<Relationships xmlns="http://schemas.openxmlformats.org/package/2006/relationships"><Relationship Id="rId26" Type="http://schemas.openxmlformats.org/officeDocument/2006/relationships/image" Target="../media/image67.png"/><Relationship Id="rId21" Type="http://schemas.openxmlformats.org/officeDocument/2006/relationships/customXml" Target="../ink/ink475.xml"/><Relationship Id="rId42" Type="http://schemas.openxmlformats.org/officeDocument/2006/relationships/image" Target="../media/image105.png"/><Relationship Id="rId47" Type="http://schemas.openxmlformats.org/officeDocument/2006/relationships/customXml" Target="../ink/ink488.xml"/><Relationship Id="rId63" Type="http://schemas.openxmlformats.org/officeDocument/2006/relationships/customXml" Target="../ink/ink496.xml"/><Relationship Id="rId68" Type="http://schemas.openxmlformats.org/officeDocument/2006/relationships/image" Target="../media/image233.png"/><Relationship Id="rId84" Type="http://schemas.openxmlformats.org/officeDocument/2006/relationships/image" Target="../media/image250.png"/><Relationship Id="rId89" Type="http://schemas.openxmlformats.org/officeDocument/2006/relationships/customXml" Target="../ink/ink509.xml"/><Relationship Id="rId16" Type="http://schemas.openxmlformats.org/officeDocument/2006/relationships/image" Target="../media/image63.png"/><Relationship Id="rId11" Type="http://schemas.openxmlformats.org/officeDocument/2006/relationships/customXml" Target="../ink/ink470.xml"/><Relationship Id="rId32" Type="http://schemas.openxmlformats.org/officeDocument/2006/relationships/image" Target="../media/image101.png"/><Relationship Id="rId37" Type="http://schemas.openxmlformats.org/officeDocument/2006/relationships/customXml" Target="../ink/ink483.xml"/><Relationship Id="rId53" Type="http://schemas.openxmlformats.org/officeDocument/2006/relationships/customXml" Target="../ink/ink491.xml"/><Relationship Id="rId58" Type="http://schemas.openxmlformats.org/officeDocument/2006/relationships/image" Target="../media/image228.png"/><Relationship Id="rId74" Type="http://schemas.openxmlformats.org/officeDocument/2006/relationships/image" Target="../media/image236.png"/><Relationship Id="rId79" Type="http://schemas.openxmlformats.org/officeDocument/2006/relationships/customXml" Target="../ink/ink504.xml"/><Relationship Id="rId102" Type="http://schemas.openxmlformats.org/officeDocument/2006/relationships/image" Target="../media/image259.png"/><Relationship Id="rId5" Type="http://schemas.openxmlformats.org/officeDocument/2006/relationships/customXml" Target="../ink/ink467.xml"/><Relationship Id="rId90" Type="http://schemas.openxmlformats.org/officeDocument/2006/relationships/image" Target="../media/image253.png"/><Relationship Id="rId95" Type="http://schemas.openxmlformats.org/officeDocument/2006/relationships/customXml" Target="../ink/ink512.xml"/><Relationship Id="rId22" Type="http://schemas.openxmlformats.org/officeDocument/2006/relationships/image" Target="../media/image66.png"/><Relationship Id="rId27" Type="http://schemas.openxmlformats.org/officeDocument/2006/relationships/customXml" Target="../ink/ink478.xml"/><Relationship Id="rId43" Type="http://schemas.openxmlformats.org/officeDocument/2006/relationships/customXml" Target="../ink/ink486.xml"/><Relationship Id="rId48" Type="http://schemas.openxmlformats.org/officeDocument/2006/relationships/image" Target="../media/image223.png"/><Relationship Id="rId64" Type="http://schemas.openxmlformats.org/officeDocument/2006/relationships/image" Target="../media/image231.png"/><Relationship Id="rId69" Type="http://schemas.openxmlformats.org/officeDocument/2006/relationships/customXml" Target="../ink/ink499.xml"/><Relationship Id="rId80" Type="http://schemas.openxmlformats.org/officeDocument/2006/relationships/image" Target="../media/image248.png"/><Relationship Id="rId85" Type="http://schemas.openxmlformats.org/officeDocument/2006/relationships/customXml" Target="../ink/ink507.xml"/><Relationship Id="rId12" Type="http://schemas.openxmlformats.org/officeDocument/2006/relationships/image" Target="../media/image61.png"/><Relationship Id="rId17" Type="http://schemas.openxmlformats.org/officeDocument/2006/relationships/customXml" Target="../ink/ink473.xml"/><Relationship Id="rId25" Type="http://schemas.openxmlformats.org/officeDocument/2006/relationships/customXml" Target="../ink/ink477.xml"/><Relationship Id="rId33" Type="http://schemas.openxmlformats.org/officeDocument/2006/relationships/customXml" Target="../ink/ink481.xml"/><Relationship Id="rId38" Type="http://schemas.openxmlformats.org/officeDocument/2006/relationships/image" Target="../media/image73.png"/><Relationship Id="rId46" Type="http://schemas.openxmlformats.org/officeDocument/2006/relationships/image" Target="../media/image222.png"/><Relationship Id="rId59" Type="http://schemas.openxmlformats.org/officeDocument/2006/relationships/customXml" Target="../ink/ink494.xml"/><Relationship Id="rId67" Type="http://schemas.openxmlformats.org/officeDocument/2006/relationships/customXml" Target="../ink/ink498.xml"/><Relationship Id="rId20" Type="http://schemas.openxmlformats.org/officeDocument/2006/relationships/image" Target="../media/image65.png"/><Relationship Id="rId41" Type="http://schemas.openxmlformats.org/officeDocument/2006/relationships/customXml" Target="../ink/ink485.xml"/><Relationship Id="rId54" Type="http://schemas.openxmlformats.org/officeDocument/2006/relationships/image" Target="../media/image226.png"/><Relationship Id="rId62" Type="http://schemas.openxmlformats.org/officeDocument/2006/relationships/image" Target="../media/image230.png"/><Relationship Id="rId70" Type="http://schemas.openxmlformats.org/officeDocument/2006/relationships/image" Target="../media/image234.png"/><Relationship Id="rId75" Type="http://schemas.openxmlformats.org/officeDocument/2006/relationships/customXml" Target="../ink/ink502.xml"/><Relationship Id="rId83" Type="http://schemas.openxmlformats.org/officeDocument/2006/relationships/customXml" Target="../ink/ink506.xml"/><Relationship Id="rId88" Type="http://schemas.openxmlformats.org/officeDocument/2006/relationships/image" Target="../media/image252.png"/><Relationship Id="rId91" Type="http://schemas.openxmlformats.org/officeDocument/2006/relationships/customXml" Target="../ink/ink510.xml"/><Relationship Id="rId96" Type="http://schemas.openxmlformats.org/officeDocument/2006/relationships/image" Target="../media/image256.png"/><Relationship Id="rId1" Type="http://schemas.openxmlformats.org/officeDocument/2006/relationships/slideLayout" Target="../slideLayouts/slideLayout6.xml"/><Relationship Id="rId6" Type="http://schemas.openxmlformats.org/officeDocument/2006/relationships/image" Target="../media/image58.png"/><Relationship Id="rId15" Type="http://schemas.openxmlformats.org/officeDocument/2006/relationships/customXml" Target="../ink/ink472.xml"/><Relationship Id="rId23" Type="http://schemas.openxmlformats.org/officeDocument/2006/relationships/customXml" Target="../ink/ink476.xml"/><Relationship Id="rId28" Type="http://schemas.openxmlformats.org/officeDocument/2006/relationships/image" Target="../media/image99.png"/><Relationship Id="rId36" Type="http://schemas.openxmlformats.org/officeDocument/2006/relationships/image" Target="../media/image103.png"/><Relationship Id="rId49" Type="http://schemas.openxmlformats.org/officeDocument/2006/relationships/customXml" Target="../ink/ink489.xml"/><Relationship Id="rId57" Type="http://schemas.openxmlformats.org/officeDocument/2006/relationships/customXml" Target="../ink/ink493.xml"/><Relationship Id="rId10" Type="http://schemas.openxmlformats.org/officeDocument/2006/relationships/image" Target="../media/image60.png"/><Relationship Id="rId31" Type="http://schemas.openxmlformats.org/officeDocument/2006/relationships/customXml" Target="../ink/ink480.xml"/><Relationship Id="rId44" Type="http://schemas.openxmlformats.org/officeDocument/2006/relationships/image" Target="../media/image221.png"/><Relationship Id="rId52" Type="http://schemas.openxmlformats.org/officeDocument/2006/relationships/image" Target="../media/image225.png"/><Relationship Id="rId60" Type="http://schemas.openxmlformats.org/officeDocument/2006/relationships/image" Target="../media/image229.png"/><Relationship Id="rId65" Type="http://schemas.openxmlformats.org/officeDocument/2006/relationships/customXml" Target="../ink/ink497.xml"/><Relationship Id="rId73" Type="http://schemas.openxmlformats.org/officeDocument/2006/relationships/customXml" Target="../ink/ink501.xml"/><Relationship Id="rId78" Type="http://schemas.openxmlformats.org/officeDocument/2006/relationships/image" Target="../media/image238.png"/><Relationship Id="rId81" Type="http://schemas.openxmlformats.org/officeDocument/2006/relationships/customXml" Target="../ink/ink505.xml"/><Relationship Id="rId86" Type="http://schemas.openxmlformats.org/officeDocument/2006/relationships/image" Target="../media/image251.png"/><Relationship Id="rId94" Type="http://schemas.openxmlformats.org/officeDocument/2006/relationships/image" Target="../media/image255.png"/><Relationship Id="rId99" Type="http://schemas.openxmlformats.org/officeDocument/2006/relationships/customXml" Target="../ink/ink514.xml"/><Relationship Id="rId101" Type="http://schemas.openxmlformats.org/officeDocument/2006/relationships/customXml" Target="../ink/ink515.xml"/><Relationship Id="rId4" Type="http://schemas.openxmlformats.org/officeDocument/2006/relationships/image" Target="../media/image57.png"/><Relationship Id="rId9" Type="http://schemas.openxmlformats.org/officeDocument/2006/relationships/customXml" Target="../ink/ink469.xml"/><Relationship Id="rId13" Type="http://schemas.openxmlformats.org/officeDocument/2006/relationships/customXml" Target="../ink/ink471.xml"/><Relationship Id="rId18" Type="http://schemas.openxmlformats.org/officeDocument/2006/relationships/image" Target="../media/image64.png"/><Relationship Id="rId39" Type="http://schemas.openxmlformats.org/officeDocument/2006/relationships/customXml" Target="../ink/ink484.xml"/><Relationship Id="rId34" Type="http://schemas.openxmlformats.org/officeDocument/2006/relationships/image" Target="../media/image102.png"/><Relationship Id="rId50" Type="http://schemas.openxmlformats.org/officeDocument/2006/relationships/image" Target="../media/image224.png"/><Relationship Id="rId55" Type="http://schemas.openxmlformats.org/officeDocument/2006/relationships/customXml" Target="../ink/ink492.xml"/><Relationship Id="rId76" Type="http://schemas.openxmlformats.org/officeDocument/2006/relationships/image" Target="../media/image237.png"/><Relationship Id="rId97" Type="http://schemas.openxmlformats.org/officeDocument/2006/relationships/customXml" Target="../ink/ink513.xml"/><Relationship Id="rId7" Type="http://schemas.openxmlformats.org/officeDocument/2006/relationships/customXml" Target="../ink/ink468.xml"/><Relationship Id="rId71" Type="http://schemas.openxmlformats.org/officeDocument/2006/relationships/customXml" Target="../ink/ink500.xml"/><Relationship Id="rId92" Type="http://schemas.openxmlformats.org/officeDocument/2006/relationships/image" Target="../media/image254.png"/><Relationship Id="rId2" Type="http://schemas.openxmlformats.org/officeDocument/2006/relationships/notesSlide" Target="../notesSlides/notesSlide168.xml"/><Relationship Id="rId29" Type="http://schemas.openxmlformats.org/officeDocument/2006/relationships/customXml" Target="../ink/ink479.xml"/><Relationship Id="rId24" Type="http://schemas.openxmlformats.org/officeDocument/2006/relationships/image" Target="../media/image46.png"/><Relationship Id="rId40" Type="http://schemas.openxmlformats.org/officeDocument/2006/relationships/image" Target="../media/image104.png"/><Relationship Id="rId45" Type="http://schemas.openxmlformats.org/officeDocument/2006/relationships/customXml" Target="../ink/ink487.xml"/><Relationship Id="rId66" Type="http://schemas.openxmlformats.org/officeDocument/2006/relationships/image" Target="../media/image232.png"/><Relationship Id="rId87" Type="http://schemas.openxmlformats.org/officeDocument/2006/relationships/customXml" Target="../ink/ink508.xml"/><Relationship Id="rId61" Type="http://schemas.openxmlformats.org/officeDocument/2006/relationships/customXml" Target="../ink/ink495.xml"/><Relationship Id="rId82" Type="http://schemas.openxmlformats.org/officeDocument/2006/relationships/image" Target="../media/image249.png"/><Relationship Id="rId19" Type="http://schemas.openxmlformats.org/officeDocument/2006/relationships/customXml" Target="../ink/ink474.xml"/><Relationship Id="rId14" Type="http://schemas.openxmlformats.org/officeDocument/2006/relationships/image" Target="../media/image62.png"/><Relationship Id="rId30" Type="http://schemas.openxmlformats.org/officeDocument/2006/relationships/image" Target="../media/image100.png"/><Relationship Id="rId35" Type="http://schemas.openxmlformats.org/officeDocument/2006/relationships/customXml" Target="../ink/ink482.xml"/><Relationship Id="rId56" Type="http://schemas.openxmlformats.org/officeDocument/2006/relationships/image" Target="../media/image227.png"/><Relationship Id="rId77" Type="http://schemas.openxmlformats.org/officeDocument/2006/relationships/customXml" Target="../ink/ink503.xml"/><Relationship Id="rId100" Type="http://schemas.openxmlformats.org/officeDocument/2006/relationships/image" Target="../media/image258.png"/><Relationship Id="rId8" Type="http://schemas.openxmlformats.org/officeDocument/2006/relationships/image" Target="../media/image59.png"/><Relationship Id="rId51" Type="http://schemas.openxmlformats.org/officeDocument/2006/relationships/customXml" Target="../ink/ink490.xml"/><Relationship Id="rId72" Type="http://schemas.openxmlformats.org/officeDocument/2006/relationships/image" Target="../media/image235.png"/><Relationship Id="rId93" Type="http://schemas.openxmlformats.org/officeDocument/2006/relationships/customXml" Target="../ink/ink511.xml"/><Relationship Id="rId98" Type="http://schemas.openxmlformats.org/officeDocument/2006/relationships/image" Target="../media/image257.png"/><Relationship Id="rId3" Type="http://schemas.openxmlformats.org/officeDocument/2006/relationships/customXml" Target="../ink/ink466.xml"/></Relationships>
</file>

<file path=ppt/slides/_rels/slide193.xml.rels><?xml version="1.0" encoding="UTF-8" standalone="yes"?>
<Relationships xmlns="http://schemas.openxmlformats.org/package/2006/relationships"><Relationship Id="rId26" Type="http://schemas.openxmlformats.org/officeDocument/2006/relationships/image" Target="../media/image67.png"/><Relationship Id="rId21" Type="http://schemas.openxmlformats.org/officeDocument/2006/relationships/customXml" Target="../ink/ink525.xml"/><Relationship Id="rId42" Type="http://schemas.openxmlformats.org/officeDocument/2006/relationships/image" Target="../media/image105.png"/><Relationship Id="rId47" Type="http://schemas.openxmlformats.org/officeDocument/2006/relationships/customXml" Target="../ink/ink538.xml"/><Relationship Id="rId63" Type="http://schemas.openxmlformats.org/officeDocument/2006/relationships/customXml" Target="../ink/ink546.xml"/><Relationship Id="rId68" Type="http://schemas.openxmlformats.org/officeDocument/2006/relationships/image" Target="../media/image233.png"/><Relationship Id="rId84" Type="http://schemas.openxmlformats.org/officeDocument/2006/relationships/image" Target="../media/image262.png"/><Relationship Id="rId89" Type="http://schemas.openxmlformats.org/officeDocument/2006/relationships/customXml" Target="../ink/ink559.xml"/><Relationship Id="rId16" Type="http://schemas.openxmlformats.org/officeDocument/2006/relationships/image" Target="../media/image63.png"/><Relationship Id="rId11" Type="http://schemas.openxmlformats.org/officeDocument/2006/relationships/customXml" Target="../ink/ink520.xml"/><Relationship Id="rId32" Type="http://schemas.openxmlformats.org/officeDocument/2006/relationships/image" Target="../media/image101.png"/><Relationship Id="rId37" Type="http://schemas.openxmlformats.org/officeDocument/2006/relationships/customXml" Target="../ink/ink533.xml"/><Relationship Id="rId53" Type="http://schemas.openxmlformats.org/officeDocument/2006/relationships/customXml" Target="../ink/ink541.xml"/><Relationship Id="rId58" Type="http://schemas.openxmlformats.org/officeDocument/2006/relationships/image" Target="../media/image228.png"/><Relationship Id="rId74" Type="http://schemas.openxmlformats.org/officeDocument/2006/relationships/image" Target="../media/image236.png"/><Relationship Id="rId79" Type="http://schemas.openxmlformats.org/officeDocument/2006/relationships/customXml" Target="../ink/ink554.xml"/><Relationship Id="rId5" Type="http://schemas.openxmlformats.org/officeDocument/2006/relationships/customXml" Target="../ink/ink517.xml"/><Relationship Id="rId90" Type="http://schemas.openxmlformats.org/officeDocument/2006/relationships/image" Target="../media/image265.png"/><Relationship Id="rId95" Type="http://schemas.openxmlformats.org/officeDocument/2006/relationships/customXml" Target="../ink/ink562.xml"/><Relationship Id="rId22" Type="http://schemas.openxmlformats.org/officeDocument/2006/relationships/image" Target="../media/image66.png"/><Relationship Id="rId27" Type="http://schemas.openxmlformats.org/officeDocument/2006/relationships/customXml" Target="../ink/ink528.xml"/><Relationship Id="rId43" Type="http://schemas.openxmlformats.org/officeDocument/2006/relationships/customXml" Target="../ink/ink536.xml"/><Relationship Id="rId48" Type="http://schemas.openxmlformats.org/officeDocument/2006/relationships/image" Target="../media/image223.png"/><Relationship Id="rId64" Type="http://schemas.openxmlformats.org/officeDocument/2006/relationships/image" Target="../media/image231.png"/><Relationship Id="rId69" Type="http://schemas.openxmlformats.org/officeDocument/2006/relationships/customXml" Target="../ink/ink549.xml"/><Relationship Id="rId80" Type="http://schemas.openxmlformats.org/officeDocument/2006/relationships/image" Target="../media/image260.png"/><Relationship Id="rId85" Type="http://schemas.openxmlformats.org/officeDocument/2006/relationships/customXml" Target="../ink/ink557.xml"/><Relationship Id="rId3" Type="http://schemas.openxmlformats.org/officeDocument/2006/relationships/customXml" Target="../ink/ink516.xml"/><Relationship Id="rId12" Type="http://schemas.openxmlformats.org/officeDocument/2006/relationships/image" Target="../media/image61.png"/><Relationship Id="rId17" Type="http://schemas.openxmlformats.org/officeDocument/2006/relationships/customXml" Target="../ink/ink523.xml"/><Relationship Id="rId25" Type="http://schemas.openxmlformats.org/officeDocument/2006/relationships/customXml" Target="../ink/ink527.xml"/><Relationship Id="rId33" Type="http://schemas.openxmlformats.org/officeDocument/2006/relationships/customXml" Target="../ink/ink531.xml"/><Relationship Id="rId38" Type="http://schemas.openxmlformats.org/officeDocument/2006/relationships/image" Target="../media/image73.png"/><Relationship Id="rId46" Type="http://schemas.openxmlformats.org/officeDocument/2006/relationships/image" Target="../media/image222.png"/><Relationship Id="rId59" Type="http://schemas.openxmlformats.org/officeDocument/2006/relationships/customXml" Target="../ink/ink544.xml"/><Relationship Id="rId67" Type="http://schemas.openxmlformats.org/officeDocument/2006/relationships/customXml" Target="../ink/ink548.xml"/><Relationship Id="rId20" Type="http://schemas.openxmlformats.org/officeDocument/2006/relationships/image" Target="../media/image65.png"/><Relationship Id="rId41" Type="http://schemas.openxmlformats.org/officeDocument/2006/relationships/customXml" Target="../ink/ink535.xml"/><Relationship Id="rId54" Type="http://schemas.openxmlformats.org/officeDocument/2006/relationships/image" Target="../media/image226.png"/><Relationship Id="rId62" Type="http://schemas.openxmlformats.org/officeDocument/2006/relationships/image" Target="../media/image230.png"/><Relationship Id="rId70" Type="http://schemas.openxmlformats.org/officeDocument/2006/relationships/image" Target="../media/image234.png"/><Relationship Id="rId75" Type="http://schemas.openxmlformats.org/officeDocument/2006/relationships/customXml" Target="../ink/ink552.xml"/><Relationship Id="rId83" Type="http://schemas.openxmlformats.org/officeDocument/2006/relationships/customXml" Target="../ink/ink556.xml"/><Relationship Id="rId88" Type="http://schemas.openxmlformats.org/officeDocument/2006/relationships/image" Target="../media/image264.png"/><Relationship Id="rId91" Type="http://schemas.openxmlformats.org/officeDocument/2006/relationships/customXml" Target="../ink/ink560.xml"/><Relationship Id="rId96" Type="http://schemas.openxmlformats.org/officeDocument/2006/relationships/image" Target="../media/image268.png"/><Relationship Id="rId1" Type="http://schemas.openxmlformats.org/officeDocument/2006/relationships/slideLayout" Target="../slideLayouts/slideLayout6.xml"/><Relationship Id="rId6" Type="http://schemas.openxmlformats.org/officeDocument/2006/relationships/image" Target="../media/image58.png"/><Relationship Id="rId15" Type="http://schemas.openxmlformats.org/officeDocument/2006/relationships/customXml" Target="../ink/ink522.xml"/><Relationship Id="rId23" Type="http://schemas.openxmlformats.org/officeDocument/2006/relationships/customXml" Target="../ink/ink526.xml"/><Relationship Id="rId28" Type="http://schemas.openxmlformats.org/officeDocument/2006/relationships/image" Target="../media/image99.png"/><Relationship Id="rId36" Type="http://schemas.openxmlformats.org/officeDocument/2006/relationships/image" Target="../media/image103.png"/><Relationship Id="rId49" Type="http://schemas.openxmlformats.org/officeDocument/2006/relationships/customXml" Target="../ink/ink539.xml"/><Relationship Id="rId57" Type="http://schemas.openxmlformats.org/officeDocument/2006/relationships/customXml" Target="../ink/ink543.xml"/><Relationship Id="rId10" Type="http://schemas.openxmlformats.org/officeDocument/2006/relationships/image" Target="../media/image60.png"/><Relationship Id="rId31" Type="http://schemas.openxmlformats.org/officeDocument/2006/relationships/customXml" Target="../ink/ink530.xml"/><Relationship Id="rId44" Type="http://schemas.openxmlformats.org/officeDocument/2006/relationships/image" Target="../media/image221.png"/><Relationship Id="rId52" Type="http://schemas.openxmlformats.org/officeDocument/2006/relationships/image" Target="../media/image225.png"/><Relationship Id="rId60" Type="http://schemas.openxmlformats.org/officeDocument/2006/relationships/image" Target="../media/image229.png"/><Relationship Id="rId65" Type="http://schemas.openxmlformats.org/officeDocument/2006/relationships/customXml" Target="../ink/ink547.xml"/><Relationship Id="rId73" Type="http://schemas.openxmlformats.org/officeDocument/2006/relationships/customXml" Target="../ink/ink551.xml"/><Relationship Id="rId78" Type="http://schemas.openxmlformats.org/officeDocument/2006/relationships/image" Target="../media/image238.png"/><Relationship Id="rId81" Type="http://schemas.openxmlformats.org/officeDocument/2006/relationships/customXml" Target="../ink/ink555.xml"/><Relationship Id="rId86" Type="http://schemas.openxmlformats.org/officeDocument/2006/relationships/image" Target="../media/image263.png"/><Relationship Id="rId94" Type="http://schemas.openxmlformats.org/officeDocument/2006/relationships/image" Target="../media/image267.png"/><Relationship Id="rId99" Type="http://schemas.openxmlformats.org/officeDocument/2006/relationships/customXml" Target="../ink/ink564.xml"/><Relationship Id="rId4" Type="http://schemas.openxmlformats.org/officeDocument/2006/relationships/image" Target="../media/image57.png"/><Relationship Id="rId9" Type="http://schemas.openxmlformats.org/officeDocument/2006/relationships/customXml" Target="../ink/ink519.xml"/><Relationship Id="rId13" Type="http://schemas.openxmlformats.org/officeDocument/2006/relationships/customXml" Target="../ink/ink521.xml"/><Relationship Id="rId18" Type="http://schemas.openxmlformats.org/officeDocument/2006/relationships/image" Target="../media/image64.png"/><Relationship Id="rId39" Type="http://schemas.openxmlformats.org/officeDocument/2006/relationships/customXml" Target="../ink/ink534.xml"/><Relationship Id="rId34" Type="http://schemas.openxmlformats.org/officeDocument/2006/relationships/image" Target="../media/image102.png"/><Relationship Id="rId50" Type="http://schemas.openxmlformats.org/officeDocument/2006/relationships/image" Target="../media/image224.png"/><Relationship Id="rId55" Type="http://schemas.openxmlformats.org/officeDocument/2006/relationships/customXml" Target="../ink/ink542.xml"/><Relationship Id="rId76" Type="http://schemas.openxmlformats.org/officeDocument/2006/relationships/image" Target="../media/image237.png"/><Relationship Id="rId97" Type="http://schemas.openxmlformats.org/officeDocument/2006/relationships/customXml" Target="../ink/ink563.xml"/><Relationship Id="rId7" Type="http://schemas.openxmlformats.org/officeDocument/2006/relationships/customXml" Target="../ink/ink518.xml"/><Relationship Id="rId71" Type="http://schemas.openxmlformats.org/officeDocument/2006/relationships/customXml" Target="../ink/ink550.xml"/><Relationship Id="rId92" Type="http://schemas.openxmlformats.org/officeDocument/2006/relationships/image" Target="../media/image266.png"/><Relationship Id="rId2" Type="http://schemas.openxmlformats.org/officeDocument/2006/relationships/notesSlide" Target="../notesSlides/notesSlide169.xml"/><Relationship Id="rId29" Type="http://schemas.openxmlformats.org/officeDocument/2006/relationships/customXml" Target="../ink/ink529.xml"/><Relationship Id="rId24" Type="http://schemas.openxmlformats.org/officeDocument/2006/relationships/image" Target="../media/image46.png"/><Relationship Id="rId40" Type="http://schemas.openxmlformats.org/officeDocument/2006/relationships/image" Target="../media/image104.png"/><Relationship Id="rId45" Type="http://schemas.openxmlformats.org/officeDocument/2006/relationships/customXml" Target="../ink/ink537.xml"/><Relationship Id="rId66" Type="http://schemas.openxmlformats.org/officeDocument/2006/relationships/image" Target="../media/image232.png"/><Relationship Id="rId87" Type="http://schemas.openxmlformats.org/officeDocument/2006/relationships/customXml" Target="../ink/ink558.xml"/><Relationship Id="rId61" Type="http://schemas.openxmlformats.org/officeDocument/2006/relationships/customXml" Target="../ink/ink545.xml"/><Relationship Id="rId82" Type="http://schemas.openxmlformats.org/officeDocument/2006/relationships/image" Target="../media/image261.png"/><Relationship Id="rId19" Type="http://schemas.openxmlformats.org/officeDocument/2006/relationships/customXml" Target="../ink/ink524.xml"/><Relationship Id="rId14" Type="http://schemas.openxmlformats.org/officeDocument/2006/relationships/image" Target="../media/image62.png"/><Relationship Id="rId30" Type="http://schemas.openxmlformats.org/officeDocument/2006/relationships/image" Target="../media/image100.png"/><Relationship Id="rId35" Type="http://schemas.openxmlformats.org/officeDocument/2006/relationships/customXml" Target="../ink/ink532.xml"/><Relationship Id="rId56" Type="http://schemas.openxmlformats.org/officeDocument/2006/relationships/image" Target="../media/image227.png"/><Relationship Id="rId77" Type="http://schemas.openxmlformats.org/officeDocument/2006/relationships/customXml" Target="../ink/ink553.xml"/><Relationship Id="rId100" Type="http://schemas.openxmlformats.org/officeDocument/2006/relationships/image" Target="../media/image270.png"/><Relationship Id="rId8" Type="http://schemas.openxmlformats.org/officeDocument/2006/relationships/image" Target="../media/image59.png"/><Relationship Id="rId51" Type="http://schemas.openxmlformats.org/officeDocument/2006/relationships/customXml" Target="../ink/ink540.xml"/><Relationship Id="rId72" Type="http://schemas.openxmlformats.org/officeDocument/2006/relationships/image" Target="../media/image235.png"/><Relationship Id="rId93" Type="http://schemas.openxmlformats.org/officeDocument/2006/relationships/customXml" Target="../ink/ink561.xml"/><Relationship Id="rId98" Type="http://schemas.openxmlformats.org/officeDocument/2006/relationships/image" Target="../media/image269.png"/></Relationships>
</file>

<file path=ppt/slides/_rels/slide194.xml.rels><?xml version="1.0" encoding="UTF-8" standalone="yes"?>
<Relationships xmlns="http://schemas.openxmlformats.org/package/2006/relationships"><Relationship Id="rId26" Type="http://schemas.openxmlformats.org/officeDocument/2006/relationships/image" Target="../media/image67.png"/><Relationship Id="rId21" Type="http://schemas.openxmlformats.org/officeDocument/2006/relationships/customXml" Target="../ink/ink574.xml"/><Relationship Id="rId42" Type="http://schemas.openxmlformats.org/officeDocument/2006/relationships/image" Target="../media/image105.png"/><Relationship Id="rId47" Type="http://schemas.openxmlformats.org/officeDocument/2006/relationships/customXml" Target="../ink/ink587.xml"/><Relationship Id="rId63" Type="http://schemas.openxmlformats.org/officeDocument/2006/relationships/customXml" Target="../ink/ink595.xml"/><Relationship Id="rId68" Type="http://schemas.openxmlformats.org/officeDocument/2006/relationships/image" Target="../media/image233.png"/><Relationship Id="rId84" Type="http://schemas.openxmlformats.org/officeDocument/2006/relationships/image" Target="../media/image262.png"/><Relationship Id="rId89" Type="http://schemas.openxmlformats.org/officeDocument/2006/relationships/customXml" Target="../ink/ink608.xml"/><Relationship Id="rId16" Type="http://schemas.openxmlformats.org/officeDocument/2006/relationships/image" Target="../media/image63.png"/><Relationship Id="rId11" Type="http://schemas.openxmlformats.org/officeDocument/2006/relationships/customXml" Target="../ink/ink569.xml"/><Relationship Id="rId32" Type="http://schemas.openxmlformats.org/officeDocument/2006/relationships/image" Target="../media/image101.png"/><Relationship Id="rId37" Type="http://schemas.openxmlformats.org/officeDocument/2006/relationships/customXml" Target="../ink/ink582.xml"/><Relationship Id="rId53" Type="http://schemas.openxmlformats.org/officeDocument/2006/relationships/customXml" Target="../ink/ink590.xml"/><Relationship Id="rId58" Type="http://schemas.openxmlformats.org/officeDocument/2006/relationships/image" Target="../media/image228.png"/><Relationship Id="rId74" Type="http://schemas.openxmlformats.org/officeDocument/2006/relationships/image" Target="../media/image236.png"/><Relationship Id="rId79" Type="http://schemas.openxmlformats.org/officeDocument/2006/relationships/customXml" Target="../ink/ink603.xml"/><Relationship Id="rId102" Type="http://schemas.openxmlformats.org/officeDocument/2006/relationships/image" Target="../media/image279.png"/><Relationship Id="rId5" Type="http://schemas.openxmlformats.org/officeDocument/2006/relationships/customXml" Target="../ink/ink566.xml"/><Relationship Id="rId90" Type="http://schemas.openxmlformats.org/officeDocument/2006/relationships/image" Target="../media/image273.png"/><Relationship Id="rId95" Type="http://schemas.openxmlformats.org/officeDocument/2006/relationships/customXml" Target="../ink/ink611.xml"/><Relationship Id="rId22" Type="http://schemas.openxmlformats.org/officeDocument/2006/relationships/image" Target="../media/image66.png"/><Relationship Id="rId27" Type="http://schemas.openxmlformats.org/officeDocument/2006/relationships/customXml" Target="../ink/ink577.xml"/><Relationship Id="rId43" Type="http://schemas.openxmlformats.org/officeDocument/2006/relationships/customXml" Target="../ink/ink585.xml"/><Relationship Id="rId48" Type="http://schemas.openxmlformats.org/officeDocument/2006/relationships/image" Target="../media/image223.png"/><Relationship Id="rId64" Type="http://schemas.openxmlformats.org/officeDocument/2006/relationships/image" Target="../media/image231.png"/><Relationship Id="rId69" Type="http://schemas.openxmlformats.org/officeDocument/2006/relationships/customXml" Target="../ink/ink598.xml"/><Relationship Id="rId80" Type="http://schemas.openxmlformats.org/officeDocument/2006/relationships/image" Target="../media/image260.png"/><Relationship Id="rId85" Type="http://schemas.openxmlformats.org/officeDocument/2006/relationships/customXml" Target="../ink/ink606.xml"/><Relationship Id="rId12" Type="http://schemas.openxmlformats.org/officeDocument/2006/relationships/image" Target="../media/image61.png"/><Relationship Id="rId17" Type="http://schemas.openxmlformats.org/officeDocument/2006/relationships/customXml" Target="../ink/ink572.xml"/><Relationship Id="rId33" Type="http://schemas.openxmlformats.org/officeDocument/2006/relationships/customXml" Target="../ink/ink580.xml"/><Relationship Id="rId38" Type="http://schemas.openxmlformats.org/officeDocument/2006/relationships/image" Target="../media/image73.png"/><Relationship Id="rId59" Type="http://schemas.openxmlformats.org/officeDocument/2006/relationships/customXml" Target="../ink/ink593.xml"/><Relationship Id="rId103" Type="http://schemas.openxmlformats.org/officeDocument/2006/relationships/customXml" Target="../ink/ink615.xml"/><Relationship Id="rId20" Type="http://schemas.openxmlformats.org/officeDocument/2006/relationships/image" Target="../media/image65.png"/><Relationship Id="rId41" Type="http://schemas.openxmlformats.org/officeDocument/2006/relationships/customXml" Target="../ink/ink584.xml"/><Relationship Id="rId54" Type="http://schemas.openxmlformats.org/officeDocument/2006/relationships/image" Target="../media/image226.png"/><Relationship Id="rId62" Type="http://schemas.openxmlformats.org/officeDocument/2006/relationships/image" Target="../media/image230.png"/><Relationship Id="rId70" Type="http://schemas.openxmlformats.org/officeDocument/2006/relationships/image" Target="../media/image234.png"/><Relationship Id="rId75" Type="http://schemas.openxmlformats.org/officeDocument/2006/relationships/customXml" Target="../ink/ink601.xml"/><Relationship Id="rId83" Type="http://schemas.openxmlformats.org/officeDocument/2006/relationships/customXml" Target="../ink/ink605.xml"/><Relationship Id="rId88" Type="http://schemas.openxmlformats.org/officeDocument/2006/relationships/image" Target="../media/image272.png"/><Relationship Id="rId91" Type="http://schemas.openxmlformats.org/officeDocument/2006/relationships/customXml" Target="../ink/ink609.xml"/><Relationship Id="rId96" Type="http://schemas.openxmlformats.org/officeDocument/2006/relationships/image" Target="../media/image276.png"/><Relationship Id="rId1" Type="http://schemas.openxmlformats.org/officeDocument/2006/relationships/slideLayout" Target="../slideLayouts/slideLayout6.xml"/><Relationship Id="rId6" Type="http://schemas.openxmlformats.org/officeDocument/2006/relationships/image" Target="../media/image58.png"/><Relationship Id="rId15" Type="http://schemas.openxmlformats.org/officeDocument/2006/relationships/customXml" Target="../ink/ink571.xml"/><Relationship Id="rId23" Type="http://schemas.openxmlformats.org/officeDocument/2006/relationships/customXml" Target="../ink/ink575.xml"/><Relationship Id="rId28" Type="http://schemas.openxmlformats.org/officeDocument/2006/relationships/image" Target="../media/image99.png"/><Relationship Id="rId36" Type="http://schemas.openxmlformats.org/officeDocument/2006/relationships/image" Target="../media/image103.png"/><Relationship Id="rId49" Type="http://schemas.openxmlformats.org/officeDocument/2006/relationships/customXml" Target="../ink/ink588.xml"/><Relationship Id="rId57" Type="http://schemas.openxmlformats.org/officeDocument/2006/relationships/customXml" Target="../ink/ink592.xml"/><Relationship Id="rId106" Type="http://schemas.openxmlformats.org/officeDocument/2006/relationships/image" Target="../media/image281.png"/><Relationship Id="rId10" Type="http://schemas.openxmlformats.org/officeDocument/2006/relationships/image" Target="../media/image60.png"/><Relationship Id="rId31" Type="http://schemas.openxmlformats.org/officeDocument/2006/relationships/customXml" Target="../ink/ink579.xml"/><Relationship Id="rId44" Type="http://schemas.openxmlformats.org/officeDocument/2006/relationships/image" Target="../media/image221.png"/><Relationship Id="rId52" Type="http://schemas.openxmlformats.org/officeDocument/2006/relationships/image" Target="../media/image225.png"/><Relationship Id="rId60" Type="http://schemas.openxmlformats.org/officeDocument/2006/relationships/image" Target="../media/image229.png"/><Relationship Id="rId65" Type="http://schemas.openxmlformats.org/officeDocument/2006/relationships/customXml" Target="../ink/ink596.xml"/><Relationship Id="rId73" Type="http://schemas.openxmlformats.org/officeDocument/2006/relationships/customXml" Target="../ink/ink600.xml"/><Relationship Id="rId78" Type="http://schemas.openxmlformats.org/officeDocument/2006/relationships/image" Target="../media/image238.png"/><Relationship Id="rId81" Type="http://schemas.openxmlformats.org/officeDocument/2006/relationships/customXml" Target="../ink/ink604.xml"/><Relationship Id="rId86" Type="http://schemas.openxmlformats.org/officeDocument/2006/relationships/image" Target="../media/image271.png"/><Relationship Id="rId94" Type="http://schemas.openxmlformats.org/officeDocument/2006/relationships/image" Target="../media/image275.png"/><Relationship Id="rId99" Type="http://schemas.openxmlformats.org/officeDocument/2006/relationships/customXml" Target="../ink/ink613.xml"/><Relationship Id="rId101" Type="http://schemas.openxmlformats.org/officeDocument/2006/relationships/customXml" Target="../ink/ink614.xml"/><Relationship Id="rId4" Type="http://schemas.openxmlformats.org/officeDocument/2006/relationships/image" Target="../media/image57.png"/><Relationship Id="rId9" Type="http://schemas.openxmlformats.org/officeDocument/2006/relationships/customXml" Target="../ink/ink568.xml"/><Relationship Id="rId13" Type="http://schemas.openxmlformats.org/officeDocument/2006/relationships/customXml" Target="../ink/ink570.xml"/><Relationship Id="rId18" Type="http://schemas.openxmlformats.org/officeDocument/2006/relationships/image" Target="../media/image64.png"/><Relationship Id="rId39" Type="http://schemas.openxmlformats.org/officeDocument/2006/relationships/customXml" Target="../ink/ink583.xml"/><Relationship Id="rId34" Type="http://schemas.openxmlformats.org/officeDocument/2006/relationships/image" Target="../media/image102.png"/><Relationship Id="rId50" Type="http://schemas.openxmlformats.org/officeDocument/2006/relationships/image" Target="../media/image224.png"/><Relationship Id="rId55" Type="http://schemas.openxmlformats.org/officeDocument/2006/relationships/customXml" Target="../ink/ink591.xml"/><Relationship Id="rId76" Type="http://schemas.openxmlformats.org/officeDocument/2006/relationships/image" Target="../media/image237.png"/><Relationship Id="rId97" Type="http://schemas.openxmlformats.org/officeDocument/2006/relationships/customXml" Target="../ink/ink612.xml"/><Relationship Id="rId104" Type="http://schemas.openxmlformats.org/officeDocument/2006/relationships/image" Target="../media/image280.png"/><Relationship Id="rId7" Type="http://schemas.openxmlformats.org/officeDocument/2006/relationships/customXml" Target="../ink/ink567.xml"/><Relationship Id="rId71" Type="http://schemas.openxmlformats.org/officeDocument/2006/relationships/customXml" Target="../ink/ink599.xml"/><Relationship Id="rId92" Type="http://schemas.openxmlformats.org/officeDocument/2006/relationships/image" Target="../media/image274.png"/><Relationship Id="rId2" Type="http://schemas.openxmlformats.org/officeDocument/2006/relationships/notesSlide" Target="../notesSlides/notesSlide170.xml"/><Relationship Id="rId29" Type="http://schemas.openxmlformats.org/officeDocument/2006/relationships/customXml" Target="../ink/ink578.xml"/><Relationship Id="rId24" Type="http://schemas.openxmlformats.org/officeDocument/2006/relationships/image" Target="../media/image46.png"/><Relationship Id="rId40" Type="http://schemas.openxmlformats.org/officeDocument/2006/relationships/image" Target="../media/image104.png"/><Relationship Id="rId45" Type="http://schemas.openxmlformats.org/officeDocument/2006/relationships/customXml" Target="../ink/ink586.xml"/><Relationship Id="rId66" Type="http://schemas.openxmlformats.org/officeDocument/2006/relationships/image" Target="../media/image232.png"/><Relationship Id="rId87" Type="http://schemas.openxmlformats.org/officeDocument/2006/relationships/customXml" Target="../ink/ink607.xml"/><Relationship Id="rId61" Type="http://schemas.openxmlformats.org/officeDocument/2006/relationships/customXml" Target="../ink/ink594.xml"/><Relationship Id="rId82" Type="http://schemas.openxmlformats.org/officeDocument/2006/relationships/image" Target="../media/image261.png"/><Relationship Id="rId19" Type="http://schemas.openxmlformats.org/officeDocument/2006/relationships/customXml" Target="../ink/ink573.xml"/><Relationship Id="rId14" Type="http://schemas.openxmlformats.org/officeDocument/2006/relationships/image" Target="../media/image62.png"/><Relationship Id="rId30" Type="http://schemas.openxmlformats.org/officeDocument/2006/relationships/image" Target="../media/image100.png"/><Relationship Id="rId35" Type="http://schemas.openxmlformats.org/officeDocument/2006/relationships/customXml" Target="../ink/ink581.xml"/><Relationship Id="rId56" Type="http://schemas.openxmlformats.org/officeDocument/2006/relationships/image" Target="../media/image227.png"/><Relationship Id="rId77" Type="http://schemas.openxmlformats.org/officeDocument/2006/relationships/customXml" Target="../ink/ink602.xml"/><Relationship Id="rId100" Type="http://schemas.openxmlformats.org/officeDocument/2006/relationships/image" Target="../media/image278.png"/><Relationship Id="rId105" Type="http://schemas.openxmlformats.org/officeDocument/2006/relationships/customXml" Target="../ink/ink616.xml"/><Relationship Id="rId8" Type="http://schemas.openxmlformats.org/officeDocument/2006/relationships/image" Target="../media/image59.png"/><Relationship Id="rId51" Type="http://schemas.openxmlformats.org/officeDocument/2006/relationships/customXml" Target="../ink/ink589.xml"/><Relationship Id="rId72" Type="http://schemas.openxmlformats.org/officeDocument/2006/relationships/image" Target="../media/image235.png"/><Relationship Id="rId93" Type="http://schemas.openxmlformats.org/officeDocument/2006/relationships/customXml" Target="../ink/ink610.xml"/><Relationship Id="rId98" Type="http://schemas.openxmlformats.org/officeDocument/2006/relationships/image" Target="../media/image277.png"/><Relationship Id="rId3" Type="http://schemas.openxmlformats.org/officeDocument/2006/relationships/customXml" Target="../ink/ink565.xml"/><Relationship Id="rId25" Type="http://schemas.openxmlformats.org/officeDocument/2006/relationships/customXml" Target="../ink/ink576.xml"/><Relationship Id="rId46" Type="http://schemas.openxmlformats.org/officeDocument/2006/relationships/image" Target="../media/image222.png"/><Relationship Id="rId67" Type="http://schemas.openxmlformats.org/officeDocument/2006/relationships/customXml" Target="../ink/ink597.xml"/></Relationships>
</file>

<file path=ppt/slides/_rels/slide195.xml.rels><?xml version="1.0" encoding="UTF-8" standalone="yes"?>
<Relationships xmlns="http://schemas.openxmlformats.org/package/2006/relationships"><Relationship Id="rId26" Type="http://schemas.openxmlformats.org/officeDocument/2006/relationships/image" Target="../media/image67.png"/><Relationship Id="rId21" Type="http://schemas.openxmlformats.org/officeDocument/2006/relationships/customXml" Target="../ink/ink626.xml"/><Relationship Id="rId42" Type="http://schemas.openxmlformats.org/officeDocument/2006/relationships/image" Target="../media/image105.png"/><Relationship Id="rId47" Type="http://schemas.openxmlformats.org/officeDocument/2006/relationships/customXml" Target="../ink/ink639.xml"/><Relationship Id="rId63" Type="http://schemas.openxmlformats.org/officeDocument/2006/relationships/customXml" Target="../ink/ink647.xml"/><Relationship Id="rId68" Type="http://schemas.openxmlformats.org/officeDocument/2006/relationships/image" Target="../media/image233.png"/><Relationship Id="rId84" Type="http://schemas.openxmlformats.org/officeDocument/2006/relationships/image" Target="../media/image262.png"/><Relationship Id="rId89" Type="http://schemas.openxmlformats.org/officeDocument/2006/relationships/customXml" Target="../ink/ink660.xml"/><Relationship Id="rId112" Type="http://schemas.openxmlformats.org/officeDocument/2006/relationships/image" Target="../media/image295.png"/><Relationship Id="rId16" Type="http://schemas.openxmlformats.org/officeDocument/2006/relationships/image" Target="../media/image63.png"/><Relationship Id="rId107" Type="http://schemas.openxmlformats.org/officeDocument/2006/relationships/customXml" Target="../ink/ink669.xml"/><Relationship Id="rId11" Type="http://schemas.openxmlformats.org/officeDocument/2006/relationships/customXml" Target="../ink/ink621.xml"/><Relationship Id="rId32" Type="http://schemas.openxmlformats.org/officeDocument/2006/relationships/image" Target="../media/image101.png"/><Relationship Id="rId37" Type="http://schemas.openxmlformats.org/officeDocument/2006/relationships/customXml" Target="../ink/ink634.xml"/><Relationship Id="rId53" Type="http://schemas.openxmlformats.org/officeDocument/2006/relationships/customXml" Target="../ink/ink642.xml"/><Relationship Id="rId58" Type="http://schemas.openxmlformats.org/officeDocument/2006/relationships/image" Target="../media/image228.png"/><Relationship Id="rId74" Type="http://schemas.openxmlformats.org/officeDocument/2006/relationships/image" Target="../media/image236.png"/><Relationship Id="rId79" Type="http://schemas.openxmlformats.org/officeDocument/2006/relationships/customXml" Target="../ink/ink655.xml"/><Relationship Id="rId102" Type="http://schemas.openxmlformats.org/officeDocument/2006/relationships/image" Target="../media/image290.png"/><Relationship Id="rId5" Type="http://schemas.openxmlformats.org/officeDocument/2006/relationships/customXml" Target="../ink/ink618.xml"/><Relationship Id="rId90" Type="http://schemas.openxmlformats.org/officeDocument/2006/relationships/image" Target="../media/image284.png"/><Relationship Id="rId95" Type="http://schemas.openxmlformats.org/officeDocument/2006/relationships/customXml" Target="../ink/ink663.xml"/><Relationship Id="rId22" Type="http://schemas.openxmlformats.org/officeDocument/2006/relationships/image" Target="../media/image66.png"/><Relationship Id="rId27" Type="http://schemas.openxmlformats.org/officeDocument/2006/relationships/customXml" Target="../ink/ink629.xml"/><Relationship Id="rId43" Type="http://schemas.openxmlformats.org/officeDocument/2006/relationships/customXml" Target="../ink/ink637.xml"/><Relationship Id="rId48" Type="http://schemas.openxmlformats.org/officeDocument/2006/relationships/image" Target="../media/image223.png"/><Relationship Id="rId64" Type="http://schemas.openxmlformats.org/officeDocument/2006/relationships/image" Target="../media/image231.png"/><Relationship Id="rId69" Type="http://schemas.openxmlformats.org/officeDocument/2006/relationships/customXml" Target="../ink/ink650.xml"/><Relationship Id="rId80" Type="http://schemas.openxmlformats.org/officeDocument/2006/relationships/image" Target="../media/image260.png"/><Relationship Id="rId85" Type="http://schemas.openxmlformats.org/officeDocument/2006/relationships/customXml" Target="../ink/ink658.xml"/><Relationship Id="rId12" Type="http://schemas.openxmlformats.org/officeDocument/2006/relationships/image" Target="../media/image61.png"/><Relationship Id="rId17" Type="http://schemas.openxmlformats.org/officeDocument/2006/relationships/customXml" Target="../ink/ink624.xml"/><Relationship Id="rId33" Type="http://schemas.openxmlformats.org/officeDocument/2006/relationships/customXml" Target="../ink/ink632.xml"/><Relationship Id="rId38" Type="http://schemas.openxmlformats.org/officeDocument/2006/relationships/image" Target="../media/image73.png"/><Relationship Id="rId59" Type="http://schemas.openxmlformats.org/officeDocument/2006/relationships/customXml" Target="../ink/ink645.xml"/><Relationship Id="rId103" Type="http://schemas.openxmlformats.org/officeDocument/2006/relationships/customXml" Target="../ink/ink667.xml"/><Relationship Id="rId108" Type="http://schemas.openxmlformats.org/officeDocument/2006/relationships/image" Target="../media/image293.png"/><Relationship Id="rId54" Type="http://schemas.openxmlformats.org/officeDocument/2006/relationships/image" Target="../media/image226.png"/><Relationship Id="rId70" Type="http://schemas.openxmlformats.org/officeDocument/2006/relationships/image" Target="../media/image234.png"/><Relationship Id="rId75" Type="http://schemas.openxmlformats.org/officeDocument/2006/relationships/customXml" Target="../ink/ink653.xml"/><Relationship Id="rId91" Type="http://schemas.openxmlformats.org/officeDocument/2006/relationships/customXml" Target="../ink/ink661.xml"/><Relationship Id="rId96" Type="http://schemas.openxmlformats.org/officeDocument/2006/relationships/image" Target="../media/image287.png"/><Relationship Id="rId1" Type="http://schemas.openxmlformats.org/officeDocument/2006/relationships/slideLayout" Target="../slideLayouts/slideLayout6.xml"/><Relationship Id="rId6" Type="http://schemas.openxmlformats.org/officeDocument/2006/relationships/image" Target="../media/image58.png"/><Relationship Id="rId15" Type="http://schemas.openxmlformats.org/officeDocument/2006/relationships/customXml" Target="../ink/ink623.xml"/><Relationship Id="rId23" Type="http://schemas.openxmlformats.org/officeDocument/2006/relationships/customXml" Target="../ink/ink627.xml"/><Relationship Id="rId28" Type="http://schemas.openxmlformats.org/officeDocument/2006/relationships/image" Target="../media/image99.png"/><Relationship Id="rId36" Type="http://schemas.openxmlformats.org/officeDocument/2006/relationships/image" Target="../media/image103.png"/><Relationship Id="rId49" Type="http://schemas.openxmlformats.org/officeDocument/2006/relationships/customXml" Target="../ink/ink640.xml"/><Relationship Id="rId57" Type="http://schemas.openxmlformats.org/officeDocument/2006/relationships/customXml" Target="../ink/ink644.xml"/><Relationship Id="rId106" Type="http://schemas.openxmlformats.org/officeDocument/2006/relationships/image" Target="../media/image292.png"/><Relationship Id="rId10" Type="http://schemas.openxmlformats.org/officeDocument/2006/relationships/image" Target="../media/image60.png"/><Relationship Id="rId31" Type="http://schemas.openxmlformats.org/officeDocument/2006/relationships/customXml" Target="../ink/ink631.xml"/><Relationship Id="rId44" Type="http://schemas.openxmlformats.org/officeDocument/2006/relationships/image" Target="../media/image221.png"/><Relationship Id="rId52" Type="http://schemas.openxmlformats.org/officeDocument/2006/relationships/image" Target="../media/image225.png"/><Relationship Id="rId60" Type="http://schemas.openxmlformats.org/officeDocument/2006/relationships/image" Target="../media/image229.png"/><Relationship Id="rId65" Type="http://schemas.openxmlformats.org/officeDocument/2006/relationships/customXml" Target="../ink/ink648.xml"/><Relationship Id="rId73" Type="http://schemas.openxmlformats.org/officeDocument/2006/relationships/customXml" Target="../ink/ink652.xml"/><Relationship Id="rId78" Type="http://schemas.openxmlformats.org/officeDocument/2006/relationships/image" Target="../media/image238.png"/><Relationship Id="rId81" Type="http://schemas.openxmlformats.org/officeDocument/2006/relationships/customXml" Target="../ink/ink656.xml"/><Relationship Id="rId86" Type="http://schemas.openxmlformats.org/officeDocument/2006/relationships/image" Target="../media/image282.png"/><Relationship Id="rId94" Type="http://schemas.openxmlformats.org/officeDocument/2006/relationships/image" Target="../media/image286.png"/><Relationship Id="rId99" Type="http://schemas.openxmlformats.org/officeDocument/2006/relationships/customXml" Target="../ink/ink665.xml"/><Relationship Id="rId101" Type="http://schemas.openxmlformats.org/officeDocument/2006/relationships/customXml" Target="../ink/ink666.xml"/><Relationship Id="rId4" Type="http://schemas.openxmlformats.org/officeDocument/2006/relationships/image" Target="../media/image57.png"/><Relationship Id="rId9" Type="http://schemas.openxmlformats.org/officeDocument/2006/relationships/customXml" Target="../ink/ink620.xml"/><Relationship Id="rId13" Type="http://schemas.openxmlformats.org/officeDocument/2006/relationships/customXml" Target="../ink/ink622.xml"/><Relationship Id="rId18" Type="http://schemas.openxmlformats.org/officeDocument/2006/relationships/image" Target="../media/image64.png"/><Relationship Id="rId39" Type="http://schemas.openxmlformats.org/officeDocument/2006/relationships/customXml" Target="../ink/ink635.xml"/><Relationship Id="rId109" Type="http://schemas.openxmlformats.org/officeDocument/2006/relationships/customXml" Target="../ink/ink670.xml"/><Relationship Id="rId34" Type="http://schemas.openxmlformats.org/officeDocument/2006/relationships/image" Target="../media/image102.png"/><Relationship Id="rId50" Type="http://schemas.openxmlformats.org/officeDocument/2006/relationships/image" Target="../media/image224.png"/><Relationship Id="rId55" Type="http://schemas.openxmlformats.org/officeDocument/2006/relationships/customXml" Target="../ink/ink643.xml"/><Relationship Id="rId76" Type="http://schemas.openxmlformats.org/officeDocument/2006/relationships/image" Target="../media/image237.png"/><Relationship Id="rId97" Type="http://schemas.openxmlformats.org/officeDocument/2006/relationships/customXml" Target="../ink/ink664.xml"/><Relationship Id="rId104" Type="http://schemas.openxmlformats.org/officeDocument/2006/relationships/image" Target="../media/image291.png"/><Relationship Id="rId7" Type="http://schemas.openxmlformats.org/officeDocument/2006/relationships/customXml" Target="../ink/ink619.xml"/><Relationship Id="rId71" Type="http://schemas.openxmlformats.org/officeDocument/2006/relationships/customXml" Target="../ink/ink651.xml"/><Relationship Id="rId92" Type="http://schemas.openxmlformats.org/officeDocument/2006/relationships/image" Target="../media/image285.png"/><Relationship Id="rId2" Type="http://schemas.openxmlformats.org/officeDocument/2006/relationships/notesSlide" Target="../notesSlides/notesSlide171.xml"/><Relationship Id="rId29" Type="http://schemas.openxmlformats.org/officeDocument/2006/relationships/customXml" Target="../ink/ink630.xml"/><Relationship Id="rId24" Type="http://schemas.openxmlformats.org/officeDocument/2006/relationships/image" Target="../media/image46.png"/><Relationship Id="rId40" Type="http://schemas.openxmlformats.org/officeDocument/2006/relationships/image" Target="../media/image104.png"/><Relationship Id="rId45" Type="http://schemas.openxmlformats.org/officeDocument/2006/relationships/customXml" Target="../ink/ink638.xml"/><Relationship Id="rId66" Type="http://schemas.openxmlformats.org/officeDocument/2006/relationships/image" Target="../media/image232.png"/><Relationship Id="rId87" Type="http://schemas.openxmlformats.org/officeDocument/2006/relationships/customXml" Target="../ink/ink659.xml"/><Relationship Id="rId110" Type="http://schemas.openxmlformats.org/officeDocument/2006/relationships/image" Target="../media/image294.png"/><Relationship Id="rId61" Type="http://schemas.openxmlformats.org/officeDocument/2006/relationships/customXml" Target="../ink/ink646.xml"/><Relationship Id="rId82" Type="http://schemas.openxmlformats.org/officeDocument/2006/relationships/image" Target="../media/image261.png"/><Relationship Id="rId19" Type="http://schemas.openxmlformats.org/officeDocument/2006/relationships/customXml" Target="../ink/ink625.xml"/><Relationship Id="rId14" Type="http://schemas.openxmlformats.org/officeDocument/2006/relationships/image" Target="../media/image62.png"/><Relationship Id="rId30" Type="http://schemas.openxmlformats.org/officeDocument/2006/relationships/image" Target="../media/image100.png"/><Relationship Id="rId35" Type="http://schemas.openxmlformats.org/officeDocument/2006/relationships/customXml" Target="../ink/ink633.xml"/><Relationship Id="rId56" Type="http://schemas.openxmlformats.org/officeDocument/2006/relationships/image" Target="../media/image227.png"/><Relationship Id="rId77" Type="http://schemas.openxmlformats.org/officeDocument/2006/relationships/customXml" Target="../ink/ink654.xml"/><Relationship Id="rId100" Type="http://schemas.openxmlformats.org/officeDocument/2006/relationships/image" Target="../media/image289.png"/><Relationship Id="rId105" Type="http://schemas.openxmlformats.org/officeDocument/2006/relationships/customXml" Target="../ink/ink668.xml"/><Relationship Id="rId8" Type="http://schemas.openxmlformats.org/officeDocument/2006/relationships/image" Target="../media/image59.png"/><Relationship Id="rId51" Type="http://schemas.openxmlformats.org/officeDocument/2006/relationships/customXml" Target="../ink/ink641.xml"/><Relationship Id="rId72" Type="http://schemas.openxmlformats.org/officeDocument/2006/relationships/image" Target="../media/image235.png"/><Relationship Id="rId93" Type="http://schemas.openxmlformats.org/officeDocument/2006/relationships/customXml" Target="../ink/ink662.xml"/><Relationship Id="rId98" Type="http://schemas.openxmlformats.org/officeDocument/2006/relationships/image" Target="../media/image288.png"/><Relationship Id="rId3" Type="http://schemas.openxmlformats.org/officeDocument/2006/relationships/customXml" Target="../ink/ink617.xml"/><Relationship Id="rId25" Type="http://schemas.openxmlformats.org/officeDocument/2006/relationships/customXml" Target="../ink/ink628.xml"/><Relationship Id="rId46" Type="http://schemas.openxmlformats.org/officeDocument/2006/relationships/image" Target="../media/image222.png"/><Relationship Id="rId67" Type="http://schemas.openxmlformats.org/officeDocument/2006/relationships/customXml" Target="../ink/ink649.xml"/><Relationship Id="rId20" Type="http://schemas.openxmlformats.org/officeDocument/2006/relationships/image" Target="../media/image65.png"/><Relationship Id="rId41" Type="http://schemas.openxmlformats.org/officeDocument/2006/relationships/customXml" Target="../ink/ink636.xml"/><Relationship Id="rId62" Type="http://schemas.openxmlformats.org/officeDocument/2006/relationships/image" Target="../media/image230.png"/><Relationship Id="rId83" Type="http://schemas.openxmlformats.org/officeDocument/2006/relationships/customXml" Target="../ink/ink657.xml"/><Relationship Id="rId88" Type="http://schemas.openxmlformats.org/officeDocument/2006/relationships/image" Target="../media/image283.png"/><Relationship Id="rId111" Type="http://schemas.openxmlformats.org/officeDocument/2006/relationships/customXml" Target="../ink/ink671.xml"/></Relationships>
</file>

<file path=ppt/slides/_rels/slide196.xml.rels><?xml version="1.0" encoding="UTF-8" standalone="yes"?>
<Relationships xmlns="http://schemas.openxmlformats.org/package/2006/relationships"><Relationship Id="rId26" Type="http://schemas.openxmlformats.org/officeDocument/2006/relationships/image" Target="../media/image67.png"/><Relationship Id="rId117" Type="http://schemas.openxmlformats.org/officeDocument/2006/relationships/customXml" Target="../ink/ink729.xml"/><Relationship Id="rId21" Type="http://schemas.openxmlformats.org/officeDocument/2006/relationships/customXml" Target="../ink/ink681.xml"/><Relationship Id="rId42" Type="http://schemas.openxmlformats.org/officeDocument/2006/relationships/image" Target="../media/image105.png"/><Relationship Id="rId47" Type="http://schemas.openxmlformats.org/officeDocument/2006/relationships/customXml" Target="../ink/ink694.xml"/><Relationship Id="rId63" Type="http://schemas.openxmlformats.org/officeDocument/2006/relationships/customXml" Target="../ink/ink702.xml"/><Relationship Id="rId68" Type="http://schemas.openxmlformats.org/officeDocument/2006/relationships/image" Target="../media/image233.png"/><Relationship Id="rId84" Type="http://schemas.openxmlformats.org/officeDocument/2006/relationships/image" Target="../media/image262.png"/><Relationship Id="rId89" Type="http://schemas.openxmlformats.org/officeDocument/2006/relationships/customXml" Target="../ink/ink715.xml"/><Relationship Id="rId112" Type="http://schemas.openxmlformats.org/officeDocument/2006/relationships/image" Target="../media/image306.png"/><Relationship Id="rId16" Type="http://schemas.openxmlformats.org/officeDocument/2006/relationships/image" Target="../media/image63.png"/><Relationship Id="rId107" Type="http://schemas.openxmlformats.org/officeDocument/2006/relationships/customXml" Target="../ink/ink724.xml"/><Relationship Id="rId11" Type="http://schemas.openxmlformats.org/officeDocument/2006/relationships/customXml" Target="../ink/ink676.xml"/><Relationship Id="rId32" Type="http://schemas.openxmlformats.org/officeDocument/2006/relationships/image" Target="../media/image101.png"/><Relationship Id="rId37" Type="http://schemas.openxmlformats.org/officeDocument/2006/relationships/customXml" Target="../ink/ink689.xml"/><Relationship Id="rId53" Type="http://schemas.openxmlformats.org/officeDocument/2006/relationships/customXml" Target="../ink/ink697.xml"/><Relationship Id="rId58" Type="http://schemas.openxmlformats.org/officeDocument/2006/relationships/image" Target="../media/image228.png"/><Relationship Id="rId74" Type="http://schemas.openxmlformats.org/officeDocument/2006/relationships/image" Target="../media/image236.png"/><Relationship Id="rId79" Type="http://schemas.openxmlformats.org/officeDocument/2006/relationships/customXml" Target="../ink/ink710.xml"/><Relationship Id="rId102" Type="http://schemas.openxmlformats.org/officeDocument/2006/relationships/image" Target="../media/image301.png"/><Relationship Id="rId5" Type="http://schemas.openxmlformats.org/officeDocument/2006/relationships/customXml" Target="../ink/ink673.xml"/><Relationship Id="rId90" Type="http://schemas.openxmlformats.org/officeDocument/2006/relationships/image" Target="../media/image284.png"/><Relationship Id="rId95" Type="http://schemas.openxmlformats.org/officeDocument/2006/relationships/customXml" Target="../ink/ink718.xml"/><Relationship Id="rId22" Type="http://schemas.openxmlformats.org/officeDocument/2006/relationships/image" Target="../media/image66.png"/><Relationship Id="rId27" Type="http://schemas.openxmlformats.org/officeDocument/2006/relationships/customXml" Target="../ink/ink684.xml"/><Relationship Id="rId43" Type="http://schemas.openxmlformats.org/officeDocument/2006/relationships/customXml" Target="../ink/ink692.xml"/><Relationship Id="rId48" Type="http://schemas.openxmlformats.org/officeDocument/2006/relationships/image" Target="../media/image223.png"/><Relationship Id="rId64" Type="http://schemas.openxmlformats.org/officeDocument/2006/relationships/image" Target="../media/image231.png"/><Relationship Id="rId69" Type="http://schemas.openxmlformats.org/officeDocument/2006/relationships/customXml" Target="../ink/ink705.xml"/><Relationship Id="rId113" Type="http://schemas.openxmlformats.org/officeDocument/2006/relationships/customXml" Target="../ink/ink727.xml"/><Relationship Id="rId118" Type="http://schemas.openxmlformats.org/officeDocument/2006/relationships/image" Target="../media/image309.png"/><Relationship Id="rId80" Type="http://schemas.openxmlformats.org/officeDocument/2006/relationships/image" Target="../media/image260.png"/><Relationship Id="rId85" Type="http://schemas.openxmlformats.org/officeDocument/2006/relationships/customXml" Target="../ink/ink713.xml"/><Relationship Id="rId12" Type="http://schemas.openxmlformats.org/officeDocument/2006/relationships/image" Target="../media/image61.png"/><Relationship Id="rId17" Type="http://schemas.openxmlformats.org/officeDocument/2006/relationships/customXml" Target="../ink/ink679.xml"/><Relationship Id="rId33" Type="http://schemas.openxmlformats.org/officeDocument/2006/relationships/customXml" Target="../ink/ink687.xml"/><Relationship Id="rId38" Type="http://schemas.openxmlformats.org/officeDocument/2006/relationships/image" Target="../media/image73.png"/><Relationship Id="rId59" Type="http://schemas.openxmlformats.org/officeDocument/2006/relationships/customXml" Target="../ink/ink700.xml"/><Relationship Id="rId103" Type="http://schemas.openxmlformats.org/officeDocument/2006/relationships/customXml" Target="../ink/ink722.xml"/><Relationship Id="rId108" Type="http://schemas.openxmlformats.org/officeDocument/2006/relationships/image" Target="../media/image304.png"/><Relationship Id="rId54" Type="http://schemas.openxmlformats.org/officeDocument/2006/relationships/image" Target="../media/image226.png"/><Relationship Id="rId70" Type="http://schemas.openxmlformats.org/officeDocument/2006/relationships/image" Target="../media/image234.png"/><Relationship Id="rId75" Type="http://schemas.openxmlformats.org/officeDocument/2006/relationships/customXml" Target="../ink/ink708.xml"/><Relationship Id="rId91" Type="http://schemas.openxmlformats.org/officeDocument/2006/relationships/customXml" Target="../ink/ink716.xml"/><Relationship Id="rId96" Type="http://schemas.openxmlformats.org/officeDocument/2006/relationships/image" Target="../media/image298.png"/><Relationship Id="rId1" Type="http://schemas.openxmlformats.org/officeDocument/2006/relationships/slideLayout" Target="../slideLayouts/slideLayout6.xml"/><Relationship Id="rId6" Type="http://schemas.openxmlformats.org/officeDocument/2006/relationships/image" Target="../media/image58.png"/><Relationship Id="rId23" Type="http://schemas.openxmlformats.org/officeDocument/2006/relationships/customXml" Target="../ink/ink682.xml"/><Relationship Id="rId28" Type="http://schemas.openxmlformats.org/officeDocument/2006/relationships/image" Target="../media/image99.png"/><Relationship Id="rId49" Type="http://schemas.openxmlformats.org/officeDocument/2006/relationships/customXml" Target="../ink/ink695.xml"/><Relationship Id="rId114" Type="http://schemas.openxmlformats.org/officeDocument/2006/relationships/image" Target="../media/image307.png"/><Relationship Id="rId10" Type="http://schemas.openxmlformats.org/officeDocument/2006/relationships/image" Target="../media/image60.png"/><Relationship Id="rId31" Type="http://schemas.openxmlformats.org/officeDocument/2006/relationships/customXml" Target="../ink/ink686.xml"/><Relationship Id="rId44" Type="http://schemas.openxmlformats.org/officeDocument/2006/relationships/image" Target="../media/image221.png"/><Relationship Id="rId52" Type="http://schemas.openxmlformats.org/officeDocument/2006/relationships/image" Target="../media/image225.png"/><Relationship Id="rId60" Type="http://schemas.openxmlformats.org/officeDocument/2006/relationships/image" Target="../media/image229.png"/><Relationship Id="rId65" Type="http://schemas.openxmlformats.org/officeDocument/2006/relationships/customXml" Target="../ink/ink703.xml"/><Relationship Id="rId73" Type="http://schemas.openxmlformats.org/officeDocument/2006/relationships/customXml" Target="../ink/ink707.xml"/><Relationship Id="rId78" Type="http://schemas.openxmlformats.org/officeDocument/2006/relationships/image" Target="../media/image238.png"/><Relationship Id="rId81" Type="http://schemas.openxmlformats.org/officeDocument/2006/relationships/customXml" Target="../ink/ink711.xml"/><Relationship Id="rId86" Type="http://schemas.openxmlformats.org/officeDocument/2006/relationships/image" Target="../media/image282.png"/><Relationship Id="rId94" Type="http://schemas.openxmlformats.org/officeDocument/2006/relationships/image" Target="../media/image297.png"/><Relationship Id="rId99" Type="http://schemas.openxmlformats.org/officeDocument/2006/relationships/customXml" Target="../ink/ink720.xml"/><Relationship Id="rId101" Type="http://schemas.openxmlformats.org/officeDocument/2006/relationships/customXml" Target="../ink/ink721.xml"/><Relationship Id="rId4" Type="http://schemas.openxmlformats.org/officeDocument/2006/relationships/image" Target="../media/image57.png"/><Relationship Id="rId9" Type="http://schemas.openxmlformats.org/officeDocument/2006/relationships/customXml" Target="../ink/ink675.xml"/><Relationship Id="rId13" Type="http://schemas.openxmlformats.org/officeDocument/2006/relationships/customXml" Target="../ink/ink677.xml"/><Relationship Id="rId18" Type="http://schemas.openxmlformats.org/officeDocument/2006/relationships/image" Target="../media/image64.png"/><Relationship Id="rId39" Type="http://schemas.openxmlformats.org/officeDocument/2006/relationships/customXml" Target="../ink/ink690.xml"/><Relationship Id="rId109" Type="http://schemas.openxmlformats.org/officeDocument/2006/relationships/customXml" Target="../ink/ink725.xml"/><Relationship Id="rId34" Type="http://schemas.openxmlformats.org/officeDocument/2006/relationships/image" Target="../media/image102.png"/><Relationship Id="rId50" Type="http://schemas.openxmlformats.org/officeDocument/2006/relationships/image" Target="../media/image224.png"/><Relationship Id="rId55" Type="http://schemas.openxmlformats.org/officeDocument/2006/relationships/customXml" Target="../ink/ink698.xml"/><Relationship Id="rId76" Type="http://schemas.openxmlformats.org/officeDocument/2006/relationships/image" Target="../media/image237.png"/><Relationship Id="rId97" Type="http://schemas.openxmlformats.org/officeDocument/2006/relationships/customXml" Target="../ink/ink719.xml"/><Relationship Id="rId104" Type="http://schemas.openxmlformats.org/officeDocument/2006/relationships/image" Target="../media/image302.png"/><Relationship Id="rId7" Type="http://schemas.openxmlformats.org/officeDocument/2006/relationships/customXml" Target="../ink/ink674.xml"/><Relationship Id="rId71" Type="http://schemas.openxmlformats.org/officeDocument/2006/relationships/customXml" Target="../ink/ink706.xml"/><Relationship Id="rId92" Type="http://schemas.openxmlformats.org/officeDocument/2006/relationships/image" Target="../media/image296.png"/><Relationship Id="rId2" Type="http://schemas.openxmlformats.org/officeDocument/2006/relationships/notesSlide" Target="../notesSlides/notesSlide172.xml"/><Relationship Id="rId29" Type="http://schemas.openxmlformats.org/officeDocument/2006/relationships/customXml" Target="../ink/ink685.xml"/><Relationship Id="rId24" Type="http://schemas.openxmlformats.org/officeDocument/2006/relationships/image" Target="../media/image46.png"/><Relationship Id="rId40" Type="http://schemas.openxmlformats.org/officeDocument/2006/relationships/image" Target="../media/image104.png"/><Relationship Id="rId45" Type="http://schemas.openxmlformats.org/officeDocument/2006/relationships/customXml" Target="../ink/ink693.xml"/><Relationship Id="rId66" Type="http://schemas.openxmlformats.org/officeDocument/2006/relationships/image" Target="../media/image232.png"/><Relationship Id="rId87" Type="http://schemas.openxmlformats.org/officeDocument/2006/relationships/customXml" Target="../ink/ink714.xml"/><Relationship Id="rId110" Type="http://schemas.openxmlformats.org/officeDocument/2006/relationships/image" Target="../media/image305.png"/><Relationship Id="rId115" Type="http://schemas.openxmlformats.org/officeDocument/2006/relationships/customXml" Target="../ink/ink728.xml"/><Relationship Id="rId61" Type="http://schemas.openxmlformats.org/officeDocument/2006/relationships/customXml" Target="../ink/ink701.xml"/><Relationship Id="rId82" Type="http://schemas.openxmlformats.org/officeDocument/2006/relationships/image" Target="../media/image261.png"/><Relationship Id="rId19" Type="http://schemas.openxmlformats.org/officeDocument/2006/relationships/customXml" Target="../ink/ink680.xml"/><Relationship Id="rId14" Type="http://schemas.openxmlformats.org/officeDocument/2006/relationships/image" Target="../media/image62.png"/><Relationship Id="rId30" Type="http://schemas.openxmlformats.org/officeDocument/2006/relationships/image" Target="../media/image100.png"/><Relationship Id="rId35" Type="http://schemas.openxmlformats.org/officeDocument/2006/relationships/customXml" Target="../ink/ink688.xml"/><Relationship Id="rId56" Type="http://schemas.openxmlformats.org/officeDocument/2006/relationships/image" Target="../media/image227.png"/><Relationship Id="rId77" Type="http://schemas.openxmlformats.org/officeDocument/2006/relationships/customXml" Target="../ink/ink709.xml"/><Relationship Id="rId100" Type="http://schemas.openxmlformats.org/officeDocument/2006/relationships/image" Target="../media/image300.png"/><Relationship Id="rId105" Type="http://schemas.openxmlformats.org/officeDocument/2006/relationships/customXml" Target="../ink/ink723.xml"/><Relationship Id="rId8" Type="http://schemas.openxmlformats.org/officeDocument/2006/relationships/image" Target="../media/image59.png"/><Relationship Id="rId51" Type="http://schemas.openxmlformats.org/officeDocument/2006/relationships/customXml" Target="../ink/ink696.xml"/><Relationship Id="rId72" Type="http://schemas.openxmlformats.org/officeDocument/2006/relationships/image" Target="../media/image235.png"/><Relationship Id="rId93" Type="http://schemas.openxmlformats.org/officeDocument/2006/relationships/customXml" Target="../ink/ink717.xml"/><Relationship Id="rId98" Type="http://schemas.openxmlformats.org/officeDocument/2006/relationships/image" Target="../media/image299.png"/><Relationship Id="rId3" Type="http://schemas.openxmlformats.org/officeDocument/2006/relationships/customXml" Target="../ink/ink672.xml"/><Relationship Id="rId25" Type="http://schemas.openxmlformats.org/officeDocument/2006/relationships/customXml" Target="../ink/ink683.xml"/><Relationship Id="rId46" Type="http://schemas.openxmlformats.org/officeDocument/2006/relationships/image" Target="../media/image222.png"/><Relationship Id="rId67" Type="http://schemas.openxmlformats.org/officeDocument/2006/relationships/customXml" Target="../ink/ink704.xml"/><Relationship Id="rId116" Type="http://schemas.openxmlformats.org/officeDocument/2006/relationships/image" Target="../media/image308.png"/><Relationship Id="rId20" Type="http://schemas.openxmlformats.org/officeDocument/2006/relationships/image" Target="../media/image65.png"/><Relationship Id="rId41" Type="http://schemas.openxmlformats.org/officeDocument/2006/relationships/customXml" Target="../ink/ink691.xml"/><Relationship Id="rId62" Type="http://schemas.openxmlformats.org/officeDocument/2006/relationships/image" Target="../media/image230.png"/><Relationship Id="rId83" Type="http://schemas.openxmlformats.org/officeDocument/2006/relationships/customXml" Target="../ink/ink712.xml"/><Relationship Id="rId88" Type="http://schemas.openxmlformats.org/officeDocument/2006/relationships/image" Target="../media/image283.png"/><Relationship Id="rId111" Type="http://schemas.openxmlformats.org/officeDocument/2006/relationships/customXml" Target="../ink/ink726.xml"/><Relationship Id="rId15" Type="http://schemas.openxmlformats.org/officeDocument/2006/relationships/customXml" Target="../ink/ink678.xml"/><Relationship Id="rId36" Type="http://schemas.openxmlformats.org/officeDocument/2006/relationships/image" Target="../media/image103.png"/><Relationship Id="rId57" Type="http://schemas.openxmlformats.org/officeDocument/2006/relationships/customXml" Target="../ink/ink699.xml"/><Relationship Id="rId106" Type="http://schemas.openxmlformats.org/officeDocument/2006/relationships/image" Target="../media/image303.png"/></Relationships>
</file>

<file path=ppt/slides/_rels/slide197.xml.rels><?xml version="1.0" encoding="UTF-8" standalone="yes"?>
<Relationships xmlns="http://schemas.openxmlformats.org/package/2006/relationships"><Relationship Id="rId26" Type="http://schemas.openxmlformats.org/officeDocument/2006/relationships/image" Target="../media/image67.png"/><Relationship Id="rId21" Type="http://schemas.openxmlformats.org/officeDocument/2006/relationships/customXml" Target="../ink/ink739.xml"/><Relationship Id="rId42" Type="http://schemas.openxmlformats.org/officeDocument/2006/relationships/image" Target="../media/image105.png"/><Relationship Id="rId47" Type="http://schemas.openxmlformats.org/officeDocument/2006/relationships/customXml" Target="../ink/ink752.xml"/><Relationship Id="rId63" Type="http://schemas.openxmlformats.org/officeDocument/2006/relationships/customXml" Target="../ink/ink760.xml"/><Relationship Id="rId68" Type="http://schemas.openxmlformats.org/officeDocument/2006/relationships/image" Target="../media/image233.png"/><Relationship Id="rId84" Type="http://schemas.openxmlformats.org/officeDocument/2006/relationships/image" Target="../media/image262.png"/><Relationship Id="rId89" Type="http://schemas.openxmlformats.org/officeDocument/2006/relationships/customXml" Target="../ink/ink773.xml"/><Relationship Id="rId16" Type="http://schemas.openxmlformats.org/officeDocument/2006/relationships/image" Target="../media/image63.png"/><Relationship Id="rId11" Type="http://schemas.openxmlformats.org/officeDocument/2006/relationships/customXml" Target="../ink/ink734.xml"/><Relationship Id="rId32" Type="http://schemas.openxmlformats.org/officeDocument/2006/relationships/image" Target="../media/image101.png"/><Relationship Id="rId37" Type="http://schemas.openxmlformats.org/officeDocument/2006/relationships/customXml" Target="../ink/ink747.xml"/><Relationship Id="rId53" Type="http://schemas.openxmlformats.org/officeDocument/2006/relationships/customXml" Target="../ink/ink755.xml"/><Relationship Id="rId58" Type="http://schemas.openxmlformats.org/officeDocument/2006/relationships/image" Target="../media/image228.png"/><Relationship Id="rId74" Type="http://schemas.openxmlformats.org/officeDocument/2006/relationships/image" Target="../media/image236.png"/><Relationship Id="rId79" Type="http://schemas.openxmlformats.org/officeDocument/2006/relationships/customXml" Target="../ink/ink768.xml"/><Relationship Id="rId5" Type="http://schemas.openxmlformats.org/officeDocument/2006/relationships/customXml" Target="../ink/ink731.xml"/><Relationship Id="rId90" Type="http://schemas.openxmlformats.org/officeDocument/2006/relationships/image" Target="../media/image284.png"/><Relationship Id="rId95" Type="http://schemas.openxmlformats.org/officeDocument/2006/relationships/customXml" Target="../ink/ink776.xml"/><Relationship Id="rId22" Type="http://schemas.openxmlformats.org/officeDocument/2006/relationships/image" Target="../media/image66.png"/><Relationship Id="rId27" Type="http://schemas.openxmlformats.org/officeDocument/2006/relationships/customXml" Target="../ink/ink742.xml"/><Relationship Id="rId43" Type="http://schemas.openxmlformats.org/officeDocument/2006/relationships/customXml" Target="../ink/ink750.xml"/><Relationship Id="rId48" Type="http://schemas.openxmlformats.org/officeDocument/2006/relationships/image" Target="../media/image223.png"/><Relationship Id="rId64" Type="http://schemas.openxmlformats.org/officeDocument/2006/relationships/image" Target="../media/image231.png"/><Relationship Id="rId69" Type="http://schemas.openxmlformats.org/officeDocument/2006/relationships/customXml" Target="../ink/ink763.xml"/><Relationship Id="rId8" Type="http://schemas.openxmlformats.org/officeDocument/2006/relationships/image" Target="../media/image59.png"/><Relationship Id="rId51" Type="http://schemas.openxmlformats.org/officeDocument/2006/relationships/customXml" Target="../ink/ink754.xml"/><Relationship Id="rId72" Type="http://schemas.openxmlformats.org/officeDocument/2006/relationships/image" Target="../media/image235.png"/><Relationship Id="rId80" Type="http://schemas.openxmlformats.org/officeDocument/2006/relationships/image" Target="../media/image260.png"/><Relationship Id="rId85" Type="http://schemas.openxmlformats.org/officeDocument/2006/relationships/customXml" Target="../ink/ink771.xml"/><Relationship Id="rId93" Type="http://schemas.openxmlformats.org/officeDocument/2006/relationships/customXml" Target="../ink/ink775.xml"/><Relationship Id="rId3" Type="http://schemas.openxmlformats.org/officeDocument/2006/relationships/customXml" Target="../ink/ink730.xml"/><Relationship Id="rId12" Type="http://schemas.openxmlformats.org/officeDocument/2006/relationships/image" Target="../media/image61.png"/><Relationship Id="rId17" Type="http://schemas.openxmlformats.org/officeDocument/2006/relationships/customXml" Target="../ink/ink737.xml"/><Relationship Id="rId25" Type="http://schemas.openxmlformats.org/officeDocument/2006/relationships/customXml" Target="../ink/ink741.xml"/><Relationship Id="rId33" Type="http://schemas.openxmlformats.org/officeDocument/2006/relationships/customXml" Target="../ink/ink745.xml"/><Relationship Id="rId38" Type="http://schemas.openxmlformats.org/officeDocument/2006/relationships/image" Target="../media/image73.png"/><Relationship Id="rId46" Type="http://schemas.openxmlformats.org/officeDocument/2006/relationships/image" Target="../media/image222.png"/><Relationship Id="rId59" Type="http://schemas.openxmlformats.org/officeDocument/2006/relationships/customXml" Target="../ink/ink758.xml"/><Relationship Id="rId67" Type="http://schemas.openxmlformats.org/officeDocument/2006/relationships/customXml" Target="../ink/ink762.xml"/><Relationship Id="rId20" Type="http://schemas.openxmlformats.org/officeDocument/2006/relationships/image" Target="../media/image65.png"/><Relationship Id="rId41" Type="http://schemas.openxmlformats.org/officeDocument/2006/relationships/customXml" Target="../ink/ink749.xml"/><Relationship Id="rId54" Type="http://schemas.openxmlformats.org/officeDocument/2006/relationships/image" Target="../media/image226.png"/><Relationship Id="rId62" Type="http://schemas.openxmlformats.org/officeDocument/2006/relationships/image" Target="../media/image230.png"/><Relationship Id="rId70" Type="http://schemas.openxmlformats.org/officeDocument/2006/relationships/image" Target="../media/image234.png"/><Relationship Id="rId75" Type="http://schemas.openxmlformats.org/officeDocument/2006/relationships/customXml" Target="../ink/ink766.xml"/><Relationship Id="rId83" Type="http://schemas.openxmlformats.org/officeDocument/2006/relationships/customXml" Target="../ink/ink770.xml"/><Relationship Id="rId88" Type="http://schemas.openxmlformats.org/officeDocument/2006/relationships/image" Target="../media/image283.png"/><Relationship Id="rId91" Type="http://schemas.openxmlformats.org/officeDocument/2006/relationships/customXml" Target="../ink/ink774.xml"/><Relationship Id="rId96" Type="http://schemas.openxmlformats.org/officeDocument/2006/relationships/image" Target="../media/image312.png"/><Relationship Id="rId1" Type="http://schemas.openxmlformats.org/officeDocument/2006/relationships/slideLayout" Target="../slideLayouts/slideLayout6.xml"/><Relationship Id="rId6" Type="http://schemas.openxmlformats.org/officeDocument/2006/relationships/image" Target="../media/image58.png"/><Relationship Id="rId15" Type="http://schemas.openxmlformats.org/officeDocument/2006/relationships/customXml" Target="../ink/ink736.xml"/><Relationship Id="rId23" Type="http://schemas.openxmlformats.org/officeDocument/2006/relationships/customXml" Target="../ink/ink740.xml"/><Relationship Id="rId28" Type="http://schemas.openxmlformats.org/officeDocument/2006/relationships/image" Target="../media/image99.png"/><Relationship Id="rId36" Type="http://schemas.openxmlformats.org/officeDocument/2006/relationships/image" Target="../media/image103.png"/><Relationship Id="rId49" Type="http://schemas.openxmlformats.org/officeDocument/2006/relationships/customXml" Target="../ink/ink753.xml"/><Relationship Id="rId57" Type="http://schemas.openxmlformats.org/officeDocument/2006/relationships/customXml" Target="../ink/ink757.xml"/><Relationship Id="rId10" Type="http://schemas.openxmlformats.org/officeDocument/2006/relationships/image" Target="../media/image60.png"/><Relationship Id="rId31" Type="http://schemas.openxmlformats.org/officeDocument/2006/relationships/customXml" Target="../ink/ink744.xml"/><Relationship Id="rId44" Type="http://schemas.openxmlformats.org/officeDocument/2006/relationships/image" Target="../media/image221.png"/><Relationship Id="rId52" Type="http://schemas.openxmlformats.org/officeDocument/2006/relationships/image" Target="../media/image225.png"/><Relationship Id="rId60" Type="http://schemas.openxmlformats.org/officeDocument/2006/relationships/image" Target="../media/image229.png"/><Relationship Id="rId65" Type="http://schemas.openxmlformats.org/officeDocument/2006/relationships/customXml" Target="../ink/ink761.xml"/><Relationship Id="rId73" Type="http://schemas.openxmlformats.org/officeDocument/2006/relationships/customXml" Target="../ink/ink765.xml"/><Relationship Id="rId78" Type="http://schemas.openxmlformats.org/officeDocument/2006/relationships/image" Target="../media/image238.png"/><Relationship Id="rId81" Type="http://schemas.openxmlformats.org/officeDocument/2006/relationships/customXml" Target="../ink/ink769.xml"/><Relationship Id="rId86" Type="http://schemas.openxmlformats.org/officeDocument/2006/relationships/image" Target="../media/image282.png"/><Relationship Id="rId94" Type="http://schemas.openxmlformats.org/officeDocument/2006/relationships/image" Target="../media/image311.png"/><Relationship Id="rId4" Type="http://schemas.openxmlformats.org/officeDocument/2006/relationships/image" Target="../media/image57.png"/><Relationship Id="rId9" Type="http://schemas.openxmlformats.org/officeDocument/2006/relationships/customXml" Target="../ink/ink733.xml"/><Relationship Id="rId13" Type="http://schemas.openxmlformats.org/officeDocument/2006/relationships/customXml" Target="../ink/ink735.xml"/><Relationship Id="rId18" Type="http://schemas.openxmlformats.org/officeDocument/2006/relationships/image" Target="../media/image64.png"/><Relationship Id="rId39" Type="http://schemas.openxmlformats.org/officeDocument/2006/relationships/customXml" Target="../ink/ink748.xml"/><Relationship Id="rId34" Type="http://schemas.openxmlformats.org/officeDocument/2006/relationships/image" Target="../media/image102.png"/><Relationship Id="rId50" Type="http://schemas.openxmlformats.org/officeDocument/2006/relationships/image" Target="../media/image224.png"/><Relationship Id="rId55" Type="http://schemas.openxmlformats.org/officeDocument/2006/relationships/customXml" Target="../ink/ink756.xml"/><Relationship Id="rId76" Type="http://schemas.openxmlformats.org/officeDocument/2006/relationships/image" Target="../media/image237.png"/><Relationship Id="rId7" Type="http://schemas.openxmlformats.org/officeDocument/2006/relationships/customXml" Target="../ink/ink732.xml"/><Relationship Id="rId71" Type="http://schemas.openxmlformats.org/officeDocument/2006/relationships/customXml" Target="../ink/ink764.xml"/><Relationship Id="rId92" Type="http://schemas.openxmlformats.org/officeDocument/2006/relationships/image" Target="../media/image310.png"/><Relationship Id="rId2" Type="http://schemas.openxmlformats.org/officeDocument/2006/relationships/notesSlide" Target="../notesSlides/notesSlide173.xml"/><Relationship Id="rId29" Type="http://schemas.openxmlformats.org/officeDocument/2006/relationships/customXml" Target="../ink/ink743.xml"/><Relationship Id="rId24" Type="http://schemas.openxmlformats.org/officeDocument/2006/relationships/image" Target="../media/image46.png"/><Relationship Id="rId40" Type="http://schemas.openxmlformats.org/officeDocument/2006/relationships/image" Target="../media/image104.png"/><Relationship Id="rId45" Type="http://schemas.openxmlformats.org/officeDocument/2006/relationships/customXml" Target="../ink/ink751.xml"/><Relationship Id="rId66" Type="http://schemas.openxmlformats.org/officeDocument/2006/relationships/image" Target="../media/image232.png"/><Relationship Id="rId87" Type="http://schemas.openxmlformats.org/officeDocument/2006/relationships/customXml" Target="../ink/ink772.xml"/><Relationship Id="rId61" Type="http://schemas.openxmlformats.org/officeDocument/2006/relationships/customXml" Target="../ink/ink759.xml"/><Relationship Id="rId82" Type="http://schemas.openxmlformats.org/officeDocument/2006/relationships/image" Target="../media/image261.png"/><Relationship Id="rId19" Type="http://schemas.openxmlformats.org/officeDocument/2006/relationships/customXml" Target="../ink/ink738.xml"/><Relationship Id="rId14" Type="http://schemas.openxmlformats.org/officeDocument/2006/relationships/image" Target="../media/image62.png"/><Relationship Id="rId30" Type="http://schemas.openxmlformats.org/officeDocument/2006/relationships/image" Target="../media/image100.png"/><Relationship Id="rId35" Type="http://schemas.openxmlformats.org/officeDocument/2006/relationships/customXml" Target="../ink/ink746.xml"/><Relationship Id="rId56" Type="http://schemas.openxmlformats.org/officeDocument/2006/relationships/image" Target="../media/image227.png"/><Relationship Id="rId77" Type="http://schemas.openxmlformats.org/officeDocument/2006/relationships/customXml" Target="../ink/ink767.xml"/></Relationships>
</file>

<file path=ppt/slides/_rels/slide198.xml.rels><?xml version="1.0" encoding="UTF-8" standalone="yes"?>
<Relationships xmlns="http://schemas.openxmlformats.org/package/2006/relationships"><Relationship Id="rId26" Type="http://schemas.openxmlformats.org/officeDocument/2006/relationships/image" Target="../media/image67.png"/><Relationship Id="rId21" Type="http://schemas.openxmlformats.org/officeDocument/2006/relationships/customXml" Target="../ink/ink786.xml"/><Relationship Id="rId42" Type="http://schemas.openxmlformats.org/officeDocument/2006/relationships/image" Target="../media/image105.png"/><Relationship Id="rId47" Type="http://schemas.openxmlformats.org/officeDocument/2006/relationships/customXml" Target="../ink/ink799.xml"/><Relationship Id="rId63" Type="http://schemas.openxmlformats.org/officeDocument/2006/relationships/customXml" Target="../ink/ink807.xml"/><Relationship Id="rId68" Type="http://schemas.openxmlformats.org/officeDocument/2006/relationships/image" Target="../media/image261.png"/><Relationship Id="rId16" Type="http://schemas.openxmlformats.org/officeDocument/2006/relationships/image" Target="../media/image63.png"/><Relationship Id="rId11" Type="http://schemas.openxmlformats.org/officeDocument/2006/relationships/customXml" Target="../ink/ink781.xml"/><Relationship Id="rId32" Type="http://schemas.openxmlformats.org/officeDocument/2006/relationships/image" Target="../media/image101.png"/><Relationship Id="rId37" Type="http://schemas.openxmlformats.org/officeDocument/2006/relationships/customXml" Target="../ink/ink794.xml"/><Relationship Id="rId53" Type="http://schemas.openxmlformats.org/officeDocument/2006/relationships/customXml" Target="../ink/ink802.xml"/><Relationship Id="rId58" Type="http://schemas.openxmlformats.org/officeDocument/2006/relationships/image" Target="../media/image228.png"/><Relationship Id="rId74" Type="http://schemas.openxmlformats.org/officeDocument/2006/relationships/image" Target="../media/image283.png"/><Relationship Id="rId79" Type="http://schemas.openxmlformats.org/officeDocument/2006/relationships/customXml" Target="../ink/ink815.xml"/><Relationship Id="rId5" Type="http://schemas.openxmlformats.org/officeDocument/2006/relationships/customXml" Target="../ink/ink778.xml"/><Relationship Id="rId61" Type="http://schemas.openxmlformats.org/officeDocument/2006/relationships/customXml" Target="../ink/ink806.xml"/><Relationship Id="rId82" Type="http://schemas.openxmlformats.org/officeDocument/2006/relationships/image" Target="../media/image312.png"/><Relationship Id="rId19" Type="http://schemas.openxmlformats.org/officeDocument/2006/relationships/customXml" Target="../ink/ink785.xml"/><Relationship Id="rId14" Type="http://schemas.openxmlformats.org/officeDocument/2006/relationships/image" Target="../media/image62.png"/><Relationship Id="rId22" Type="http://schemas.openxmlformats.org/officeDocument/2006/relationships/image" Target="../media/image66.png"/><Relationship Id="rId27" Type="http://schemas.openxmlformats.org/officeDocument/2006/relationships/customXml" Target="../ink/ink789.xml"/><Relationship Id="rId30" Type="http://schemas.openxmlformats.org/officeDocument/2006/relationships/image" Target="../media/image100.png"/><Relationship Id="rId35" Type="http://schemas.openxmlformats.org/officeDocument/2006/relationships/customXml" Target="../ink/ink793.xml"/><Relationship Id="rId43" Type="http://schemas.openxmlformats.org/officeDocument/2006/relationships/customXml" Target="../ink/ink797.xml"/><Relationship Id="rId48" Type="http://schemas.openxmlformats.org/officeDocument/2006/relationships/image" Target="../media/image223.png"/><Relationship Id="rId56" Type="http://schemas.openxmlformats.org/officeDocument/2006/relationships/image" Target="../media/image227.png"/><Relationship Id="rId64" Type="http://schemas.openxmlformats.org/officeDocument/2006/relationships/image" Target="../media/image231.png"/><Relationship Id="rId69" Type="http://schemas.openxmlformats.org/officeDocument/2006/relationships/customXml" Target="../ink/ink810.xml"/><Relationship Id="rId77" Type="http://schemas.openxmlformats.org/officeDocument/2006/relationships/customXml" Target="../ink/ink814.xml"/><Relationship Id="rId8" Type="http://schemas.openxmlformats.org/officeDocument/2006/relationships/image" Target="../media/image59.png"/><Relationship Id="rId51" Type="http://schemas.openxmlformats.org/officeDocument/2006/relationships/customXml" Target="../ink/ink801.xml"/><Relationship Id="rId72" Type="http://schemas.openxmlformats.org/officeDocument/2006/relationships/image" Target="../media/image282.png"/><Relationship Id="rId80" Type="http://schemas.openxmlformats.org/officeDocument/2006/relationships/image" Target="../media/image311.png"/><Relationship Id="rId3" Type="http://schemas.openxmlformats.org/officeDocument/2006/relationships/customXml" Target="../ink/ink777.xml"/><Relationship Id="rId12" Type="http://schemas.openxmlformats.org/officeDocument/2006/relationships/image" Target="../media/image61.png"/><Relationship Id="rId17" Type="http://schemas.openxmlformats.org/officeDocument/2006/relationships/customXml" Target="../ink/ink784.xml"/><Relationship Id="rId25" Type="http://schemas.openxmlformats.org/officeDocument/2006/relationships/customXml" Target="../ink/ink788.xml"/><Relationship Id="rId33" Type="http://schemas.openxmlformats.org/officeDocument/2006/relationships/customXml" Target="../ink/ink792.xml"/><Relationship Id="rId38" Type="http://schemas.openxmlformats.org/officeDocument/2006/relationships/image" Target="../media/image73.png"/><Relationship Id="rId46" Type="http://schemas.openxmlformats.org/officeDocument/2006/relationships/image" Target="../media/image222.png"/><Relationship Id="rId59" Type="http://schemas.openxmlformats.org/officeDocument/2006/relationships/customXml" Target="../ink/ink805.xml"/><Relationship Id="rId67" Type="http://schemas.openxmlformats.org/officeDocument/2006/relationships/customXml" Target="../ink/ink809.xml"/><Relationship Id="rId20" Type="http://schemas.openxmlformats.org/officeDocument/2006/relationships/image" Target="../media/image65.png"/><Relationship Id="rId41" Type="http://schemas.openxmlformats.org/officeDocument/2006/relationships/customXml" Target="../ink/ink796.xml"/><Relationship Id="rId54" Type="http://schemas.openxmlformats.org/officeDocument/2006/relationships/image" Target="../media/image226.png"/><Relationship Id="rId62" Type="http://schemas.openxmlformats.org/officeDocument/2006/relationships/image" Target="../media/image230.png"/><Relationship Id="rId70" Type="http://schemas.openxmlformats.org/officeDocument/2006/relationships/image" Target="../media/image262.png"/><Relationship Id="rId75" Type="http://schemas.openxmlformats.org/officeDocument/2006/relationships/customXml" Target="../ink/ink813.xml"/><Relationship Id="rId1" Type="http://schemas.openxmlformats.org/officeDocument/2006/relationships/slideLayout" Target="../slideLayouts/slideLayout6.xml"/><Relationship Id="rId6" Type="http://schemas.openxmlformats.org/officeDocument/2006/relationships/image" Target="../media/image58.png"/><Relationship Id="rId15" Type="http://schemas.openxmlformats.org/officeDocument/2006/relationships/customXml" Target="../ink/ink783.xml"/><Relationship Id="rId23" Type="http://schemas.openxmlformats.org/officeDocument/2006/relationships/customXml" Target="../ink/ink787.xml"/><Relationship Id="rId28" Type="http://schemas.openxmlformats.org/officeDocument/2006/relationships/image" Target="../media/image99.png"/><Relationship Id="rId36" Type="http://schemas.openxmlformats.org/officeDocument/2006/relationships/image" Target="../media/image103.png"/><Relationship Id="rId49" Type="http://schemas.openxmlformats.org/officeDocument/2006/relationships/customXml" Target="../ink/ink800.xml"/><Relationship Id="rId57" Type="http://schemas.openxmlformats.org/officeDocument/2006/relationships/customXml" Target="../ink/ink804.xml"/><Relationship Id="rId10" Type="http://schemas.openxmlformats.org/officeDocument/2006/relationships/image" Target="../media/image60.png"/><Relationship Id="rId31" Type="http://schemas.openxmlformats.org/officeDocument/2006/relationships/customXml" Target="../ink/ink791.xml"/><Relationship Id="rId44" Type="http://schemas.openxmlformats.org/officeDocument/2006/relationships/image" Target="../media/image221.png"/><Relationship Id="rId52" Type="http://schemas.openxmlformats.org/officeDocument/2006/relationships/image" Target="../media/image225.png"/><Relationship Id="rId60" Type="http://schemas.openxmlformats.org/officeDocument/2006/relationships/image" Target="../media/image229.png"/><Relationship Id="rId65" Type="http://schemas.openxmlformats.org/officeDocument/2006/relationships/customXml" Target="../ink/ink808.xml"/><Relationship Id="rId73" Type="http://schemas.openxmlformats.org/officeDocument/2006/relationships/customXml" Target="../ink/ink812.xml"/><Relationship Id="rId78" Type="http://schemas.openxmlformats.org/officeDocument/2006/relationships/image" Target="../media/image310.png"/><Relationship Id="rId81" Type="http://schemas.openxmlformats.org/officeDocument/2006/relationships/customXml" Target="../ink/ink816.xml"/><Relationship Id="rId4" Type="http://schemas.openxmlformats.org/officeDocument/2006/relationships/image" Target="../media/image57.png"/><Relationship Id="rId9" Type="http://schemas.openxmlformats.org/officeDocument/2006/relationships/customXml" Target="../ink/ink780.xml"/><Relationship Id="rId13" Type="http://schemas.openxmlformats.org/officeDocument/2006/relationships/customXml" Target="../ink/ink782.xml"/><Relationship Id="rId18" Type="http://schemas.openxmlformats.org/officeDocument/2006/relationships/image" Target="../media/image64.png"/><Relationship Id="rId39" Type="http://schemas.openxmlformats.org/officeDocument/2006/relationships/customXml" Target="../ink/ink795.xml"/><Relationship Id="rId34" Type="http://schemas.openxmlformats.org/officeDocument/2006/relationships/image" Target="../media/image102.png"/><Relationship Id="rId50" Type="http://schemas.openxmlformats.org/officeDocument/2006/relationships/image" Target="../media/image224.png"/><Relationship Id="rId55" Type="http://schemas.openxmlformats.org/officeDocument/2006/relationships/customXml" Target="../ink/ink803.xml"/><Relationship Id="rId76" Type="http://schemas.openxmlformats.org/officeDocument/2006/relationships/image" Target="../media/image284.png"/><Relationship Id="rId7" Type="http://schemas.openxmlformats.org/officeDocument/2006/relationships/customXml" Target="../ink/ink779.xml"/><Relationship Id="rId71" Type="http://schemas.openxmlformats.org/officeDocument/2006/relationships/customXml" Target="../ink/ink811.xml"/><Relationship Id="rId2" Type="http://schemas.openxmlformats.org/officeDocument/2006/relationships/notesSlide" Target="../notesSlides/notesSlide174.xml"/><Relationship Id="rId29" Type="http://schemas.openxmlformats.org/officeDocument/2006/relationships/customXml" Target="../ink/ink790.xml"/><Relationship Id="rId24" Type="http://schemas.openxmlformats.org/officeDocument/2006/relationships/image" Target="../media/image46.png"/><Relationship Id="rId40" Type="http://schemas.openxmlformats.org/officeDocument/2006/relationships/image" Target="../media/image104.png"/><Relationship Id="rId45" Type="http://schemas.openxmlformats.org/officeDocument/2006/relationships/customXml" Target="../ink/ink798.xml"/><Relationship Id="rId66" Type="http://schemas.openxmlformats.org/officeDocument/2006/relationships/image" Target="../media/image260.png"/></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4.xml"/><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68;p35">
            <a:extLst>
              <a:ext uri="{FF2B5EF4-FFF2-40B4-BE49-F238E27FC236}">
                <a16:creationId xmlns:a16="http://schemas.microsoft.com/office/drawing/2014/main" id="{8E9DE6FE-4038-6383-3D7F-482A110E458A}"/>
              </a:ext>
            </a:extLst>
          </p:cNvPr>
          <p:cNvSpPr/>
          <p:nvPr/>
        </p:nvSpPr>
        <p:spPr>
          <a:xfrm>
            <a:off x="636773" y="724068"/>
            <a:ext cx="929238" cy="929238"/>
          </a:xfrm>
          <a:prstGeom prst="ellipse">
            <a:avLst/>
          </a:prstGeom>
          <a:solidFill>
            <a:schemeClr val="accent3">
              <a:alpha val="43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EBF1F1F2-95DA-E37B-8139-90A82E53C5F1}"/>
              </a:ext>
            </a:extLst>
          </p:cNvPr>
          <p:cNvSpPr>
            <a:spLocks noGrp="1"/>
          </p:cNvSpPr>
          <p:nvPr>
            <p:ph type="ctrTitle"/>
          </p:nvPr>
        </p:nvSpPr>
        <p:spPr>
          <a:xfrm>
            <a:off x="1736117" y="1903640"/>
            <a:ext cx="5671766" cy="1336220"/>
          </a:xfrm>
        </p:spPr>
        <p:txBody>
          <a:bodyPr/>
          <a:lstStyle/>
          <a:p>
            <a:pPr algn="ctr"/>
            <a:r>
              <a:rPr lang="en-US" sz="4400" dirty="0"/>
              <a:t>Tutorial 10</a:t>
            </a:r>
            <a:br>
              <a:rPr lang="en-US" sz="4400" dirty="0"/>
            </a:br>
            <a:r>
              <a:rPr lang="en-US" sz="2000" dirty="0"/>
              <a:t>Union-Find, Minimum Spanning Trees</a:t>
            </a:r>
            <a:endParaRPr lang="en-SG" sz="4400" dirty="0"/>
          </a:p>
        </p:txBody>
      </p:sp>
      <p:sp>
        <p:nvSpPr>
          <p:cNvPr id="5" name="Google Shape;294;p35">
            <a:extLst>
              <a:ext uri="{FF2B5EF4-FFF2-40B4-BE49-F238E27FC236}">
                <a16:creationId xmlns:a16="http://schemas.microsoft.com/office/drawing/2014/main" id="{1D692899-9F27-1151-6F10-A826F35A071C}"/>
              </a:ext>
            </a:extLst>
          </p:cNvPr>
          <p:cNvSpPr/>
          <p:nvPr/>
        </p:nvSpPr>
        <p:spPr>
          <a:xfrm>
            <a:off x="7515500" y="-1188125"/>
            <a:ext cx="2810100" cy="28101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95;p35">
            <a:extLst>
              <a:ext uri="{FF2B5EF4-FFF2-40B4-BE49-F238E27FC236}">
                <a16:creationId xmlns:a16="http://schemas.microsoft.com/office/drawing/2014/main" id="{2BEDDFA9-40C9-5136-6359-4CCB7C5018D5}"/>
              </a:ext>
            </a:extLst>
          </p:cNvPr>
          <p:cNvSpPr/>
          <p:nvPr/>
        </p:nvSpPr>
        <p:spPr>
          <a:xfrm>
            <a:off x="7992250" y="-711375"/>
            <a:ext cx="1856700" cy="185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50A019E5-EDBD-9393-E05B-79CBF90CAF75}"/>
              </a:ext>
            </a:extLst>
          </p:cNvPr>
          <p:cNvSpPr>
            <a:spLocks noGrp="1"/>
          </p:cNvSpPr>
          <p:nvPr>
            <p:ph type="subTitle" idx="1"/>
          </p:nvPr>
        </p:nvSpPr>
        <p:spPr>
          <a:xfrm rot="21443687">
            <a:off x="842242" y="3660435"/>
            <a:ext cx="2611531" cy="442800"/>
          </a:xfrm>
        </p:spPr>
        <p:txBody>
          <a:bodyPr/>
          <a:lstStyle/>
          <a:p>
            <a:r>
              <a:rPr lang="en-US" sz="2000" b="1" dirty="0">
                <a:latin typeface="Barlow Semi Condensed" panose="00000506000000000000" pitchFamily="2" charset="0"/>
              </a:rPr>
              <a:t>Slides Adapted From:</a:t>
            </a:r>
            <a:endParaRPr lang="en-SG" sz="2000" dirty="0">
              <a:latin typeface="Barlow Semi Condensed" panose="00000506000000000000" pitchFamily="2" charset="0"/>
            </a:endParaRPr>
          </a:p>
        </p:txBody>
      </p:sp>
      <p:sp>
        <p:nvSpPr>
          <p:cNvPr id="4" name="Subtitle 2">
            <a:extLst>
              <a:ext uri="{FF2B5EF4-FFF2-40B4-BE49-F238E27FC236}">
                <a16:creationId xmlns:a16="http://schemas.microsoft.com/office/drawing/2014/main" id="{C90CCED2-AB76-6A1D-F7F2-332B1813816A}"/>
              </a:ext>
            </a:extLst>
          </p:cNvPr>
          <p:cNvSpPr txBox="1">
            <a:spLocks/>
          </p:cNvSpPr>
          <p:nvPr/>
        </p:nvSpPr>
        <p:spPr>
          <a:xfrm rot="21443687">
            <a:off x="1093122" y="4119011"/>
            <a:ext cx="3285624" cy="706772"/>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800"/>
              <a:buFont typeface="Barlow Semi Condensed Medium"/>
              <a:buNone/>
              <a:defRPr sz="1800" b="0" i="0" u="none" strike="noStrike" cap="none">
                <a:solidFill>
                  <a:schemeClr val="lt1"/>
                </a:solidFill>
                <a:latin typeface="Barlow Semi Condensed Medium"/>
                <a:ea typeface="Barlow Semi Condensed Medium"/>
                <a:cs typeface="Barlow Semi Condensed Medium"/>
                <a:sym typeface="Barlow Semi Condensed Medium"/>
              </a:defRPr>
            </a:lvl1pPr>
            <a:lvl2pPr marL="914400" marR="0" lvl="1" indent="-317500" algn="ctr" rtl="0">
              <a:lnSpc>
                <a:spcPct val="100000"/>
              </a:lnSpc>
              <a:spcBef>
                <a:spcPts val="0"/>
              </a:spcBef>
              <a:spcAft>
                <a:spcPts val="0"/>
              </a:spcAft>
              <a:buClr>
                <a:schemeClr val="lt1"/>
              </a:buClr>
              <a:buSzPts val="1800"/>
              <a:buFont typeface="Barlow Semi Condensed Medium"/>
              <a:buNone/>
              <a:defRPr sz="1800" b="0" i="0" u="none" strike="noStrike" cap="none">
                <a:solidFill>
                  <a:schemeClr val="lt1"/>
                </a:solidFill>
                <a:latin typeface="Barlow Semi Condensed Medium"/>
                <a:ea typeface="Barlow Semi Condensed Medium"/>
                <a:cs typeface="Barlow Semi Condensed Medium"/>
                <a:sym typeface="Barlow Semi Condensed Medium"/>
              </a:defRPr>
            </a:lvl2pPr>
            <a:lvl3pPr marL="1371600" marR="0" lvl="2" indent="-317500" algn="ctr" rtl="0">
              <a:lnSpc>
                <a:spcPct val="100000"/>
              </a:lnSpc>
              <a:spcBef>
                <a:spcPts val="0"/>
              </a:spcBef>
              <a:spcAft>
                <a:spcPts val="0"/>
              </a:spcAft>
              <a:buClr>
                <a:schemeClr val="lt1"/>
              </a:buClr>
              <a:buSzPts val="1800"/>
              <a:buFont typeface="Barlow Semi Condensed Medium"/>
              <a:buNone/>
              <a:defRPr sz="1800" b="0" i="0" u="none" strike="noStrike" cap="none">
                <a:solidFill>
                  <a:schemeClr val="lt1"/>
                </a:solidFill>
                <a:latin typeface="Barlow Semi Condensed Medium"/>
                <a:ea typeface="Barlow Semi Condensed Medium"/>
                <a:cs typeface="Barlow Semi Condensed Medium"/>
                <a:sym typeface="Barlow Semi Condensed Medium"/>
              </a:defRPr>
            </a:lvl3pPr>
            <a:lvl4pPr marL="1828800" marR="0" lvl="3" indent="-317500" algn="ctr" rtl="0">
              <a:lnSpc>
                <a:spcPct val="100000"/>
              </a:lnSpc>
              <a:spcBef>
                <a:spcPts val="0"/>
              </a:spcBef>
              <a:spcAft>
                <a:spcPts val="0"/>
              </a:spcAft>
              <a:buClr>
                <a:schemeClr val="lt1"/>
              </a:buClr>
              <a:buSzPts val="1800"/>
              <a:buFont typeface="Barlow Semi Condensed Medium"/>
              <a:buNone/>
              <a:defRPr sz="1800" b="0" i="0" u="none" strike="noStrike" cap="none">
                <a:solidFill>
                  <a:schemeClr val="lt1"/>
                </a:solidFill>
                <a:latin typeface="Barlow Semi Condensed Medium"/>
                <a:ea typeface="Barlow Semi Condensed Medium"/>
                <a:cs typeface="Barlow Semi Condensed Medium"/>
                <a:sym typeface="Barlow Semi Condensed Medium"/>
              </a:defRPr>
            </a:lvl4pPr>
            <a:lvl5pPr marL="2286000" marR="0" lvl="4" indent="-317500" algn="ctr" rtl="0">
              <a:lnSpc>
                <a:spcPct val="100000"/>
              </a:lnSpc>
              <a:spcBef>
                <a:spcPts val="0"/>
              </a:spcBef>
              <a:spcAft>
                <a:spcPts val="0"/>
              </a:spcAft>
              <a:buClr>
                <a:schemeClr val="lt1"/>
              </a:buClr>
              <a:buSzPts val="1800"/>
              <a:buFont typeface="Barlow Semi Condensed Medium"/>
              <a:buNone/>
              <a:defRPr sz="1800" b="0" i="0" u="none" strike="noStrike" cap="none">
                <a:solidFill>
                  <a:schemeClr val="lt1"/>
                </a:solidFill>
                <a:latin typeface="Barlow Semi Condensed Medium"/>
                <a:ea typeface="Barlow Semi Condensed Medium"/>
                <a:cs typeface="Barlow Semi Condensed Medium"/>
                <a:sym typeface="Barlow Semi Condensed Medium"/>
              </a:defRPr>
            </a:lvl5pPr>
            <a:lvl6pPr marL="2743200" marR="0" lvl="5" indent="-317500" algn="ctr" rtl="0">
              <a:lnSpc>
                <a:spcPct val="100000"/>
              </a:lnSpc>
              <a:spcBef>
                <a:spcPts val="0"/>
              </a:spcBef>
              <a:spcAft>
                <a:spcPts val="0"/>
              </a:spcAft>
              <a:buClr>
                <a:schemeClr val="lt1"/>
              </a:buClr>
              <a:buSzPts val="1800"/>
              <a:buFont typeface="Barlow Semi Condensed Medium"/>
              <a:buNone/>
              <a:defRPr sz="1800" b="0" i="0" u="none" strike="noStrike" cap="none">
                <a:solidFill>
                  <a:schemeClr val="lt1"/>
                </a:solidFill>
                <a:latin typeface="Barlow Semi Condensed Medium"/>
                <a:ea typeface="Barlow Semi Condensed Medium"/>
                <a:cs typeface="Barlow Semi Condensed Medium"/>
                <a:sym typeface="Barlow Semi Condensed Medium"/>
              </a:defRPr>
            </a:lvl6pPr>
            <a:lvl7pPr marL="3200400" marR="0" lvl="6" indent="-317500" algn="ctr" rtl="0">
              <a:lnSpc>
                <a:spcPct val="100000"/>
              </a:lnSpc>
              <a:spcBef>
                <a:spcPts val="0"/>
              </a:spcBef>
              <a:spcAft>
                <a:spcPts val="0"/>
              </a:spcAft>
              <a:buClr>
                <a:schemeClr val="lt1"/>
              </a:buClr>
              <a:buSzPts val="1800"/>
              <a:buFont typeface="Barlow Semi Condensed Medium"/>
              <a:buNone/>
              <a:defRPr sz="1800" b="0" i="0" u="none" strike="noStrike" cap="none">
                <a:solidFill>
                  <a:schemeClr val="lt1"/>
                </a:solidFill>
                <a:latin typeface="Barlow Semi Condensed Medium"/>
                <a:ea typeface="Barlow Semi Condensed Medium"/>
                <a:cs typeface="Barlow Semi Condensed Medium"/>
                <a:sym typeface="Barlow Semi Condensed Medium"/>
              </a:defRPr>
            </a:lvl7pPr>
            <a:lvl8pPr marL="3657600" marR="0" lvl="7" indent="-317500" algn="ctr" rtl="0">
              <a:lnSpc>
                <a:spcPct val="100000"/>
              </a:lnSpc>
              <a:spcBef>
                <a:spcPts val="0"/>
              </a:spcBef>
              <a:spcAft>
                <a:spcPts val="0"/>
              </a:spcAft>
              <a:buClr>
                <a:schemeClr val="lt1"/>
              </a:buClr>
              <a:buSzPts val="1800"/>
              <a:buFont typeface="Barlow Semi Condensed Medium"/>
              <a:buNone/>
              <a:defRPr sz="1800" b="0" i="0" u="none" strike="noStrike" cap="none">
                <a:solidFill>
                  <a:schemeClr val="lt1"/>
                </a:solidFill>
                <a:latin typeface="Barlow Semi Condensed Medium"/>
                <a:ea typeface="Barlow Semi Condensed Medium"/>
                <a:cs typeface="Barlow Semi Condensed Medium"/>
                <a:sym typeface="Barlow Semi Condensed Medium"/>
              </a:defRPr>
            </a:lvl8pPr>
            <a:lvl9pPr marL="4114800" marR="0" lvl="8" indent="-317500" algn="ctr" rtl="0">
              <a:lnSpc>
                <a:spcPct val="100000"/>
              </a:lnSpc>
              <a:spcBef>
                <a:spcPts val="0"/>
              </a:spcBef>
              <a:spcAft>
                <a:spcPts val="0"/>
              </a:spcAft>
              <a:buClr>
                <a:schemeClr val="lt1"/>
              </a:buClr>
              <a:buSzPts val="1800"/>
              <a:buFont typeface="Barlow Semi Condensed Medium"/>
              <a:buNone/>
              <a:defRPr sz="1800" b="0" i="0" u="none" strike="noStrike" cap="none">
                <a:solidFill>
                  <a:schemeClr val="lt1"/>
                </a:solidFill>
                <a:latin typeface="Barlow Semi Condensed Medium"/>
                <a:ea typeface="Barlow Semi Condensed Medium"/>
                <a:cs typeface="Barlow Semi Condensed Medium"/>
                <a:sym typeface="Barlow Semi Condensed Medium"/>
              </a:defRPr>
            </a:lvl9pPr>
          </a:lstStyle>
          <a:p>
            <a:r>
              <a:rPr lang="en-US" dirty="0"/>
              <a:t>Jason Christopher (@jasonc21)</a:t>
            </a:r>
          </a:p>
          <a:p>
            <a:r>
              <a:rPr lang="en-US" dirty="0"/>
              <a:t>jason.christopher@u.nus.edu</a:t>
            </a:r>
            <a:endParaRPr lang="en-SG" dirty="0"/>
          </a:p>
        </p:txBody>
      </p:sp>
    </p:spTree>
    <p:extLst>
      <p:ext uri="{BB962C8B-B14F-4D97-AF65-F5344CB8AC3E}">
        <p14:creationId xmlns:p14="http://schemas.microsoft.com/office/powerpoint/2010/main" val="21944835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3A728B-C911-FC40-DCBA-F9B210E931FC}"/>
              </a:ext>
            </a:extLst>
          </p:cNvPr>
          <p:cNvSpPr>
            <a:spLocks noGrp="1"/>
          </p:cNvSpPr>
          <p:nvPr>
            <p:ph type="sldNum" idx="12"/>
          </p:nvPr>
        </p:nvSpPr>
        <p:spPr/>
        <p:txBody>
          <a:bodyPr>
            <a:normAutofit fontScale="92500" lnSpcReduction="10000"/>
          </a:bodyPr>
          <a:lstStyle/>
          <a:p>
            <a:pPr marL="0" lvl="0" indent="0" algn="ctr" rtl="0">
              <a:spcBef>
                <a:spcPts val="0"/>
              </a:spcBef>
              <a:spcAft>
                <a:spcPts val="0"/>
              </a:spcAft>
              <a:buNone/>
            </a:pPr>
            <a:fld id="{00000000-1234-1234-1234-123412341234}" type="slidenum">
              <a:rPr lang="en" smtClean="0"/>
              <a:t>10</a:t>
            </a:fld>
            <a:endParaRPr lang="en"/>
          </a:p>
        </p:txBody>
      </p:sp>
      <p:sp>
        <p:nvSpPr>
          <p:cNvPr id="8" name="Title 7">
            <a:extLst>
              <a:ext uri="{FF2B5EF4-FFF2-40B4-BE49-F238E27FC236}">
                <a16:creationId xmlns:a16="http://schemas.microsoft.com/office/drawing/2014/main" id="{7C28AF71-785A-16DF-B729-4A1048588926}"/>
              </a:ext>
            </a:extLst>
          </p:cNvPr>
          <p:cNvSpPr>
            <a:spLocks noGrp="1"/>
          </p:cNvSpPr>
          <p:nvPr>
            <p:ph type="title"/>
          </p:nvPr>
        </p:nvSpPr>
        <p:spPr/>
        <p:txBody>
          <a:bodyPr/>
          <a:lstStyle/>
          <a:p>
            <a:r>
              <a:rPr lang="en-US" sz="3200" dirty="0"/>
              <a:t>Quick Find (Disjoint Sets)</a:t>
            </a:r>
            <a:endParaRPr lang="en-SG" sz="3200" dirty="0"/>
          </a:p>
        </p:txBody>
      </p:sp>
      <p:sp>
        <p:nvSpPr>
          <p:cNvPr id="9" name="Google Shape;337;p36">
            <a:extLst>
              <a:ext uri="{FF2B5EF4-FFF2-40B4-BE49-F238E27FC236}">
                <a16:creationId xmlns:a16="http://schemas.microsoft.com/office/drawing/2014/main" id="{526FDEB3-6F4B-61B0-2E6F-A96D55B634F6}"/>
              </a:ext>
            </a:extLst>
          </p:cNvPr>
          <p:cNvSpPr txBox="1">
            <a:spLocks/>
          </p:cNvSpPr>
          <p:nvPr/>
        </p:nvSpPr>
        <p:spPr>
          <a:xfrm>
            <a:off x="714000" y="1217859"/>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Goal: </a:t>
            </a:r>
            <a:r>
              <a:rPr lang="en-US" sz="2000" dirty="0" err="1">
                <a:solidFill>
                  <a:schemeClr val="lt1"/>
                </a:solidFill>
                <a:latin typeface="Montserrat SemiBold" pitchFamily="2" charset="0"/>
                <a:ea typeface="Roboto" panose="02000000000000000000" pitchFamily="2" charset="0"/>
              </a:rPr>
              <a:t>Optimise</a:t>
            </a:r>
            <a:r>
              <a:rPr lang="en-US" sz="2000" dirty="0">
                <a:solidFill>
                  <a:schemeClr val="lt1"/>
                </a:solidFill>
                <a:latin typeface="Montserrat SemiBold" pitchFamily="2" charset="0"/>
                <a:ea typeface="Roboto" panose="02000000000000000000" pitchFamily="2" charset="0"/>
              </a:rPr>
              <a:t> Find</a:t>
            </a:r>
          </a:p>
        </p:txBody>
      </p:sp>
      <p:sp>
        <p:nvSpPr>
          <p:cNvPr id="29" name="Google Shape;337;p36">
            <a:extLst>
              <a:ext uri="{FF2B5EF4-FFF2-40B4-BE49-F238E27FC236}">
                <a16:creationId xmlns:a16="http://schemas.microsoft.com/office/drawing/2014/main" id="{D8F7623A-014B-4977-B33E-C4DB97DE833A}"/>
              </a:ext>
            </a:extLst>
          </p:cNvPr>
          <p:cNvSpPr txBox="1">
            <a:spLocks/>
          </p:cNvSpPr>
          <p:nvPr/>
        </p:nvSpPr>
        <p:spPr>
          <a:xfrm>
            <a:off x="714000" y="1948044"/>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Runtime: Union = O(n), Find = O(1)</a:t>
            </a:r>
          </a:p>
        </p:txBody>
      </p:sp>
    </p:spTree>
    <p:extLst>
      <p:ext uri="{BB962C8B-B14F-4D97-AF65-F5344CB8AC3E}">
        <p14:creationId xmlns:p14="http://schemas.microsoft.com/office/powerpoint/2010/main" val="1229802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100</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04613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736649"/>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595804"/>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528103"/>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599094"/>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371415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519083"/>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1985252"/>
            <a:ext cx="1181344" cy="3094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470529"/>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161040"/>
            <a:ext cx="419819" cy="50757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470529"/>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3767686"/>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093009"/>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2952494"/>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3847697"/>
            <a:ext cx="932307" cy="11506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025308"/>
            <a:ext cx="48768" cy="68884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161040"/>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054462"/>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177977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32614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521892"/>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289122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17574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3837881"/>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2925497"/>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3901725"/>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190626"/>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1358064" cy="369332"/>
          </a:xfrm>
          <a:prstGeom prst="rect">
            <a:avLst/>
          </a:prstGeom>
          <a:noFill/>
        </p:spPr>
        <p:txBody>
          <a:bodyPr wrap="none" rtlCol="0">
            <a:spAutoFit/>
          </a:bodyPr>
          <a:lstStyle/>
          <a:p>
            <a:r>
              <a:rPr lang="en-US" sz="1800" dirty="0" err="1">
                <a:solidFill>
                  <a:schemeClr val="bg1"/>
                </a:solidFill>
                <a:latin typeface="Montserrat SemiBold" pitchFamily="2" charset="0"/>
              </a:rPr>
              <a:t>Boruvka’s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2086782" y="459496"/>
            <a:ext cx="5963492" cy="369332"/>
          </a:xfrm>
          <a:prstGeom prst="rect">
            <a:avLst/>
          </a:prstGeom>
          <a:noFill/>
        </p:spPr>
        <p:txBody>
          <a:bodyPr wrap="none" rtlCol="0">
            <a:spAutoFit/>
          </a:bodyPr>
          <a:lstStyle/>
          <a:p>
            <a:r>
              <a:rPr lang="en-US" sz="1800" dirty="0">
                <a:solidFill>
                  <a:schemeClr val="bg1"/>
                </a:solidFill>
                <a:latin typeface="Montserrat SemiBold" pitchFamily="2" charset="0"/>
              </a:rPr>
              <a:t>For each node, add the minimally adjacent edge</a:t>
            </a:r>
            <a:endParaRPr lang="en-SG" sz="1800" dirty="0">
              <a:solidFill>
                <a:schemeClr val="bg1"/>
              </a:solidFill>
              <a:latin typeface="Montserrat SemiBold" pitchFamily="2" charset="0"/>
            </a:endParaRPr>
          </a:p>
        </p:txBody>
      </p:sp>
      <p:sp>
        <p:nvSpPr>
          <p:cNvPr id="3" name="TextBox 2">
            <a:extLst>
              <a:ext uri="{FF2B5EF4-FFF2-40B4-BE49-F238E27FC236}">
                <a16:creationId xmlns:a16="http://schemas.microsoft.com/office/drawing/2014/main" id="{30D744BD-69B7-8064-00BF-B31DC714BE23}"/>
              </a:ext>
            </a:extLst>
          </p:cNvPr>
          <p:cNvSpPr txBox="1"/>
          <p:nvPr/>
        </p:nvSpPr>
        <p:spPr>
          <a:xfrm>
            <a:off x="2086782" y="786257"/>
            <a:ext cx="4110421" cy="369332"/>
          </a:xfrm>
          <a:prstGeom prst="rect">
            <a:avLst/>
          </a:prstGeom>
          <a:noFill/>
        </p:spPr>
        <p:txBody>
          <a:bodyPr wrap="none" rtlCol="0">
            <a:spAutoFit/>
          </a:bodyPr>
          <a:lstStyle/>
          <a:p>
            <a:r>
              <a:rPr lang="en-US" sz="1800" dirty="0">
                <a:solidFill>
                  <a:schemeClr val="accent4"/>
                </a:solidFill>
                <a:latin typeface="Montserrat SemiBold" pitchFamily="2" charset="0"/>
              </a:rPr>
              <a:t>Cut property on individual nodes</a:t>
            </a:r>
            <a:endParaRPr lang="en-SG" sz="1800" dirty="0">
              <a:solidFill>
                <a:schemeClr val="accent4"/>
              </a:solidFill>
              <a:latin typeface="Montserrat SemiBold" pitchFamily="2" charset="0"/>
            </a:endParaRPr>
          </a:p>
        </p:txBody>
      </p:sp>
    </p:spTree>
    <p:extLst>
      <p:ext uri="{BB962C8B-B14F-4D97-AF65-F5344CB8AC3E}">
        <p14:creationId xmlns:p14="http://schemas.microsoft.com/office/powerpoint/2010/main" val="589774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101</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04613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736649"/>
            <a:ext cx="497205" cy="497205"/>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595804"/>
            <a:ext cx="497205" cy="497205"/>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528103"/>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599094"/>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3714156"/>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519083"/>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1985252"/>
            <a:ext cx="1181344" cy="3094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470529"/>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161040"/>
            <a:ext cx="419819" cy="50757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470529"/>
            <a:ext cx="186558" cy="104855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3767686"/>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093009"/>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2952494"/>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3847697"/>
            <a:ext cx="932307" cy="115062"/>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025308"/>
            <a:ext cx="48768" cy="688848"/>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161040"/>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054462"/>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177977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32614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521892"/>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289122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17574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3837881"/>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2925497"/>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3901725"/>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190626"/>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1358064" cy="369332"/>
          </a:xfrm>
          <a:prstGeom prst="rect">
            <a:avLst/>
          </a:prstGeom>
          <a:noFill/>
        </p:spPr>
        <p:txBody>
          <a:bodyPr wrap="none" rtlCol="0">
            <a:spAutoFit/>
          </a:bodyPr>
          <a:lstStyle/>
          <a:p>
            <a:r>
              <a:rPr lang="en-US" sz="1800" dirty="0" err="1">
                <a:solidFill>
                  <a:schemeClr val="bg1"/>
                </a:solidFill>
                <a:latin typeface="Montserrat SemiBold" pitchFamily="2" charset="0"/>
              </a:rPr>
              <a:t>Boruvka’s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2086782" y="459496"/>
            <a:ext cx="4817344" cy="369332"/>
          </a:xfrm>
          <a:prstGeom prst="rect">
            <a:avLst/>
          </a:prstGeom>
          <a:noFill/>
        </p:spPr>
        <p:txBody>
          <a:bodyPr wrap="none" rtlCol="0">
            <a:spAutoFit/>
          </a:bodyPr>
          <a:lstStyle/>
          <a:p>
            <a:r>
              <a:rPr lang="en-US" sz="1800" dirty="0">
                <a:solidFill>
                  <a:schemeClr val="bg1"/>
                </a:solidFill>
                <a:latin typeface="Montserrat SemiBold" pitchFamily="2" charset="0"/>
              </a:rPr>
              <a:t>It now forms 3 connected components</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411126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102</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04613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736649"/>
            <a:ext cx="497205" cy="497205"/>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595804"/>
            <a:ext cx="497205" cy="497205"/>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528103"/>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599094"/>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3714156"/>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519083"/>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1985252"/>
            <a:ext cx="1181344" cy="3094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470529"/>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161040"/>
            <a:ext cx="419819" cy="50757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470529"/>
            <a:ext cx="186558" cy="104855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3767686"/>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093009"/>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2952494"/>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3847697"/>
            <a:ext cx="932307" cy="115062"/>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025308"/>
            <a:ext cx="48768" cy="688848"/>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161040"/>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054462"/>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177977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32614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521892"/>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289122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17574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3837881"/>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2925497"/>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3901725"/>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190626"/>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1358064" cy="369332"/>
          </a:xfrm>
          <a:prstGeom prst="rect">
            <a:avLst/>
          </a:prstGeom>
          <a:noFill/>
        </p:spPr>
        <p:txBody>
          <a:bodyPr wrap="none" rtlCol="0">
            <a:spAutoFit/>
          </a:bodyPr>
          <a:lstStyle/>
          <a:p>
            <a:r>
              <a:rPr lang="en-US" sz="1800" dirty="0" err="1">
                <a:solidFill>
                  <a:schemeClr val="bg1"/>
                </a:solidFill>
                <a:latin typeface="Montserrat SemiBold" pitchFamily="2" charset="0"/>
              </a:rPr>
              <a:t>Boruvka’s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2086782" y="459496"/>
            <a:ext cx="4934364" cy="646331"/>
          </a:xfrm>
          <a:prstGeom prst="rect">
            <a:avLst/>
          </a:prstGeom>
          <a:noFill/>
        </p:spPr>
        <p:txBody>
          <a:bodyPr wrap="none" rtlCol="0">
            <a:spAutoFit/>
          </a:bodyPr>
          <a:lstStyle/>
          <a:p>
            <a:r>
              <a:rPr lang="en-US" sz="1800" dirty="0">
                <a:solidFill>
                  <a:schemeClr val="bg1"/>
                </a:solidFill>
                <a:latin typeface="Montserrat SemiBold" pitchFamily="2" charset="0"/>
              </a:rPr>
              <a:t>For each connected component, search</a:t>
            </a:r>
          </a:p>
          <a:p>
            <a:r>
              <a:rPr lang="en-US" sz="1800" dirty="0">
                <a:solidFill>
                  <a:schemeClr val="bg1"/>
                </a:solidFill>
                <a:latin typeface="Montserrat SemiBold" pitchFamily="2" charset="0"/>
              </a:rPr>
              <a:t>for the minimal outgoing edge:</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2094855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 name="Freeform: Shape 2">
            <a:extLst>
              <a:ext uri="{FF2B5EF4-FFF2-40B4-BE49-F238E27FC236}">
                <a16:creationId xmlns:a16="http://schemas.microsoft.com/office/drawing/2014/main" id="{BBD98F5A-AAC8-E70C-3198-62C4D33F224F}"/>
              </a:ext>
            </a:extLst>
          </p:cNvPr>
          <p:cNvSpPr/>
          <p:nvPr/>
        </p:nvSpPr>
        <p:spPr>
          <a:xfrm>
            <a:off x="2623625" y="1667022"/>
            <a:ext cx="1617784" cy="2715064"/>
          </a:xfrm>
          <a:custGeom>
            <a:avLst/>
            <a:gdLst>
              <a:gd name="connsiteX0" fmla="*/ 175846 w 1617784"/>
              <a:gd name="connsiteY0" fmla="*/ 2581421 h 2715064"/>
              <a:gd name="connsiteX1" fmla="*/ 175846 w 1617784"/>
              <a:gd name="connsiteY1" fmla="*/ 2581421 h 2715064"/>
              <a:gd name="connsiteX2" fmla="*/ 520504 w 1617784"/>
              <a:gd name="connsiteY2" fmla="*/ 2700996 h 2715064"/>
              <a:gd name="connsiteX3" fmla="*/ 703384 w 1617784"/>
              <a:gd name="connsiteY3" fmla="*/ 2715064 h 2715064"/>
              <a:gd name="connsiteX4" fmla="*/ 963637 w 1617784"/>
              <a:gd name="connsiteY4" fmla="*/ 2665827 h 2715064"/>
              <a:gd name="connsiteX5" fmla="*/ 1111347 w 1617784"/>
              <a:gd name="connsiteY5" fmla="*/ 2560320 h 2715064"/>
              <a:gd name="connsiteX6" fmla="*/ 1160584 w 1617784"/>
              <a:gd name="connsiteY6" fmla="*/ 2461846 h 2715064"/>
              <a:gd name="connsiteX7" fmla="*/ 1230923 w 1617784"/>
              <a:gd name="connsiteY7" fmla="*/ 2222695 h 2715064"/>
              <a:gd name="connsiteX8" fmla="*/ 1259058 w 1617784"/>
              <a:gd name="connsiteY8" fmla="*/ 2039815 h 2715064"/>
              <a:gd name="connsiteX9" fmla="*/ 1273126 w 1617784"/>
              <a:gd name="connsiteY9" fmla="*/ 1849901 h 2715064"/>
              <a:gd name="connsiteX10" fmla="*/ 1301261 w 1617784"/>
              <a:gd name="connsiteY10" fmla="*/ 1681089 h 2715064"/>
              <a:gd name="connsiteX11" fmla="*/ 1308295 w 1617784"/>
              <a:gd name="connsiteY11" fmla="*/ 1603716 h 2715064"/>
              <a:gd name="connsiteX12" fmla="*/ 1371600 w 1617784"/>
              <a:gd name="connsiteY12" fmla="*/ 1364566 h 2715064"/>
              <a:gd name="connsiteX13" fmla="*/ 1427870 w 1617784"/>
              <a:gd name="connsiteY13" fmla="*/ 1090246 h 2715064"/>
              <a:gd name="connsiteX14" fmla="*/ 1448972 w 1617784"/>
              <a:gd name="connsiteY14" fmla="*/ 1019907 h 2715064"/>
              <a:gd name="connsiteX15" fmla="*/ 1540412 w 1617784"/>
              <a:gd name="connsiteY15" fmla="*/ 851095 h 2715064"/>
              <a:gd name="connsiteX16" fmla="*/ 1561513 w 1617784"/>
              <a:gd name="connsiteY16" fmla="*/ 780756 h 2715064"/>
              <a:gd name="connsiteX17" fmla="*/ 1596683 w 1617784"/>
              <a:gd name="connsiteY17" fmla="*/ 689316 h 2715064"/>
              <a:gd name="connsiteX18" fmla="*/ 1610750 w 1617784"/>
              <a:gd name="connsiteY18" fmla="*/ 590843 h 2715064"/>
              <a:gd name="connsiteX19" fmla="*/ 1617784 w 1617784"/>
              <a:gd name="connsiteY19" fmla="*/ 534572 h 2715064"/>
              <a:gd name="connsiteX20" fmla="*/ 1610750 w 1617784"/>
              <a:gd name="connsiteY20" fmla="*/ 330590 h 2715064"/>
              <a:gd name="connsiteX21" fmla="*/ 1589649 w 1617784"/>
              <a:gd name="connsiteY21" fmla="*/ 267286 h 2715064"/>
              <a:gd name="connsiteX22" fmla="*/ 1526344 w 1617784"/>
              <a:gd name="connsiteY22" fmla="*/ 161778 h 2715064"/>
              <a:gd name="connsiteX23" fmla="*/ 1477107 w 1617784"/>
              <a:gd name="connsiteY23" fmla="*/ 126609 h 2715064"/>
              <a:gd name="connsiteX24" fmla="*/ 1315329 w 1617784"/>
              <a:gd name="connsiteY24" fmla="*/ 42203 h 2715064"/>
              <a:gd name="connsiteX25" fmla="*/ 1230923 w 1617784"/>
              <a:gd name="connsiteY25" fmla="*/ 14067 h 2715064"/>
              <a:gd name="connsiteX26" fmla="*/ 984738 w 1617784"/>
              <a:gd name="connsiteY26" fmla="*/ 0 h 2715064"/>
              <a:gd name="connsiteX27" fmla="*/ 717452 w 1617784"/>
              <a:gd name="connsiteY27" fmla="*/ 42203 h 2715064"/>
              <a:gd name="connsiteX28" fmla="*/ 618978 w 1617784"/>
              <a:gd name="connsiteY28" fmla="*/ 84406 h 2715064"/>
              <a:gd name="connsiteX29" fmla="*/ 443132 w 1617784"/>
              <a:gd name="connsiteY29" fmla="*/ 225083 h 2715064"/>
              <a:gd name="connsiteX30" fmla="*/ 302455 w 1617784"/>
              <a:gd name="connsiteY30" fmla="*/ 386861 h 2715064"/>
              <a:gd name="connsiteX31" fmla="*/ 260252 w 1617784"/>
              <a:gd name="connsiteY31" fmla="*/ 478301 h 2715064"/>
              <a:gd name="connsiteX32" fmla="*/ 203981 w 1617784"/>
              <a:gd name="connsiteY32" fmla="*/ 569741 h 2715064"/>
              <a:gd name="connsiteX33" fmla="*/ 182880 w 1617784"/>
              <a:gd name="connsiteY33" fmla="*/ 668215 h 2715064"/>
              <a:gd name="connsiteX34" fmla="*/ 126609 w 1617784"/>
              <a:gd name="connsiteY34" fmla="*/ 886264 h 2715064"/>
              <a:gd name="connsiteX35" fmla="*/ 70338 w 1617784"/>
              <a:gd name="connsiteY35" fmla="*/ 1132449 h 2715064"/>
              <a:gd name="connsiteX36" fmla="*/ 28135 w 1617784"/>
              <a:gd name="connsiteY36" fmla="*/ 1329396 h 2715064"/>
              <a:gd name="connsiteX37" fmla="*/ 7033 w 1617784"/>
              <a:gd name="connsiteY37" fmla="*/ 1512276 h 2715064"/>
              <a:gd name="connsiteX38" fmla="*/ 0 w 1617784"/>
              <a:gd name="connsiteY38" fmla="*/ 1589649 h 2715064"/>
              <a:gd name="connsiteX39" fmla="*/ 7033 w 1617784"/>
              <a:gd name="connsiteY39" fmla="*/ 1990578 h 2715064"/>
              <a:gd name="connsiteX40" fmla="*/ 14067 w 1617784"/>
              <a:gd name="connsiteY40" fmla="*/ 2201593 h 2715064"/>
              <a:gd name="connsiteX41" fmla="*/ 28135 w 1617784"/>
              <a:gd name="connsiteY41" fmla="*/ 2271932 h 2715064"/>
              <a:gd name="connsiteX42" fmla="*/ 63304 w 1617784"/>
              <a:gd name="connsiteY42" fmla="*/ 2391507 h 2715064"/>
              <a:gd name="connsiteX43" fmla="*/ 70338 w 1617784"/>
              <a:gd name="connsiteY43" fmla="*/ 2419643 h 2715064"/>
              <a:gd name="connsiteX44" fmla="*/ 105507 w 1617784"/>
              <a:gd name="connsiteY44" fmla="*/ 2468880 h 2715064"/>
              <a:gd name="connsiteX45" fmla="*/ 133643 w 1617784"/>
              <a:gd name="connsiteY45" fmla="*/ 2525150 h 2715064"/>
              <a:gd name="connsiteX46" fmla="*/ 175846 w 1617784"/>
              <a:gd name="connsiteY46" fmla="*/ 2581421 h 2715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784" h="2715064">
                <a:moveTo>
                  <a:pt x="175846" y="2581421"/>
                </a:moveTo>
                <a:lnTo>
                  <a:pt x="175846" y="2581421"/>
                </a:lnTo>
                <a:cubicBezTo>
                  <a:pt x="299606" y="2632988"/>
                  <a:pt x="387045" y="2677445"/>
                  <a:pt x="520504" y="2700996"/>
                </a:cubicBezTo>
                <a:cubicBezTo>
                  <a:pt x="580714" y="2711621"/>
                  <a:pt x="642424" y="2710375"/>
                  <a:pt x="703384" y="2715064"/>
                </a:cubicBezTo>
                <a:cubicBezTo>
                  <a:pt x="805569" y="2701736"/>
                  <a:pt x="871531" y="2701253"/>
                  <a:pt x="963637" y="2665827"/>
                </a:cubicBezTo>
                <a:cubicBezTo>
                  <a:pt x="1025089" y="2642191"/>
                  <a:pt x="1072897" y="2615592"/>
                  <a:pt x="1111347" y="2560320"/>
                </a:cubicBezTo>
                <a:cubicBezTo>
                  <a:pt x="1132305" y="2530194"/>
                  <a:pt x="1146392" y="2495690"/>
                  <a:pt x="1160584" y="2461846"/>
                </a:cubicBezTo>
                <a:cubicBezTo>
                  <a:pt x="1193349" y="2383713"/>
                  <a:pt x="1215450" y="2305862"/>
                  <a:pt x="1230923" y="2222695"/>
                </a:cubicBezTo>
                <a:cubicBezTo>
                  <a:pt x="1242204" y="2162058"/>
                  <a:pt x="1259058" y="2039815"/>
                  <a:pt x="1259058" y="2039815"/>
                </a:cubicBezTo>
                <a:cubicBezTo>
                  <a:pt x="1263747" y="1976510"/>
                  <a:pt x="1264149" y="1912741"/>
                  <a:pt x="1273126" y="1849901"/>
                </a:cubicBezTo>
                <a:cubicBezTo>
                  <a:pt x="1290574" y="1727757"/>
                  <a:pt x="1280690" y="1783941"/>
                  <a:pt x="1301261" y="1681089"/>
                </a:cubicBezTo>
                <a:cubicBezTo>
                  <a:pt x="1303606" y="1655298"/>
                  <a:pt x="1303216" y="1629110"/>
                  <a:pt x="1308295" y="1603716"/>
                </a:cubicBezTo>
                <a:cubicBezTo>
                  <a:pt x="1327553" y="1507428"/>
                  <a:pt x="1346020" y="1449831"/>
                  <a:pt x="1371600" y="1364566"/>
                </a:cubicBezTo>
                <a:cubicBezTo>
                  <a:pt x="1382911" y="1240124"/>
                  <a:pt x="1377179" y="1259214"/>
                  <a:pt x="1427870" y="1090246"/>
                </a:cubicBezTo>
                <a:cubicBezTo>
                  <a:pt x="1434904" y="1066800"/>
                  <a:pt x="1438843" y="1042192"/>
                  <a:pt x="1448972" y="1019907"/>
                </a:cubicBezTo>
                <a:cubicBezTo>
                  <a:pt x="1536495" y="827358"/>
                  <a:pt x="1461975" y="1042832"/>
                  <a:pt x="1540412" y="851095"/>
                </a:cubicBezTo>
                <a:cubicBezTo>
                  <a:pt x="1549680" y="828439"/>
                  <a:pt x="1553471" y="803876"/>
                  <a:pt x="1561513" y="780756"/>
                </a:cubicBezTo>
                <a:cubicBezTo>
                  <a:pt x="1572241" y="749912"/>
                  <a:pt x="1584960" y="719796"/>
                  <a:pt x="1596683" y="689316"/>
                </a:cubicBezTo>
                <a:cubicBezTo>
                  <a:pt x="1601372" y="656492"/>
                  <a:pt x="1606270" y="623697"/>
                  <a:pt x="1610750" y="590843"/>
                </a:cubicBezTo>
                <a:cubicBezTo>
                  <a:pt x="1613304" y="572113"/>
                  <a:pt x="1617784" y="553475"/>
                  <a:pt x="1617784" y="534572"/>
                </a:cubicBezTo>
                <a:cubicBezTo>
                  <a:pt x="1617784" y="466538"/>
                  <a:pt x="1617872" y="398251"/>
                  <a:pt x="1610750" y="330590"/>
                </a:cubicBezTo>
                <a:cubicBezTo>
                  <a:pt x="1608422" y="308469"/>
                  <a:pt x="1598118" y="287853"/>
                  <a:pt x="1589649" y="267286"/>
                </a:cubicBezTo>
                <a:cubicBezTo>
                  <a:pt x="1577428" y="237608"/>
                  <a:pt x="1549720" y="185154"/>
                  <a:pt x="1526344" y="161778"/>
                </a:cubicBezTo>
                <a:cubicBezTo>
                  <a:pt x="1512082" y="147516"/>
                  <a:pt x="1494040" y="137566"/>
                  <a:pt x="1477107" y="126609"/>
                </a:cubicBezTo>
                <a:cubicBezTo>
                  <a:pt x="1420450" y="89948"/>
                  <a:pt x="1379457" y="67854"/>
                  <a:pt x="1315329" y="42203"/>
                </a:cubicBezTo>
                <a:cubicBezTo>
                  <a:pt x="1287793" y="31188"/>
                  <a:pt x="1260342" y="17823"/>
                  <a:pt x="1230923" y="14067"/>
                </a:cubicBezTo>
                <a:cubicBezTo>
                  <a:pt x="1149389" y="3658"/>
                  <a:pt x="984738" y="0"/>
                  <a:pt x="984738" y="0"/>
                </a:cubicBezTo>
                <a:cubicBezTo>
                  <a:pt x="895643" y="14068"/>
                  <a:pt x="805341" y="21921"/>
                  <a:pt x="717452" y="42203"/>
                </a:cubicBezTo>
                <a:cubicBezTo>
                  <a:pt x="682654" y="50233"/>
                  <a:pt x="649985" y="66688"/>
                  <a:pt x="618978" y="84406"/>
                </a:cubicBezTo>
                <a:cubicBezTo>
                  <a:pt x="560737" y="117686"/>
                  <a:pt x="491080" y="177135"/>
                  <a:pt x="443132" y="225083"/>
                </a:cubicBezTo>
                <a:cubicBezTo>
                  <a:pt x="421197" y="247018"/>
                  <a:pt x="326856" y="345567"/>
                  <a:pt x="302455" y="386861"/>
                </a:cubicBezTo>
                <a:cubicBezTo>
                  <a:pt x="285377" y="415762"/>
                  <a:pt x="276167" y="448744"/>
                  <a:pt x="260252" y="478301"/>
                </a:cubicBezTo>
                <a:cubicBezTo>
                  <a:pt x="243284" y="509812"/>
                  <a:pt x="222738" y="539261"/>
                  <a:pt x="203981" y="569741"/>
                </a:cubicBezTo>
                <a:cubicBezTo>
                  <a:pt x="196947" y="602566"/>
                  <a:pt x="190851" y="635605"/>
                  <a:pt x="182880" y="668215"/>
                </a:cubicBezTo>
                <a:cubicBezTo>
                  <a:pt x="165056" y="741132"/>
                  <a:pt x="141331" y="812657"/>
                  <a:pt x="126609" y="886264"/>
                </a:cubicBezTo>
                <a:cubicBezTo>
                  <a:pt x="77425" y="1132179"/>
                  <a:pt x="139276" y="831629"/>
                  <a:pt x="70338" y="1132449"/>
                </a:cubicBezTo>
                <a:cubicBezTo>
                  <a:pt x="55341" y="1197892"/>
                  <a:pt x="28135" y="1329396"/>
                  <a:pt x="28135" y="1329396"/>
                </a:cubicBezTo>
                <a:cubicBezTo>
                  <a:pt x="6740" y="1543338"/>
                  <a:pt x="41029" y="1206308"/>
                  <a:pt x="7033" y="1512276"/>
                </a:cubicBezTo>
                <a:cubicBezTo>
                  <a:pt x="4173" y="1538015"/>
                  <a:pt x="2344" y="1563858"/>
                  <a:pt x="0" y="1589649"/>
                </a:cubicBezTo>
                <a:cubicBezTo>
                  <a:pt x="2344" y="1723292"/>
                  <a:pt x="3961" y="1856950"/>
                  <a:pt x="7033" y="1990578"/>
                </a:cubicBezTo>
                <a:cubicBezTo>
                  <a:pt x="8650" y="2060937"/>
                  <a:pt x="8803" y="2131413"/>
                  <a:pt x="14067" y="2201593"/>
                </a:cubicBezTo>
                <a:cubicBezTo>
                  <a:pt x="15855" y="2225437"/>
                  <a:pt x="22836" y="2248616"/>
                  <a:pt x="28135" y="2271932"/>
                </a:cubicBezTo>
                <a:cubicBezTo>
                  <a:pt x="65771" y="2437529"/>
                  <a:pt x="32601" y="2299396"/>
                  <a:pt x="63304" y="2391507"/>
                </a:cubicBezTo>
                <a:cubicBezTo>
                  <a:pt x="66361" y="2400678"/>
                  <a:pt x="66530" y="2410757"/>
                  <a:pt x="70338" y="2419643"/>
                </a:cubicBezTo>
                <a:cubicBezTo>
                  <a:pt x="74828" y="2430119"/>
                  <a:pt x="101635" y="2462243"/>
                  <a:pt x="105507" y="2468880"/>
                </a:cubicBezTo>
                <a:cubicBezTo>
                  <a:pt x="116074" y="2486994"/>
                  <a:pt x="122011" y="2507701"/>
                  <a:pt x="133643" y="2525150"/>
                </a:cubicBezTo>
                <a:cubicBezTo>
                  <a:pt x="163617" y="2570112"/>
                  <a:pt x="168812" y="2572042"/>
                  <a:pt x="175846" y="2581421"/>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103</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04613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736649"/>
            <a:ext cx="497205" cy="497205"/>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595804"/>
            <a:ext cx="497205" cy="497205"/>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528103"/>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599094"/>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3714156"/>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519083"/>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1985252"/>
            <a:ext cx="1181344" cy="3094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470529"/>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161040"/>
            <a:ext cx="419819" cy="50757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470529"/>
            <a:ext cx="186558" cy="104855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3767686"/>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093009"/>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2952494"/>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3847697"/>
            <a:ext cx="932307" cy="115062"/>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025308"/>
            <a:ext cx="48768" cy="688848"/>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161040"/>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054462"/>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177977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32614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521892"/>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289122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17574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3837881"/>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2925497"/>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3901725"/>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190626"/>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1358064" cy="369332"/>
          </a:xfrm>
          <a:prstGeom prst="rect">
            <a:avLst/>
          </a:prstGeom>
          <a:noFill/>
        </p:spPr>
        <p:txBody>
          <a:bodyPr wrap="none" rtlCol="0">
            <a:spAutoFit/>
          </a:bodyPr>
          <a:lstStyle/>
          <a:p>
            <a:r>
              <a:rPr lang="en-US" sz="1800" dirty="0" err="1">
                <a:solidFill>
                  <a:schemeClr val="bg1"/>
                </a:solidFill>
                <a:latin typeface="Montserrat SemiBold" pitchFamily="2" charset="0"/>
              </a:rPr>
              <a:t>Boruvka’s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2086782" y="459496"/>
            <a:ext cx="4934364" cy="646331"/>
          </a:xfrm>
          <a:prstGeom prst="rect">
            <a:avLst/>
          </a:prstGeom>
          <a:noFill/>
        </p:spPr>
        <p:txBody>
          <a:bodyPr wrap="none" rtlCol="0">
            <a:spAutoFit/>
          </a:bodyPr>
          <a:lstStyle/>
          <a:p>
            <a:r>
              <a:rPr lang="en-US" sz="1800" dirty="0">
                <a:solidFill>
                  <a:schemeClr val="bg1"/>
                </a:solidFill>
                <a:latin typeface="Montserrat SemiBold" pitchFamily="2" charset="0"/>
              </a:rPr>
              <a:t>For each connected component, search</a:t>
            </a:r>
          </a:p>
          <a:p>
            <a:r>
              <a:rPr lang="en-US" sz="1800" dirty="0">
                <a:solidFill>
                  <a:schemeClr val="bg1"/>
                </a:solidFill>
                <a:latin typeface="Montserrat SemiBold" pitchFamily="2" charset="0"/>
              </a:rPr>
              <a:t>for the minimal outgoing edge:</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2467568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 name="Freeform: Shape 2">
            <a:extLst>
              <a:ext uri="{FF2B5EF4-FFF2-40B4-BE49-F238E27FC236}">
                <a16:creationId xmlns:a16="http://schemas.microsoft.com/office/drawing/2014/main" id="{BBD98F5A-AAC8-E70C-3198-62C4D33F224F}"/>
              </a:ext>
            </a:extLst>
          </p:cNvPr>
          <p:cNvSpPr/>
          <p:nvPr/>
        </p:nvSpPr>
        <p:spPr>
          <a:xfrm>
            <a:off x="2623625" y="1667022"/>
            <a:ext cx="1617784" cy="2715064"/>
          </a:xfrm>
          <a:custGeom>
            <a:avLst/>
            <a:gdLst>
              <a:gd name="connsiteX0" fmla="*/ 175846 w 1617784"/>
              <a:gd name="connsiteY0" fmla="*/ 2581421 h 2715064"/>
              <a:gd name="connsiteX1" fmla="*/ 175846 w 1617784"/>
              <a:gd name="connsiteY1" fmla="*/ 2581421 h 2715064"/>
              <a:gd name="connsiteX2" fmla="*/ 520504 w 1617784"/>
              <a:gd name="connsiteY2" fmla="*/ 2700996 h 2715064"/>
              <a:gd name="connsiteX3" fmla="*/ 703384 w 1617784"/>
              <a:gd name="connsiteY3" fmla="*/ 2715064 h 2715064"/>
              <a:gd name="connsiteX4" fmla="*/ 963637 w 1617784"/>
              <a:gd name="connsiteY4" fmla="*/ 2665827 h 2715064"/>
              <a:gd name="connsiteX5" fmla="*/ 1111347 w 1617784"/>
              <a:gd name="connsiteY5" fmla="*/ 2560320 h 2715064"/>
              <a:gd name="connsiteX6" fmla="*/ 1160584 w 1617784"/>
              <a:gd name="connsiteY6" fmla="*/ 2461846 h 2715064"/>
              <a:gd name="connsiteX7" fmla="*/ 1230923 w 1617784"/>
              <a:gd name="connsiteY7" fmla="*/ 2222695 h 2715064"/>
              <a:gd name="connsiteX8" fmla="*/ 1259058 w 1617784"/>
              <a:gd name="connsiteY8" fmla="*/ 2039815 h 2715064"/>
              <a:gd name="connsiteX9" fmla="*/ 1273126 w 1617784"/>
              <a:gd name="connsiteY9" fmla="*/ 1849901 h 2715064"/>
              <a:gd name="connsiteX10" fmla="*/ 1301261 w 1617784"/>
              <a:gd name="connsiteY10" fmla="*/ 1681089 h 2715064"/>
              <a:gd name="connsiteX11" fmla="*/ 1308295 w 1617784"/>
              <a:gd name="connsiteY11" fmla="*/ 1603716 h 2715064"/>
              <a:gd name="connsiteX12" fmla="*/ 1371600 w 1617784"/>
              <a:gd name="connsiteY12" fmla="*/ 1364566 h 2715064"/>
              <a:gd name="connsiteX13" fmla="*/ 1427870 w 1617784"/>
              <a:gd name="connsiteY13" fmla="*/ 1090246 h 2715064"/>
              <a:gd name="connsiteX14" fmla="*/ 1448972 w 1617784"/>
              <a:gd name="connsiteY14" fmla="*/ 1019907 h 2715064"/>
              <a:gd name="connsiteX15" fmla="*/ 1540412 w 1617784"/>
              <a:gd name="connsiteY15" fmla="*/ 851095 h 2715064"/>
              <a:gd name="connsiteX16" fmla="*/ 1561513 w 1617784"/>
              <a:gd name="connsiteY16" fmla="*/ 780756 h 2715064"/>
              <a:gd name="connsiteX17" fmla="*/ 1596683 w 1617784"/>
              <a:gd name="connsiteY17" fmla="*/ 689316 h 2715064"/>
              <a:gd name="connsiteX18" fmla="*/ 1610750 w 1617784"/>
              <a:gd name="connsiteY18" fmla="*/ 590843 h 2715064"/>
              <a:gd name="connsiteX19" fmla="*/ 1617784 w 1617784"/>
              <a:gd name="connsiteY19" fmla="*/ 534572 h 2715064"/>
              <a:gd name="connsiteX20" fmla="*/ 1610750 w 1617784"/>
              <a:gd name="connsiteY20" fmla="*/ 330590 h 2715064"/>
              <a:gd name="connsiteX21" fmla="*/ 1589649 w 1617784"/>
              <a:gd name="connsiteY21" fmla="*/ 267286 h 2715064"/>
              <a:gd name="connsiteX22" fmla="*/ 1526344 w 1617784"/>
              <a:gd name="connsiteY22" fmla="*/ 161778 h 2715064"/>
              <a:gd name="connsiteX23" fmla="*/ 1477107 w 1617784"/>
              <a:gd name="connsiteY23" fmla="*/ 126609 h 2715064"/>
              <a:gd name="connsiteX24" fmla="*/ 1315329 w 1617784"/>
              <a:gd name="connsiteY24" fmla="*/ 42203 h 2715064"/>
              <a:gd name="connsiteX25" fmla="*/ 1230923 w 1617784"/>
              <a:gd name="connsiteY25" fmla="*/ 14067 h 2715064"/>
              <a:gd name="connsiteX26" fmla="*/ 984738 w 1617784"/>
              <a:gd name="connsiteY26" fmla="*/ 0 h 2715064"/>
              <a:gd name="connsiteX27" fmla="*/ 717452 w 1617784"/>
              <a:gd name="connsiteY27" fmla="*/ 42203 h 2715064"/>
              <a:gd name="connsiteX28" fmla="*/ 618978 w 1617784"/>
              <a:gd name="connsiteY28" fmla="*/ 84406 h 2715064"/>
              <a:gd name="connsiteX29" fmla="*/ 443132 w 1617784"/>
              <a:gd name="connsiteY29" fmla="*/ 225083 h 2715064"/>
              <a:gd name="connsiteX30" fmla="*/ 302455 w 1617784"/>
              <a:gd name="connsiteY30" fmla="*/ 386861 h 2715064"/>
              <a:gd name="connsiteX31" fmla="*/ 260252 w 1617784"/>
              <a:gd name="connsiteY31" fmla="*/ 478301 h 2715064"/>
              <a:gd name="connsiteX32" fmla="*/ 203981 w 1617784"/>
              <a:gd name="connsiteY32" fmla="*/ 569741 h 2715064"/>
              <a:gd name="connsiteX33" fmla="*/ 182880 w 1617784"/>
              <a:gd name="connsiteY33" fmla="*/ 668215 h 2715064"/>
              <a:gd name="connsiteX34" fmla="*/ 126609 w 1617784"/>
              <a:gd name="connsiteY34" fmla="*/ 886264 h 2715064"/>
              <a:gd name="connsiteX35" fmla="*/ 70338 w 1617784"/>
              <a:gd name="connsiteY35" fmla="*/ 1132449 h 2715064"/>
              <a:gd name="connsiteX36" fmla="*/ 28135 w 1617784"/>
              <a:gd name="connsiteY36" fmla="*/ 1329396 h 2715064"/>
              <a:gd name="connsiteX37" fmla="*/ 7033 w 1617784"/>
              <a:gd name="connsiteY37" fmla="*/ 1512276 h 2715064"/>
              <a:gd name="connsiteX38" fmla="*/ 0 w 1617784"/>
              <a:gd name="connsiteY38" fmla="*/ 1589649 h 2715064"/>
              <a:gd name="connsiteX39" fmla="*/ 7033 w 1617784"/>
              <a:gd name="connsiteY39" fmla="*/ 1990578 h 2715064"/>
              <a:gd name="connsiteX40" fmla="*/ 14067 w 1617784"/>
              <a:gd name="connsiteY40" fmla="*/ 2201593 h 2715064"/>
              <a:gd name="connsiteX41" fmla="*/ 28135 w 1617784"/>
              <a:gd name="connsiteY41" fmla="*/ 2271932 h 2715064"/>
              <a:gd name="connsiteX42" fmla="*/ 63304 w 1617784"/>
              <a:gd name="connsiteY42" fmla="*/ 2391507 h 2715064"/>
              <a:gd name="connsiteX43" fmla="*/ 70338 w 1617784"/>
              <a:gd name="connsiteY43" fmla="*/ 2419643 h 2715064"/>
              <a:gd name="connsiteX44" fmla="*/ 105507 w 1617784"/>
              <a:gd name="connsiteY44" fmla="*/ 2468880 h 2715064"/>
              <a:gd name="connsiteX45" fmla="*/ 133643 w 1617784"/>
              <a:gd name="connsiteY45" fmla="*/ 2525150 h 2715064"/>
              <a:gd name="connsiteX46" fmla="*/ 175846 w 1617784"/>
              <a:gd name="connsiteY46" fmla="*/ 2581421 h 2715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17784" h="2715064">
                <a:moveTo>
                  <a:pt x="175846" y="2581421"/>
                </a:moveTo>
                <a:lnTo>
                  <a:pt x="175846" y="2581421"/>
                </a:lnTo>
                <a:cubicBezTo>
                  <a:pt x="299606" y="2632988"/>
                  <a:pt x="387045" y="2677445"/>
                  <a:pt x="520504" y="2700996"/>
                </a:cubicBezTo>
                <a:cubicBezTo>
                  <a:pt x="580714" y="2711621"/>
                  <a:pt x="642424" y="2710375"/>
                  <a:pt x="703384" y="2715064"/>
                </a:cubicBezTo>
                <a:cubicBezTo>
                  <a:pt x="805569" y="2701736"/>
                  <a:pt x="871531" y="2701253"/>
                  <a:pt x="963637" y="2665827"/>
                </a:cubicBezTo>
                <a:cubicBezTo>
                  <a:pt x="1025089" y="2642191"/>
                  <a:pt x="1072897" y="2615592"/>
                  <a:pt x="1111347" y="2560320"/>
                </a:cubicBezTo>
                <a:cubicBezTo>
                  <a:pt x="1132305" y="2530194"/>
                  <a:pt x="1146392" y="2495690"/>
                  <a:pt x="1160584" y="2461846"/>
                </a:cubicBezTo>
                <a:cubicBezTo>
                  <a:pt x="1193349" y="2383713"/>
                  <a:pt x="1215450" y="2305862"/>
                  <a:pt x="1230923" y="2222695"/>
                </a:cubicBezTo>
                <a:cubicBezTo>
                  <a:pt x="1242204" y="2162058"/>
                  <a:pt x="1259058" y="2039815"/>
                  <a:pt x="1259058" y="2039815"/>
                </a:cubicBezTo>
                <a:cubicBezTo>
                  <a:pt x="1263747" y="1976510"/>
                  <a:pt x="1264149" y="1912741"/>
                  <a:pt x="1273126" y="1849901"/>
                </a:cubicBezTo>
                <a:cubicBezTo>
                  <a:pt x="1290574" y="1727757"/>
                  <a:pt x="1280690" y="1783941"/>
                  <a:pt x="1301261" y="1681089"/>
                </a:cubicBezTo>
                <a:cubicBezTo>
                  <a:pt x="1303606" y="1655298"/>
                  <a:pt x="1303216" y="1629110"/>
                  <a:pt x="1308295" y="1603716"/>
                </a:cubicBezTo>
                <a:cubicBezTo>
                  <a:pt x="1327553" y="1507428"/>
                  <a:pt x="1346020" y="1449831"/>
                  <a:pt x="1371600" y="1364566"/>
                </a:cubicBezTo>
                <a:cubicBezTo>
                  <a:pt x="1382911" y="1240124"/>
                  <a:pt x="1377179" y="1259214"/>
                  <a:pt x="1427870" y="1090246"/>
                </a:cubicBezTo>
                <a:cubicBezTo>
                  <a:pt x="1434904" y="1066800"/>
                  <a:pt x="1438843" y="1042192"/>
                  <a:pt x="1448972" y="1019907"/>
                </a:cubicBezTo>
                <a:cubicBezTo>
                  <a:pt x="1536495" y="827358"/>
                  <a:pt x="1461975" y="1042832"/>
                  <a:pt x="1540412" y="851095"/>
                </a:cubicBezTo>
                <a:cubicBezTo>
                  <a:pt x="1549680" y="828439"/>
                  <a:pt x="1553471" y="803876"/>
                  <a:pt x="1561513" y="780756"/>
                </a:cubicBezTo>
                <a:cubicBezTo>
                  <a:pt x="1572241" y="749912"/>
                  <a:pt x="1584960" y="719796"/>
                  <a:pt x="1596683" y="689316"/>
                </a:cubicBezTo>
                <a:cubicBezTo>
                  <a:pt x="1601372" y="656492"/>
                  <a:pt x="1606270" y="623697"/>
                  <a:pt x="1610750" y="590843"/>
                </a:cubicBezTo>
                <a:cubicBezTo>
                  <a:pt x="1613304" y="572113"/>
                  <a:pt x="1617784" y="553475"/>
                  <a:pt x="1617784" y="534572"/>
                </a:cubicBezTo>
                <a:cubicBezTo>
                  <a:pt x="1617784" y="466538"/>
                  <a:pt x="1617872" y="398251"/>
                  <a:pt x="1610750" y="330590"/>
                </a:cubicBezTo>
                <a:cubicBezTo>
                  <a:pt x="1608422" y="308469"/>
                  <a:pt x="1598118" y="287853"/>
                  <a:pt x="1589649" y="267286"/>
                </a:cubicBezTo>
                <a:cubicBezTo>
                  <a:pt x="1577428" y="237608"/>
                  <a:pt x="1549720" y="185154"/>
                  <a:pt x="1526344" y="161778"/>
                </a:cubicBezTo>
                <a:cubicBezTo>
                  <a:pt x="1512082" y="147516"/>
                  <a:pt x="1494040" y="137566"/>
                  <a:pt x="1477107" y="126609"/>
                </a:cubicBezTo>
                <a:cubicBezTo>
                  <a:pt x="1420450" y="89948"/>
                  <a:pt x="1379457" y="67854"/>
                  <a:pt x="1315329" y="42203"/>
                </a:cubicBezTo>
                <a:cubicBezTo>
                  <a:pt x="1287793" y="31188"/>
                  <a:pt x="1260342" y="17823"/>
                  <a:pt x="1230923" y="14067"/>
                </a:cubicBezTo>
                <a:cubicBezTo>
                  <a:pt x="1149389" y="3658"/>
                  <a:pt x="984738" y="0"/>
                  <a:pt x="984738" y="0"/>
                </a:cubicBezTo>
                <a:cubicBezTo>
                  <a:pt x="895643" y="14068"/>
                  <a:pt x="805341" y="21921"/>
                  <a:pt x="717452" y="42203"/>
                </a:cubicBezTo>
                <a:cubicBezTo>
                  <a:pt x="682654" y="50233"/>
                  <a:pt x="649985" y="66688"/>
                  <a:pt x="618978" y="84406"/>
                </a:cubicBezTo>
                <a:cubicBezTo>
                  <a:pt x="560737" y="117686"/>
                  <a:pt x="491080" y="177135"/>
                  <a:pt x="443132" y="225083"/>
                </a:cubicBezTo>
                <a:cubicBezTo>
                  <a:pt x="421197" y="247018"/>
                  <a:pt x="326856" y="345567"/>
                  <a:pt x="302455" y="386861"/>
                </a:cubicBezTo>
                <a:cubicBezTo>
                  <a:pt x="285377" y="415762"/>
                  <a:pt x="276167" y="448744"/>
                  <a:pt x="260252" y="478301"/>
                </a:cubicBezTo>
                <a:cubicBezTo>
                  <a:pt x="243284" y="509812"/>
                  <a:pt x="222738" y="539261"/>
                  <a:pt x="203981" y="569741"/>
                </a:cubicBezTo>
                <a:cubicBezTo>
                  <a:pt x="196947" y="602566"/>
                  <a:pt x="190851" y="635605"/>
                  <a:pt x="182880" y="668215"/>
                </a:cubicBezTo>
                <a:cubicBezTo>
                  <a:pt x="165056" y="741132"/>
                  <a:pt x="141331" y="812657"/>
                  <a:pt x="126609" y="886264"/>
                </a:cubicBezTo>
                <a:cubicBezTo>
                  <a:pt x="77425" y="1132179"/>
                  <a:pt x="139276" y="831629"/>
                  <a:pt x="70338" y="1132449"/>
                </a:cubicBezTo>
                <a:cubicBezTo>
                  <a:pt x="55341" y="1197892"/>
                  <a:pt x="28135" y="1329396"/>
                  <a:pt x="28135" y="1329396"/>
                </a:cubicBezTo>
                <a:cubicBezTo>
                  <a:pt x="6740" y="1543338"/>
                  <a:pt x="41029" y="1206308"/>
                  <a:pt x="7033" y="1512276"/>
                </a:cubicBezTo>
                <a:cubicBezTo>
                  <a:pt x="4173" y="1538015"/>
                  <a:pt x="2344" y="1563858"/>
                  <a:pt x="0" y="1589649"/>
                </a:cubicBezTo>
                <a:cubicBezTo>
                  <a:pt x="2344" y="1723292"/>
                  <a:pt x="3961" y="1856950"/>
                  <a:pt x="7033" y="1990578"/>
                </a:cubicBezTo>
                <a:cubicBezTo>
                  <a:pt x="8650" y="2060937"/>
                  <a:pt x="8803" y="2131413"/>
                  <a:pt x="14067" y="2201593"/>
                </a:cubicBezTo>
                <a:cubicBezTo>
                  <a:pt x="15855" y="2225437"/>
                  <a:pt x="22836" y="2248616"/>
                  <a:pt x="28135" y="2271932"/>
                </a:cubicBezTo>
                <a:cubicBezTo>
                  <a:pt x="65771" y="2437529"/>
                  <a:pt x="32601" y="2299396"/>
                  <a:pt x="63304" y="2391507"/>
                </a:cubicBezTo>
                <a:cubicBezTo>
                  <a:pt x="66361" y="2400678"/>
                  <a:pt x="66530" y="2410757"/>
                  <a:pt x="70338" y="2419643"/>
                </a:cubicBezTo>
                <a:cubicBezTo>
                  <a:pt x="74828" y="2430119"/>
                  <a:pt x="101635" y="2462243"/>
                  <a:pt x="105507" y="2468880"/>
                </a:cubicBezTo>
                <a:cubicBezTo>
                  <a:pt x="116074" y="2486994"/>
                  <a:pt x="122011" y="2507701"/>
                  <a:pt x="133643" y="2525150"/>
                </a:cubicBezTo>
                <a:cubicBezTo>
                  <a:pt x="163617" y="2570112"/>
                  <a:pt x="168812" y="2572042"/>
                  <a:pt x="175846" y="2581421"/>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104</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04613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736649"/>
            <a:ext cx="497205" cy="497205"/>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595804"/>
            <a:ext cx="497205" cy="497205"/>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528103"/>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599094"/>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3714156"/>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519083"/>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1985252"/>
            <a:ext cx="1181344" cy="3094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470529"/>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161040"/>
            <a:ext cx="419819" cy="50757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470529"/>
            <a:ext cx="186558" cy="104855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3767686"/>
            <a:ext cx="698373" cy="8001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093009"/>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2952494"/>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3847697"/>
            <a:ext cx="932307" cy="115062"/>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025308"/>
            <a:ext cx="48768" cy="688848"/>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161040"/>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054462"/>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177977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32614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521892"/>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289122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17574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3837881"/>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2925497"/>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3901725"/>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190626"/>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1358064" cy="369332"/>
          </a:xfrm>
          <a:prstGeom prst="rect">
            <a:avLst/>
          </a:prstGeom>
          <a:noFill/>
        </p:spPr>
        <p:txBody>
          <a:bodyPr wrap="none" rtlCol="0">
            <a:spAutoFit/>
          </a:bodyPr>
          <a:lstStyle/>
          <a:p>
            <a:r>
              <a:rPr lang="en-US" sz="1800" dirty="0" err="1">
                <a:solidFill>
                  <a:schemeClr val="bg1"/>
                </a:solidFill>
                <a:latin typeface="Montserrat SemiBold" pitchFamily="2" charset="0"/>
              </a:rPr>
              <a:t>Boruvka’s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2086782" y="459496"/>
            <a:ext cx="4934364" cy="646331"/>
          </a:xfrm>
          <a:prstGeom prst="rect">
            <a:avLst/>
          </a:prstGeom>
          <a:noFill/>
        </p:spPr>
        <p:txBody>
          <a:bodyPr wrap="none" rtlCol="0">
            <a:spAutoFit/>
          </a:bodyPr>
          <a:lstStyle/>
          <a:p>
            <a:r>
              <a:rPr lang="en-US" sz="1800" dirty="0">
                <a:solidFill>
                  <a:schemeClr val="bg1"/>
                </a:solidFill>
                <a:latin typeface="Montserrat SemiBold" pitchFamily="2" charset="0"/>
              </a:rPr>
              <a:t>For each connected component, search</a:t>
            </a:r>
          </a:p>
          <a:p>
            <a:r>
              <a:rPr lang="en-US" sz="1800" dirty="0">
                <a:solidFill>
                  <a:schemeClr val="bg1"/>
                </a:solidFill>
                <a:latin typeface="Montserrat SemiBold" pitchFamily="2" charset="0"/>
              </a:rPr>
              <a:t>for the minimal outgoing edge:</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4244251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4" name="Freeform: Shape 3">
            <a:extLst>
              <a:ext uri="{FF2B5EF4-FFF2-40B4-BE49-F238E27FC236}">
                <a16:creationId xmlns:a16="http://schemas.microsoft.com/office/drawing/2014/main" id="{E7282699-01D3-DF95-733F-62389B10845D}"/>
              </a:ext>
            </a:extLst>
          </p:cNvPr>
          <p:cNvSpPr/>
          <p:nvPr/>
        </p:nvSpPr>
        <p:spPr>
          <a:xfrm>
            <a:off x="4086665" y="1540412"/>
            <a:ext cx="1744393" cy="1724153"/>
          </a:xfrm>
          <a:custGeom>
            <a:avLst/>
            <a:gdLst>
              <a:gd name="connsiteX0" fmla="*/ 1716258 w 1744393"/>
              <a:gd name="connsiteY0" fmla="*/ 56271 h 1724153"/>
              <a:gd name="connsiteX1" fmla="*/ 1716258 w 1744393"/>
              <a:gd name="connsiteY1" fmla="*/ 56271 h 1724153"/>
              <a:gd name="connsiteX2" fmla="*/ 1652953 w 1744393"/>
              <a:gd name="connsiteY2" fmla="*/ 28136 h 1724153"/>
              <a:gd name="connsiteX3" fmla="*/ 1617784 w 1744393"/>
              <a:gd name="connsiteY3" fmla="*/ 21102 h 1724153"/>
              <a:gd name="connsiteX4" fmla="*/ 1512277 w 1744393"/>
              <a:gd name="connsiteY4" fmla="*/ 0 h 1724153"/>
              <a:gd name="connsiteX5" fmla="*/ 1343464 w 1744393"/>
              <a:gd name="connsiteY5" fmla="*/ 14068 h 1724153"/>
              <a:gd name="connsiteX6" fmla="*/ 1287193 w 1744393"/>
              <a:gd name="connsiteY6" fmla="*/ 28136 h 1724153"/>
              <a:gd name="connsiteX7" fmla="*/ 1167618 w 1744393"/>
              <a:gd name="connsiteY7" fmla="*/ 63305 h 1724153"/>
              <a:gd name="connsiteX8" fmla="*/ 1118381 w 1744393"/>
              <a:gd name="connsiteY8" fmla="*/ 84406 h 1724153"/>
              <a:gd name="connsiteX9" fmla="*/ 977704 w 1744393"/>
              <a:gd name="connsiteY9" fmla="*/ 196948 h 1724153"/>
              <a:gd name="connsiteX10" fmla="*/ 886264 w 1744393"/>
              <a:gd name="connsiteY10" fmla="*/ 260253 h 1724153"/>
              <a:gd name="connsiteX11" fmla="*/ 822960 w 1744393"/>
              <a:gd name="connsiteY11" fmla="*/ 309490 h 1724153"/>
              <a:gd name="connsiteX12" fmla="*/ 780757 w 1744393"/>
              <a:gd name="connsiteY12" fmla="*/ 337625 h 1724153"/>
              <a:gd name="connsiteX13" fmla="*/ 724486 w 1744393"/>
              <a:gd name="connsiteY13" fmla="*/ 386862 h 1724153"/>
              <a:gd name="connsiteX14" fmla="*/ 661181 w 1744393"/>
              <a:gd name="connsiteY14" fmla="*/ 436099 h 1724153"/>
              <a:gd name="connsiteX15" fmla="*/ 597877 w 1744393"/>
              <a:gd name="connsiteY15" fmla="*/ 499403 h 1724153"/>
              <a:gd name="connsiteX16" fmla="*/ 555673 w 1744393"/>
              <a:gd name="connsiteY16" fmla="*/ 527539 h 1724153"/>
              <a:gd name="connsiteX17" fmla="*/ 464233 w 1744393"/>
              <a:gd name="connsiteY17" fmla="*/ 633046 h 1724153"/>
              <a:gd name="connsiteX18" fmla="*/ 429064 w 1744393"/>
              <a:gd name="connsiteY18" fmla="*/ 675250 h 1724153"/>
              <a:gd name="connsiteX19" fmla="*/ 393895 w 1744393"/>
              <a:gd name="connsiteY19" fmla="*/ 710419 h 1724153"/>
              <a:gd name="connsiteX20" fmla="*/ 372793 w 1744393"/>
              <a:gd name="connsiteY20" fmla="*/ 745588 h 1724153"/>
              <a:gd name="connsiteX21" fmla="*/ 302455 w 1744393"/>
              <a:gd name="connsiteY21" fmla="*/ 829994 h 1724153"/>
              <a:gd name="connsiteX22" fmla="*/ 260252 w 1744393"/>
              <a:gd name="connsiteY22" fmla="*/ 886265 h 1724153"/>
              <a:gd name="connsiteX23" fmla="*/ 168812 w 1744393"/>
              <a:gd name="connsiteY23" fmla="*/ 998806 h 1724153"/>
              <a:gd name="connsiteX24" fmla="*/ 112541 w 1744393"/>
              <a:gd name="connsiteY24" fmla="*/ 1083213 h 1724153"/>
              <a:gd name="connsiteX25" fmla="*/ 63304 w 1744393"/>
              <a:gd name="connsiteY25" fmla="*/ 1195754 h 1724153"/>
              <a:gd name="connsiteX26" fmla="*/ 42203 w 1744393"/>
              <a:gd name="connsiteY26" fmla="*/ 1244991 h 1724153"/>
              <a:gd name="connsiteX27" fmla="*/ 21101 w 1744393"/>
              <a:gd name="connsiteY27" fmla="*/ 1315330 h 1724153"/>
              <a:gd name="connsiteX28" fmla="*/ 14067 w 1744393"/>
              <a:gd name="connsiteY28" fmla="*/ 1434905 h 1724153"/>
              <a:gd name="connsiteX29" fmla="*/ 7033 w 1744393"/>
              <a:gd name="connsiteY29" fmla="*/ 1456006 h 1724153"/>
              <a:gd name="connsiteX30" fmla="*/ 0 w 1744393"/>
              <a:gd name="connsiteY30" fmla="*/ 1491176 h 1724153"/>
              <a:gd name="connsiteX31" fmla="*/ 7033 w 1744393"/>
              <a:gd name="connsiteY31" fmla="*/ 1512277 h 1724153"/>
              <a:gd name="connsiteX32" fmla="*/ 14067 w 1744393"/>
              <a:gd name="connsiteY32" fmla="*/ 1540413 h 1724153"/>
              <a:gd name="connsiteX33" fmla="*/ 35169 w 1744393"/>
              <a:gd name="connsiteY33" fmla="*/ 1568548 h 1724153"/>
              <a:gd name="connsiteX34" fmla="*/ 63304 w 1744393"/>
              <a:gd name="connsiteY34" fmla="*/ 1603717 h 1724153"/>
              <a:gd name="connsiteX35" fmla="*/ 98473 w 1744393"/>
              <a:gd name="connsiteY35" fmla="*/ 1645920 h 1724153"/>
              <a:gd name="connsiteX36" fmla="*/ 119575 w 1744393"/>
              <a:gd name="connsiteY36" fmla="*/ 1652954 h 1724153"/>
              <a:gd name="connsiteX37" fmla="*/ 147710 w 1744393"/>
              <a:gd name="connsiteY37" fmla="*/ 1681090 h 1724153"/>
              <a:gd name="connsiteX38" fmla="*/ 196947 w 1744393"/>
              <a:gd name="connsiteY38" fmla="*/ 1688123 h 1724153"/>
              <a:gd name="connsiteX39" fmla="*/ 344658 w 1744393"/>
              <a:gd name="connsiteY39" fmla="*/ 1709225 h 1724153"/>
              <a:gd name="connsiteX40" fmla="*/ 534572 w 1744393"/>
              <a:gd name="connsiteY40" fmla="*/ 1709225 h 1724153"/>
              <a:gd name="connsiteX41" fmla="*/ 569741 w 1744393"/>
              <a:gd name="connsiteY41" fmla="*/ 1695157 h 1724153"/>
              <a:gd name="connsiteX42" fmla="*/ 633046 w 1744393"/>
              <a:gd name="connsiteY42" fmla="*/ 1674056 h 1724153"/>
              <a:gd name="connsiteX43" fmla="*/ 717452 w 1744393"/>
              <a:gd name="connsiteY43" fmla="*/ 1631853 h 1724153"/>
              <a:gd name="connsiteX44" fmla="*/ 780757 w 1744393"/>
              <a:gd name="connsiteY44" fmla="*/ 1596683 h 1724153"/>
              <a:gd name="connsiteX45" fmla="*/ 837027 w 1744393"/>
              <a:gd name="connsiteY45" fmla="*/ 1561514 h 1724153"/>
              <a:gd name="connsiteX46" fmla="*/ 851095 w 1744393"/>
              <a:gd name="connsiteY46" fmla="*/ 1540413 h 1724153"/>
              <a:gd name="connsiteX47" fmla="*/ 872197 w 1744393"/>
              <a:gd name="connsiteY47" fmla="*/ 1526345 h 1724153"/>
              <a:gd name="connsiteX48" fmla="*/ 900332 w 1744393"/>
              <a:gd name="connsiteY48" fmla="*/ 1505243 h 1724153"/>
              <a:gd name="connsiteX49" fmla="*/ 928467 w 1744393"/>
              <a:gd name="connsiteY49" fmla="*/ 1477108 h 1724153"/>
              <a:gd name="connsiteX50" fmla="*/ 963637 w 1744393"/>
              <a:gd name="connsiteY50" fmla="*/ 1456006 h 1724153"/>
              <a:gd name="connsiteX51" fmla="*/ 991772 w 1744393"/>
              <a:gd name="connsiteY51" fmla="*/ 1427871 h 1724153"/>
              <a:gd name="connsiteX52" fmla="*/ 1069144 w 1744393"/>
              <a:gd name="connsiteY52" fmla="*/ 1364566 h 1724153"/>
              <a:gd name="connsiteX53" fmla="*/ 1132449 w 1744393"/>
              <a:gd name="connsiteY53" fmla="*/ 1315330 h 1724153"/>
              <a:gd name="connsiteX54" fmla="*/ 1181686 w 1744393"/>
              <a:gd name="connsiteY54" fmla="*/ 1266093 h 1724153"/>
              <a:gd name="connsiteX55" fmla="*/ 1223889 w 1744393"/>
              <a:gd name="connsiteY55" fmla="*/ 1223890 h 1724153"/>
              <a:gd name="connsiteX56" fmla="*/ 1280160 w 1744393"/>
              <a:gd name="connsiteY56" fmla="*/ 1174653 h 1724153"/>
              <a:gd name="connsiteX57" fmla="*/ 1308295 w 1744393"/>
              <a:gd name="connsiteY57" fmla="*/ 1139483 h 1724153"/>
              <a:gd name="connsiteX58" fmla="*/ 1343464 w 1744393"/>
              <a:gd name="connsiteY58" fmla="*/ 1111348 h 1724153"/>
              <a:gd name="connsiteX59" fmla="*/ 1413803 w 1744393"/>
              <a:gd name="connsiteY59" fmla="*/ 1041010 h 1724153"/>
              <a:gd name="connsiteX60" fmla="*/ 1448972 w 1744393"/>
              <a:gd name="connsiteY60" fmla="*/ 1005840 h 1724153"/>
              <a:gd name="connsiteX61" fmla="*/ 1505243 w 1744393"/>
              <a:gd name="connsiteY61" fmla="*/ 935502 h 1724153"/>
              <a:gd name="connsiteX62" fmla="*/ 1547446 w 1744393"/>
              <a:gd name="connsiteY62" fmla="*/ 851096 h 1724153"/>
              <a:gd name="connsiteX63" fmla="*/ 1561513 w 1744393"/>
              <a:gd name="connsiteY63" fmla="*/ 822960 h 1724153"/>
              <a:gd name="connsiteX64" fmla="*/ 1610750 w 1744393"/>
              <a:gd name="connsiteY64" fmla="*/ 731520 h 1724153"/>
              <a:gd name="connsiteX65" fmla="*/ 1624818 w 1744393"/>
              <a:gd name="connsiteY65" fmla="*/ 703385 h 1724153"/>
              <a:gd name="connsiteX66" fmla="*/ 1631852 w 1744393"/>
              <a:gd name="connsiteY66" fmla="*/ 675250 h 1724153"/>
              <a:gd name="connsiteX67" fmla="*/ 1645920 w 1744393"/>
              <a:gd name="connsiteY67" fmla="*/ 654148 h 1724153"/>
              <a:gd name="connsiteX68" fmla="*/ 1652953 w 1744393"/>
              <a:gd name="connsiteY68" fmla="*/ 618979 h 1724153"/>
              <a:gd name="connsiteX69" fmla="*/ 1681089 w 1744393"/>
              <a:gd name="connsiteY69" fmla="*/ 548640 h 1724153"/>
              <a:gd name="connsiteX70" fmla="*/ 1702190 w 1744393"/>
              <a:gd name="connsiteY70" fmla="*/ 485336 h 1724153"/>
              <a:gd name="connsiteX71" fmla="*/ 1716258 w 1744393"/>
              <a:gd name="connsiteY71" fmla="*/ 443133 h 1724153"/>
              <a:gd name="connsiteX72" fmla="*/ 1723292 w 1744393"/>
              <a:gd name="connsiteY72" fmla="*/ 414997 h 1724153"/>
              <a:gd name="connsiteX73" fmla="*/ 1744393 w 1744393"/>
              <a:gd name="connsiteY73" fmla="*/ 288388 h 1724153"/>
              <a:gd name="connsiteX74" fmla="*/ 1716258 w 1744393"/>
              <a:gd name="connsiteY74" fmla="*/ 56271 h 17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44393" h="1724153">
                <a:moveTo>
                  <a:pt x="1716258" y="56271"/>
                </a:moveTo>
                <a:lnTo>
                  <a:pt x="1716258" y="56271"/>
                </a:lnTo>
                <a:cubicBezTo>
                  <a:pt x="1695156" y="46893"/>
                  <a:pt x="1674700" y="35903"/>
                  <a:pt x="1652953" y="28136"/>
                </a:cubicBezTo>
                <a:cubicBezTo>
                  <a:pt x="1641694" y="24115"/>
                  <a:pt x="1629382" y="24002"/>
                  <a:pt x="1617784" y="21102"/>
                </a:cubicBezTo>
                <a:cubicBezTo>
                  <a:pt x="1531111" y="-567"/>
                  <a:pt x="1606814" y="11817"/>
                  <a:pt x="1512277" y="0"/>
                </a:cubicBezTo>
                <a:cubicBezTo>
                  <a:pt x="1456006" y="4689"/>
                  <a:pt x="1399494" y="7064"/>
                  <a:pt x="1343464" y="14068"/>
                </a:cubicBezTo>
                <a:cubicBezTo>
                  <a:pt x="1324279" y="16466"/>
                  <a:pt x="1305811" y="22923"/>
                  <a:pt x="1287193" y="28136"/>
                </a:cubicBezTo>
                <a:cubicBezTo>
                  <a:pt x="1247185" y="39338"/>
                  <a:pt x="1205805" y="46939"/>
                  <a:pt x="1167618" y="63305"/>
                </a:cubicBezTo>
                <a:cubicBezTo>
                  <a:pt x="1151206" y="70339"/>
                  <a:pt x="1133692" y="75219"/>
                  <a:pt x="1118381" y="84406"/>
                </a:cubicBezTo>
                <a:cubicBezTo>
                  <a:pt x="938365" y="192415"/>
                  <a:pt x="1096664" y="101780"/>
                  <a:pt x="977704" y="196948"/>
                </a:cubicBezTo>
                <a:cubicBezTo>
                  <a:pt x="948756" y="220107"/>
                  <a:pt x="916245" y="238448"/>
                  <a:pt x="886264" y="260253"/>
                </a:cubicBezTo>
                <a:cubicBezTo>
                  <a:pt x="864644" y="275976"/>
                  <a:pt x="844517" y="293681"/>
                  <a:pt x="822960" y="309490"/>
                </a:cubicBezTo>
                <a:cubicBezTo>
                  <a:pt x="809326" y="319488"/>
                  <a:pt x="794051" y="327179"/>
                  <a:pt x="780757" y="337625"/>
                </a:cubicBezTo>
                <a:cubicBezTo>
                  <a:pt x="761159" y="353023"/>
                  <a:pt x="743725" y="371018"/>
                  <a:pt x="724486" y="386862"/>
                </a:cubicBezTo>
                <a:cubicBezTo>
                  <a:pt x="703850" y="403856"/>
                  <a:pt x="681161" y="418339"/>
                  <a:pt x="661181" y="436099"/>
                </a:cubicBezTo>
                <a:cubicBezTo>
                  <a:pt x="638877" y="455925"/>
                  <a:pt x="622707" y="482850"/>
                  <a:pt x="597877" y="499403"/>
                </a:cubicBezTo>
                <a:cubicBezTo>
                  <a:pt x="583809" y="508782"/>
                  <a:pt x="567629" y="515584"/>
                  <a:pt x="555673" y="527539"/>
                </a:cubicBezTo>
                <a:cubicBezTo>
                  <a:pt x="522765" y="560447"/>
                  <a:pt x="494520" y="597711"/>
                  <a:pt x="464233" y="633046"/>
                </a:cubicBezTo>
                <a:cubicBezTo>
                  <a:pt x="452316" y="646950"/>
                  <a:pt x="442013" y="662301"/>
                  <a:pt x="429064" y="675250"/>
                </a:cubicBezTo>
                <a:cubicBezTo>
                  <a:pt x="417341" y="686973"/>
                  <a:pt x="404252" y="697473"/>
                  <a:pt x="393895" y="710419"/>
                </a:cubicBezTo>
                <a:cubicBezTo>
                  <a:pt x="385355" y="721094"/>
                  <a:pt x="381098" y="734728"/>
                  <a:pt x="372793" y="745588"/>
                </a:cubicBezTo>
                <a:cubicBezTo>
                  <a:pt x="350546" y="774680"/>
                  <a:pt x="325334" y="801395"/>
                  <a:pt x="302455" y="829994"/>
                </a:cubicBezTo>
                <a:cubicBezTo>
                  <a:pt x="287808" y="848302"/>
                  <a:pt x="275691" y="868620"/>
                  <a:pt x="260252" y="886265"/>
                </a:cubicBezTo>
                <a:cubicBezTo>
                  <a:pt x="215832" y="937030"/>
                  <a:pt x="206914" y="944375"/>
                  <a:pt x="168812" y="998806"/>
                </a:cubicBezTo>
                <a:cubicBezTo>
                  <a:pt x="149420" y="1026508"/>
                  <a:pt x="127663" y="1052968"/>
                  <a:pt x="112541" y="1083213"/>
                </a:cubicBezTo>
                <a:cubicBezTo>
                  <a:pt x="65518" y="1177259"/>
                  <a:pt x="101254" y="1100878"/>
                  <a:pt x="63304" y="1195754"/>
                </a:cubicBezTo>
                <a:cubicBezTo>
                  <a:pt x="56672" y="1212333"/>
                  <a:pt x="48146" y="1228153"/>
                  <a:pt x="42203" y="1244991"/>
                </a:cubicBezTo>
                <a:cubicBezTo>
                  <a:pt x="34056" y="1268074"/>
                  <a:pt x="28135" y="1291884"/>
                  <a:pt x="21101" y="1315330"/>
                </a:cubicBezTo>
                <a:cubicBezTo>
                  <a:pt x="18756" y="1355188"/>
                  <a:pt x="18040" y="1395176"/>
                  <a:pt x="14067" y="1434905"/>
                </a:cubicBezTo>
                <a:cubicBezTo>
                  <a:pt x="13329" y="1442282"/>
                  <a:pt x="8831" y="1448813"/>
                  <a:pt x="7033" y="1456006"/>
                </a:cubicBezTo>
                <a:cubicBezTo>
                  <a:pt x="4134" y="1467605"/>
                  <a:pt x="2344" y="1479453"/>
                  <a:pt x="0" y="1491176"/>
                </a:cubicBezTo>
                <a:cubicBezTo>
                  <a:pt x="2344" y="1498210"/>
                  <a:pt x="4996" y="1505148"/>
                  <a:pt x="7033" y="1512277"/>
                </a:cubicBezTo>
                <a:cubicBezTo>
                  <a:pt x="9689" y="1521572"/>
                  <a:pt x="9744" y="1531766"/>
                  <a:pt x="14067" y="1540413"/>
                </a:cubicBezTo>
                <a:cubicBezTo>
                  <a:pt x="19310" y="1550898"/>
                  <a:pt x="28135" y="1559170"/>
                  <a:pt x="35169" y="1568548"/>
                </a:cubicBezTo>
                <a:cubicBezTo>
                  <a:pt x="48863" y="1609630"/>
                  <a:pt x="31488" y="1571901"/>
                  <a:pt x="63304" y="1603717"/>
                </a:cubicBezTo>
                <a:cubicBezTo>
                  <a:pt x="89254" y="1629667"/>
                  <a:pt x="63906" y="1622876"/>
                  <a:pt x="98473" y="1645920"/>
                </a:cubicBezTo>
                <a:cubicBezTo>
                  <a:pt x="104642" y="1650033"/>
                  <a:pt x="112541" y="1650609"/>
                  <a:pt x="119575" y="1652954"/>
                </a:cubicBezTo>
                <a:cubicBezTo>
                  <a:pt x="128953" y="1662333"/>
                  <a:pt x="135636" y="1675602"/>
                  <a:pt x="147710" y="1681090"/>
                </a:cubicBezTo>
                <a:cubicBezTo>
                  <a:pt x="162803" y="1687950"/>
                  <a:pt x="180571" y="1685537"/>
                  <a:pt x="196947" y="1688123"/>
                </a:cubicBezTo>
                <a:cubicBezTo>
                  <a:pt x="322069" y="1707879"/>
                  <a:pt x="238286" y="1697406"/>
                  <a:pt x="344658" y="1709225"/>
                </a:cubicBezTo>
                <a:cubicBezTo>
                  <a:pt x="415908" y="1732975"/>
                  <a:pt x="383278" y="1724876"/>
                  <a:pt x="534572" y="1709225"/>
                </a:cubicBezTo>
                <a:cubicBezTo>
                  <a:pt x="547131" y="1707926"/>
                  <a:pt x="557850" y="1699404"/>
                  <a:pt x="569741" y="1695157"/>
                </a:cubicBezTo>
                <a:cubicBezTo>
                  <a:pt x="590688" y="1687676"/>
                  <a:pt x="633046" y="1674056"/>
                  <a:pt x="633046" y="1674056"/>
                </a:cubicBezTo>
                <a:cubicBezTo>
                  <a:pt x="683766" y="1636014"/>
                  <a:pt x="638995" y="1665477"/>
                  <a:pt x="717452" y="1631853"/>
                </a:cubicBezTo>
                <a:cubicBezTo>
                  <a:pt x="784739" y="1603016"/>
                  <a:pt x="737150" y="1621601"/>
                  <a:pt x="780757" y="1596683"/>
                </a:cubicBezTo>
                <a:cubicBezTo>
                  <a:pt x="806762" y="1581823"/>
                  <a:pt x="814609" y="1583932"/>
                  <a:pt x="837027" y="1561514"/>
                </a:cubicBezTo>
                <a:cubicBezTo>
                  <a:pt x="843005" y="1555536"/>
                  <a:pt x="845117" y="1546390"/>
                  <a:pt x="851095" y="1540413"/>
                </a:cubicBezTo>
                <a:cubicBezTo>
                  <a:pt x="857073" y="1534435"/>
                  <a:pt x="865318" y="1531259"/>
                  <a:pt x="872197" y="1526345"/>
                </a:cubicBezTo>
                <a:cubicBezTo>
                  <a:pt x="881736" y="1519531"/>
                  <a:pt x="891510" y="1512963"/>
                  <a:pt x="900332" y="1505243"/>
                </a:cubicBezTo>
                <a:cubicBezTo>
                  <a:pt x="910313" y="1496509"/>
                  <a:pt x="917998" y="1485251"/>
                  <a:pt x="928467" y="1477108"/>
                </a:cubicBezTo>
                <a:cubicBezTo>
                  <a:pt x="939259" y="1468714"/>
                  <a:pt x="952845" y="1464400"/>
                  <a:pt x="963637" y="1456006"/>
                </a:cubicBezTo>
                <a:cubicBezTo>
                  <a:pt x="974106" y="1447863"/>
                  <a:pt x="981749" y="1436557"/>
                  <a:pt x="991772" y="1427871"/>
                </a:cubicBezTo>
                <a:cubicBezTo>
                  <a:pt x="1016954" y="1406047"/>
                  <a:pt x="1042840" y="1385024"/>
                  <a:pt x="1069144" y="1364566"/>
                </a:cubicBezTo>
                <a:cubicBezTo>
                  <a:pt x="1090246" y="1348154"/>
                  <a:pt x="1116410" y="1336716"/>
                  <a:pt x="1132449" y="1315330"/>
                </a:cubicBezTo>
                <a:cubicBezTo>
                  <a:pt x="1173569" y="1260501"/>
                  <a:pt x="1131186" y="1311542"/>
                  <a:pt x="1181686" y="1266093"/>
                </a:cubicBezTo>
                <a:cubicBezTo>
                  <a:pt x="1196474" y="1252784"/>
                  <a:pt x="1207973" y="1235827"/>
                  <a:pt x="1223889" y="1223890"/>
                </a:cubicBezTo>
                <a:cubicBezTo>
                  <a:pt x="1251899" y="1202882"/>
                  <a:pt x="1255881" y="1201967"/>
                  <a:pt x="1280160" y="1174653"/>
                </a:cubicBezTo>
                <a:cubicBezTo>
                  <a:pt x="1290134" y="1163432"/>
                  <a:pt x="1297679" y="1150099"/>
                  <a:pt x="1308295" y="1139483"/>
                </a:cubicBezTo>
                <a:cubicBezTo>
                  <a:pt x="1318911" y="1128867"/>
                  <a:pt x="1332489" y="1121591"/>
                  <a:pt x="1343464" y="1111348"/>
                </a:cubicBezTo>
                <a:cubicBezTo>
                  <a:pt x="1367704" y="1088724"/>
                  <a:pt x="1390357" y="1064456"/>
                  <a:pt x="1413803" y="1041010"/>
                </a:cubicBezTo>
                <a:cubicBezTo>
                  <a:pt x="1425526" y="1029287"/>
                  <a:pt x="1439336" y="1019331"/>
                  <a:pt x="1448972" y="1005840"/>
                </a:cubicBezTo>
                <a:cubicBezTo>
                  <a:pt x="1489923" y="948508"/>
                  <a:pt x="1469879" y="970864"/>
                  <a:pt x="1505243" y="935502"/>
                </a:cubicBezTo>
                <a:lnTo>
                  <a:pt x="1547446" y="851096"/>
                </a:lnTo>
                <a:cubicBezTo>
                  <a:pt x="1552135" y="841717"/>
                  <a:pt x="1555696" y="831684"/>
                  <a:pt x="1561513" y="822960"/>
                </a:cubicBezTo>
                <a:cubicBezTo>
                  <a:pt x="1590123" y="780047"/>
                  <a:pt x="1571798" y="809423"/>
                  <a:pt x="1610750" y="731520"/>
                </a:cubicBezTo>
                <a:cubicBezTo>
                  <a:pt x="1615439" y="722142"/>
                  <a:pt x="1622275" y="713557"/>
                  <a:pt x="1624818" y="703385"/>
                </a:cubicBezTo>
                <a:cubicBezTo>
                  <a:pt x="1627163" y="694007"/>
                  <a:pt x="1628044" y="684135"/>
                  <a:pt x="1631852" y="675250"/>
                </a:cubicBezTo>
                <a:cubicBezTo>
                  <a:pt x="1635182" y="667480"/>
                  <a:pt x="1641231" y="661182"/>
                  <a:pt x="1645920" y="654148"/>
                </a:cubicBezTo>
                <a:cubicBezTo>
                  <a:pt x="1648264" y="642425"/>
                  <a:pt x="1649172" y="630321"/>
                  <a:pt x="1652953" y="618979"/>
                </a:cubicBezTo>
                <a:cubicBezTo>
                  <a:pt x="1660938" y="595022"/>
                  <a:pt x="1673104" y="572597"/>
                  <a:pt x="1681089" y="548640"/>
                </a:cubicBezTo>
                <a:lnTo>
                  <a:pt x="1702190" y="485336"/>
                </a:lnTo>
                <a:cubicBezTo>
                  <a:pt x="1706879" y="471268"/>
                  <a:pt x="1712662" y="457519"/>
                  <a:pt x="1716258" y="443133"/>
                </a:cubicBezTo>
                <a:cubicBezTo>
                  <a:pt x="1718603" y="433754"/>
                  <a:pt x="1721195" y="424434"/>
                  <a:pt x="1723292" y="414997"/>
                </a:cubicBezTo>
                <a:cubicBezTo>
                  <a:pt x="1732585" y="373181"/>
                  <a:pt x="1738341" y="330755"/>
                  <a:pt x="1744393" y="288388"/>
                </a:cubicBezTo>
                <a:cubicBezTo>
                  <a:pt x="1737186" y="93788"/>
                  <a:pt x="1720947" y="94957"/>
                  <a:pt x="1716258" y="56271"/>
                </a:cubicBezTo>
                <a:close/>
              </a:path>
            </a:pathLst>
          </a:custGeom>
          <a:solidFill>
            <a:srgbClr val="0F6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105</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04613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736649"/>
            <a:ext cx="497205" cy="497205"/>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595804"/>
            <a:ext cx="497205" cy="497205"/>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528103"/>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599094"/>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3714156"/>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519083"/>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1985252"/>
            <a:ext cx="1181344" cy="3094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470529"/>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161040"/>
            <a:ext cx="419819" cy="50757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470529"/>
            <a:ext cx="186558" cy="104855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3767686"/>
            <a:ext cx="698373" cy="8001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093009"/>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2952494"/>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3847697"/>
            <a:ext cx="932307" cy="115062"/>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025308"/>
            <a:ext cx="48768" cy="688848"/>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161040"/>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054462"/>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177977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32614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521892"/>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289122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17574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3837881"/>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2925497"/>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3901725"/>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190626"/>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1358064" cy="369332"/>
          </a:xfrm>
          <a:prstGeom prst="rect">
            <a:avLst/>
          </a:prstGeom>
          <a:noFill/>
        </p:spPr>
        <p:txBody>
          <a:bodyPr wrap="none" rtlCol="0">
            <a:spAutoFit/>
          </a:bodyPr>
          <a:lstStyle/>
          <a:p>
            <a:r>
              <a:rPr lang="en-US" sz="1800" dirty="0" err="1">
                <a:solidFill>
                  <a:schemeClr val="bg1"/>
                </a:solidFill>
                <a:latin typeface="Montserrat SemiBold" pitchFamily="2" charset="0"/>
              </a:rPr>
              <a:t>Boruvka’s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2086782" y="459496"/>
            <a:ext cx="4934364" cy="646331"/>
          </a:xfrm>
          <a:prstGeom prst="rect">
            <a:avLst/>
          </a:prstGeom>
          <a:noFill/>
        </p:spPr>
        <p:txBody>
          <a:bodyPr wrap="none" rtlCol="0">
            <a:spAutoFit/>
          </a:bodyPr>
          <a:lstStyle/>
          <a:p>
            <a:r>
              <a:rPr lang="en-US" sz="1800" dirty="0">
                <a:solidFill>
                  <a:schemeClr val="bg1"/>
                </a:solidFill>
                <a:latin typeface="Montserrat SemiBold" pitchFamily="2" charset="0"/>
              </a:rPr>
              <a:t>For each connected component, search</a:t>
            </a:r>
          </a:p>
          <a:p>
            <a:r>
              <a:rPr lang="en-US" sz="1800" dirty="0">
                <a:solidFill>
                  <a:schemeClr val="bg1"/>
                </a:solidFill>
                <a:latin typeface="Montserrat SemiBold" pitchFamily="2" charset="0"/>
              </a:rPr>
              <a:t>for the minimal outgoing edge:</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2378708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4" name="Freeform: Shape 3">
            <a:extLst>
              <a:ext uri="{FF2B5EF4-FFF2-40B4-BE49-F238E27FC236}">
                <a16:creationId xmlns:a16="http://schemas.microsoft.com/office/drawing/2014/main" id="{E7282699-01D3-DF95-733F-62389B10845D}"/>
              </a:ext>
            </a:extLst>
          </p:cNvPr>
          <p:cNvSpPr/>
          <p:nvPr/>
        </p:nvSpPr>
        <p:spPr>
          <a:xfrm>
            <a:off x="4086665" y="1540412"/>
            <a:ext cx="1744393" cy="1724153"/>
          </a:xfrm>
          <a:custGeom>
            <a:avLst/>
            <a:gdLst>
              <a:gd name="connsiteX0" fmla="*/ 1716258 w 1744393"/>
              <a:gd name="connsiteY0" fmla="*/ 56271 h 1724153"/>
              <a:gd name="connsiteX1" fmla="*/ 1716258 w 1744393"/>
              <a:gd name="connsiteY1" fmla="*/ 56271 h 1724153"/>
              <a:gd name="connsiteX2" fmla="*/ 1652953 w 1744393"/>
              <a:gd name="connsiteY2" fmla="*/ 28136 h 1724153"/>
              <a:gd name="connsiteX3" fmla="*/ 1617784 w 1744393"/>
              <a:gd name="connsiteY3" fmla="*/ 21102 h 1724153"/>
              <a:gd name="connsiteX4" fmla="*/ 1512277 w 1744393"/>
              <a:gd name="connsiteY4" fmla="*/ 0 h 1724153"/>
              <a:gd name="connsiteX5" fmla="*/ 1343464 w 1744393"/>
              <a:gd name="connsiteY5" fmla="*/ 14068 h 1724153"/>
              <a:gd name="connsiteX6" fmla="*/ 1287193 w 1744393"/>
              <a:gd name="connsiteY6" fmla="*/ 28136 h 1724153"/>
              <a:gd name="connsiteX7" fmla="*/ 1167618 w 1744393"/>
              <a:gd name="connsiteY7" fmla="*/ 63305 h 1724153"/>
              <a:gd name="connsiteX8" fmla="*/ 1118381 w 1744393"/>
              <a:gd name="connsiteY8" fmla="*/ 84406 h 1724153"/>
              <a:gd name="connsiteX9" fmla="*/ 977704 w 1744393"/>
              <a:gd name="connsiteY9" fmla="*/ 196948 h 1724153"/>
              <a:gd name="connsiteX10" fmla="*/ 886264 w 1744393"/>
              <a:gd name="connsiteY10" fmla="*/ 260253 h 1724153"/>
              <a:gd name="connsiteX11" fmla="*/ 822960 w 1744393"/>
              <a:gd name="connsiteY11" fmla="*/ 309490 h 1724153"/>
              <a:gd name="connsiteX12" fmla="*/ 780757 w 1744393"/>
              <a:gd name="connsiteY12" fmla="*/ 337625 h 1724153"/>
              <a:gd name="connsiteX13" fmla="*/ 724486 w 1744393"/>
              <a:gd name="connsiteY13" fmla="*/ 386862 h 1724153"/>
              <a:gd name="connsiteX14" fmla="*/ 661181 w 1744393"/>
              <a:gd name="connsiteY14" fmla="*/ 436099 h 1724153"/>
              <a:gd name="connsiteX15" fmla="*/ 597877 w 1744393"/>
              <a:gd name="connsiteY15" fmla="*/ 499403 h 1724153"/>
              <a:gd name="connsiteX16" fmla="*/ 555673 w 1744393"/>
              <a:gd name="connsiteY16" fmla="*/ 527539 h 1724153"/>
              <a:gd name="connsiteX17" fmla="*/ 464233 w 1744393"/>
              <a:gd name="connsiteY17" fmla="*/ 633046 h 1724153"/>
              <a:gd name="connsiteX18" fmla="*/ 429064 w 1744393"/>
              <a:gd name="connsiteY18" fmla="*/ 675250 h 1724153"/>
              <a:gd name="connsiteX19" fmla="*/ 393895 w 1744393"/>
              <a:gd name="connsiteY19" fmla="*/ 710419 h 1724153"/>
              <a:gd name="connsiteX20" fmla="*/ 372793 w 1744393"/>
              <a:gd name="connsiteY20" fmla="*/ 745588 h 1724153"/>
              <a:gd name="connsiteX21" fmla="*/ 302455 w 1744393"/>
              <a:gd name="connsiteY21" fmla="*/ 829994 h 1724153"/>
              <a:gd name="connsiteX22" fmla="*/ 260252 w 1744393"/>
              <a:gd name="connsiteY22" fmla="*/ 886265 h 1724153"/>
              <a:gd name="connsiteX23" fmla="*/ 168812 w 1744393"/>
              <a:gd name="connsiteY23" fmla="*/ 998806 h 1724153"/>
              <a:gd name="connsiteX24" fmla="*/ 112541 w 1744393"/>
              <a:gd name="connsiteY24" fmla="*/ 1083213 h 1724153"/>
              <a:gd name="connsiteX25" fmla="*/ 63304 w 1744393"/>
              <a:gd name="connsiteY25" fmla="*/ 1195754 h 1724153"/>
              <a:gd name="connsiteX26" fmla="*/ 42203 w 1744393"/>
              <a:gd name="connsiteY26" fmla="*/ 1244991 h 1724153"/>
              <a:gd name="connsiteX27" fmla="*/ 21101 w 1744393"/>
              <a:gd name="connsiteY27" fmla="*/ 1315330 h 1724153"/>
              <a:gd name="connsiteX28" fmla="*/ 14067 w 1744393"/>
              <a:gd name="connsiteY28" fmla="*/ 1434905 h 1724153"/>
              <a:gd name="connsiteX29" fmla="*/ 7033 w 1744393"/>
              <a:gd name="connsiteY29" fmla="*/ 1456006 h 1724153"/>
              <a:gd name="connsiteX30" fmla="*/ 0 w 1744393"/>
              <a:gd name="connsiteY30" fmla="*/ 1491176 h 1724153"/>
              <a:gd name="connsiteX31" fmla="*/ 7033 w 1744393"/>
              <a:gd name="connsiteY31" fmla="*/ 1512277 h 1724153"/>
              <a:gd name="connsiteX32" fmla="*/ 14067 w 1744393"/>
              <a:gd name="connsiteY32" fmla="*/ 1540413 h 1724153"/>
              <a:gd name="connsiteX33" fmla="*/ 35169 w 1744393"/>
              <a:gd name="connsiteY33" fmla="*/ 1568548 h 1724153"/>
              <a:gd name="connsiteX34" fmla="*/ 63304 w 1744393"/>
              <a:gd name="connsiteY34" fmla="*/ 1603717 h 1724153"/>
              <a:gd name="connsiteX35" fmla="*/ 98473 w 1744393"/>
              <a:gd name="connsiteY35" fmla="*/ 1645920 h 1724153"/>
              <a:gd name="connsiteX36" fmla="*/ 119575 w 1744393"/>
              <a:gd name="connsiteY36" fmla="*/ 1652954 h 1724153"/>
              <a:gd name="connsiteX37" fmla="*/ 147710 w 1744393"/>
              <a:gd name="connsiteY37" fmla="*/ 1681090 h 1724153"/>
              <a:gd name="connsiteX38" fmla="*/ 196947 w 1744393"/>
              <a:gd name="connsiteY38" fmla="*/ 1688123 h 1724153"/>
              <a:gd name="connsiteX39" fmla="*/ 344658 w 1744393"/>
              <a:gd name="connsiteY39" fmla="*/ 1709225 h 1724153"/>
              <a:gd name="connsiteX40" fmla="*/ 534572 w 1744393"/>
              <a:gd name="connsiteY40" fmla="*/ 1709225 h 1724153"/>
              <a:gd name="connsiteX41" fmla="*/ 569741 w 1744393"/>
              <a:gd name="connsiteY41" fmla="*/ 1695157 h 1724153"/>
              <a:gd name="connsiteX42" fmla="*/ 633046 w 1744393"/>
              <a:gd name="connsiteY42" fmla="*/ 1674056 h 1724153"/>
              <a:gd name="connsiteX43" fmla="*/ 717452 w 1744393"/>
              <a:gd name="connsiteY43" fmla="*/ 1631853 h 1724153"/>
              <a:gd name="connsiteX44" fmla="*/ 780757 w 1744393"/>
              <a:gd name="connsiteY44" fmla="*/ 1596683 h 1724153"/>
              <a:gd name="connsiteX45" fmla="*/ 837027 w 1744393"/>
              <a:gd name="connsiteY45" fmla="*/ 1561514 h 1724153"/>
              <a:gd name="connsiteX46" fmla="*/ 851095 w 1744393"/>
              <a:gd name="connsiteY46" fmla="*/ 1540413 h 1724153"/>
              <a:gd name="connsiteX47" fmla="*/ 872197 w 1744393"/>
              <a:gd name="connsiteY47" fmla="*/ 1526345 h 1724153"/>
              <a:gd name="connsiteX48" fmla="*/ 900332 w 1744393"/>
              <a:gd name="connsiteY48" fmla="*/ 1505243 h 1724153"/>
              <a:gd name="connsiteX49" fmla="*/ 928467 w 1744393"/>
              <a:gd name="connsiteY49" fmla="*/ 1477108 h 1724153"/>
              <a:gd name="connsiteX50" fmla="*/ 963637 w 1744393"/>
              <a:gd name="connsiteY50" fmla="*/ 1456006 h 1724153"/>
              <a:gd name="connsiteX51" fmla="*/ 991772 w 1744393"/>
              <a:gd name="connsiteY51" fmla="*/ 1427871 h 1724153"/>
              <a:gd name="connsiteX52" fmla="*/ 1069144 w 1744393"/>
              <a:gd name="connsiteY52" fmla="*/ 1364566 h 1724153"/>
              <a:gd name="connsiteX53" fmla="*/ 1132449 w 1744393"/>
              <a:gd name="connsiteY53" fmla="*/ 1315330 h 1724153"/>
              <a:gd name="connsiteX54" fmla="*/ 1181686 w 1744393"/>
              <a:gd name="connsiteY54" fmla="*/ 1266093 h 1724153"/>
              <a:gd name="connsiteX55" fmla="*/ 1223889 w 1744393"/>
              <a:gd name="connsiteY55" fmla="*/ 1223890 h 1724153"/>
              <a:gd name="connsiteX56" fmla="*/ 1280160 w 1744393"/>
              <a:gd name="connsiteY56" fmla="*/ 1174653 h 1724153"/>
              <a:gd name="connsiteX57" fmla="*/ 1308295 w 1744393"/>
              <a:gd name="connsiteY57" fmla="*/ 1139483 h 1724153"/>
              <a:gd name="connsiteX58" fmla="*/ 1343464 w 1744393"/>
              <a:gd name="connsiteY58" fmla="*/ 1111348 h 1724153"/>
              <a:gd name="connsiteX59" fmla="*/ 1413803 w 1744393"/>
              <a:gd name="connsiteY59" fmla="*/ 1041010 h 1724153"/>
              <a:gd name="connsiteX60" fmla="*/ 1448972 w 1744393"/>
              <a:gd name="connsiteY60" fmla="*/ 1005840 h 1724153"/>
              <a:gd name="connsiteX61" fmla="*/ 1505243 w 1744393"/>
              <a:gd name="connsiteY61" fmla="*/ 935502 h 1724153"/>
              <a:gd name="connsiteX62" fmla="*/ 1547446 w 1744393"/>
              <a:gd name="connsiteY62" fmla="*/ 851096 h 1724153"/>
              <a:gd name="connsiteX63" fmla="*/ 1561513 w 1744393"/>
              <a:gd name="connsiteY63" fmla="*/ 822960 h 1724153"/>
              <a:gd name="connsiteX64" fmla="*/ 1610750 w 1744393"/>
              <a:gd name="connsiteY64" fmla="*/ 731520 h 1724153"/>
              <a:gd name="connsiteX65" fmla="*/ 1624818 w 1744393"/>
              <a:gd name="connsiteY65" fmla="*/ 703385 h 1724153"/>
              <a:gd name="connsiteX66" fmla="*/ 1631852 w 1744393"/>
              <a:gd name="connsiteY66" fmla="*/ 675250 h 1724153"/>
              <a:gd name="connsiteX67" fmla="*/ 1645920 w 1744393"/>
              <a:gd name="connsiteY67" fmla="*/ 654148 h 1724153"/>
              <a:gd name="connsiteX68" fmla="*/ 1652953 w 1744393"/>
              <a:gd name="connsiteY68" fmla="*/ 618979 h 1724153"/>
              <a:gd name="connsiteX69" fmla="*/ 1681089 w 1744393"/>
              <a:gd name="connsiteY69" fmla="*/ 548640 h 1724153"/>
              <a:gd name="connsiteX70" fmla="*/ 1702190 w 1744393"/>
              <a:gd name="connsiteY70" fmla="*/ 485336 h 1724153"/>
              <a:gd name="connsiteX71" fmla="*/ 1716258 w 1744393"/>
              <a:gd name="connsiteY71" fmla="*/ 443133 h 1724153"/>
              <a:gd name="connsiteX72" fmla="*/ 1723292 w 1744393"/>
              <a:gd name="connsiteY72" fmla="*/ 414997 h 1724153"/>
              <a:gd name="connsiteX73" fmla="*/ 1744393 w 1744393"/>
              <a:gd name="connsiteY73" fmla="*/ 288388 h 1724153"/>
              <a:gd name="connsiteX74" fmla="*/ 1716258 w 1744393"/>
              <a:gd name="connsiteY74" fmla="*/ 56271 h 17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44393" h="1724153">
                <a:moveTo>
                  <a:pt x="1716258" y="56271"/>
                </a:moveTo>
                <a:lnTo>
                  <a:pt x="1716258" y="56271"/>
                </a:lnTo>
                <a:cubicBezTo>
                  <a:pt x="1695156" y="46893"/>
                  <a:pt x="1674700" y="35903"/>
                  <a:pt x="1652953" y="28136"/>
                </a:cubicBezTo>
                <a:cubicBezTo>
                  <a:pt x="1641694" y="24115"/>
                  <a:pt x="1629382" y="24002"/>
                  <a:pt x="1617784" y="21102"/>
                </a:cubicBezTo>
                <a:cubicBezTo>
                  <a:pt x="1531111" y="-567"/>
                  <a:pt x="1606814" y="11817"/>
                  <a:pt x="1512277" y="0"/>
                </a:cubicBezTo>
                <a:cubicBezTo>
                  <a:pt x="1456006" y="4689"/>
                  <a:pt x="1399494" y="7064"/>
                  <a:pt x="1343464" y="14068"/>
                </a:cubicBezTo>
                <a:cubicBezTo>
                  <a:pt x="1324279" y="16466"/>
                  <a:pt x="1305811" y="22923"/>
                  <a:pt x="1287193" y="28136"/>
                </a:cubicBezTo>
                <a:cubicBezTo>
                  <a:pt x="1247185" y="39338"/>
                  <a:pt x="1205805" y="46939"/>
                  <a:pt x="1167618" y="63305"/>
                </a:cubicBezTo>
                <a:cubicBezTo>
                  <a:pt x="1151206" y="70339"/>
                  <a:pt x="1133692" y="75219"/>
                  <a:pt x="1118381" y="84406"/>
                </a:cubicBezTo>
                <a:cubicBezTo>
                  <a:pt x="938365" y="192415"/>
                  <a:pt x="1096664" y="101780"/>
                  <a:pt x="977704" y="196948"/>
                </a:cubicBezTo>
                <a:cubicBezTo>
                  <a:pt x="948756" y="220107"/>
                  <a:pt x="916245" y="238448"/>
                  <a:pt x="886264" y="260253"/>
                </a:cubicBezTo>
                <a:cubicBezTo>
                  <a:pt x="864644" y="275976"/>
                  <a:pt x="844517" y="293681"/>
                  <a:pt x="822960" y="309490"/>
                </a:cubicBezTo>
                <a:cubicBezTo>
                  <a:pt x="809326" y="319488"/>
                  <a:pt x="794051" y="327179"/>
                  <a:pt x="780757" y="337625"/>
                </a:cubicBezTo>
                <a:cubicBezTo>
                  <a:pt x="761159" y="353023"/>
                  <a:pt x="743725" y="371018"/>
                  <a:pt x="724486" y="386862"/>
                </a:cubicBezTo>
                <a:cubicBezTo>
                  <a:pt x="703850" y="403856"/>
                  <a:pt x="681161" y="418339"/>
                  <a:pt x="661181" y="436099"/>
                </a:cubicBezTo>
                <a:cubicBezTo>
                  <a:pt x="638877" y="455925"/>
                  <a:pt x="622707" y="482850"/>
                  <a:pt x="597877" y="499403"/>
                </a:cubicBezTo>
                <a:cubicBezTo>
                  <a:pt x="583809" y="508782"/>
                  <a:pt x="567629" y="515584"/>
                  <a:pt x="555673" y="527539"/>
                </a:cubicBezTo>
                <a:cubicBezTo>
                  <a:pt x="522765" y="560447"/>
                  <a:pt x="494520" y="597711"/>
                  <a:pt x="464233" y="633046"/>
                </a:cubicBezTo>
                <a:cubicBezTo>
                  <a:pt x="452316" y="646950"/>
                  <a:pt x="442013" y="662301"/>
                  <a:pt x="429064" y="675250"/>
                </a:cubicBezTo>
                <a:cubicBezTo>
                  <a:pt x="417341" y="686973"/>
                  <a:pt x="404252" y="697473"/>
                  <a:pt x="393895" y="710419"/>
                </a:cubicBezTo>
                <a:cubicBezTo>
                  <a:pt x="385355" y="721094"/>
                  <a:pt x="381098" y="734728"/>
                  <a:pt x="372793" y="745588"/>
                </a:cubicBezTo>
                <a:cubicBezTo>
                  <a:pt x="350546" y="774680"/>
                  <a:pt x="325334" y="801395"/>
                  <a:pt x="302455" y="829994"/>
                </a:cubicBezTo>
                <a:cubicBezTo>
                  <a:pt x="287808" y="848302"/>
                  <a:pt x="275691" y="868620"/>
                  <a:pt x="260252" y="886265"/>
                </a:cubicBezTo>
                <a:cubicBezTo>
                  <a:pt x="215832" y="937030"/>
                  <a:pt x="206914" y="944375"/>
                  <a:pt x="168812" y="998806"/>
                </a:cubicBezTo>
                <a:cubicBezTo>
                  <a:pt x="149420" y="1026508"/>
                  <a:pt x="127663" y="1052968"/>
                  <a:pt x="112541" y="1083213"/>
                </a:cubicBezTo>
                <a:cubicBezTo>
                  <a:pt x="65518" y="1177259"/>
                  <a:pt x="101254" y="1100878"/>
                  <a:pt x="63304" y="1195754"/>
                </a:cubicBezTo>
                <a:cubicBezTo>
                  <a:pt x="56672" y="1212333"/>
                  <a:pt x="48146" y="1228153"/>
                  <a:pt x="42203" y="1244991"/>
                </a:cubicBezTo>
                <a:cubicBezTo>
                  <a:pt x="34056" y="1268074"/>
                  <a:pt x="28135" y="1291884"/>
                  <a:pt x="21101" y="1315330"/>
                </a:cubicBezTo>
                <a:cubicBezTo>
                  <a:pt x="18756" y="1355188"/>
                  <a:pt x="18040" y="1395176"/>
                  <a:pt x="14067" y="1434905"/>
                </a:cubicBezTo>
                <a:cubicBezTo>
                  <a:pt x="13329" y="1442282"/>
                  <a:pt x="8831" y="1448813"/>
                  <a:pt x="7033" y="1456006"/>
                </a:cubicBezTo>
                <a:cubicBezTo>
                  <a:pt x="4134" y="1467605"/>
                  <a:pt x="2344" y="1479453"/>
                  <a:pt x="0" y="1491176"/>
                </a:cubicBezTo>
                <a:cubicBezTo>
                  <a:pt x="2344" y="1498210"/>
                  <a:pt x="4996" y="1505148"/>
                  <a:pt x="7033" y="1512277"/>
                </a:cubicBezTo>
                <a:cubicBezTo>
                  <a:pt x="9689" y="1521572"/>
                  <a:pt x="9744" y="1531766"/>
                  <a:pt x="14067" y="1540413"/>
                </a:cubicBezTo>
                <a:cubicBezTo>
                  <a:pt x="19310" y="1550898"/>
                  <a:pt x="28135" y="1559170"/>
                  <a:pt x="35169" y="1568548"/>
                </a:cubicBezTo>
                <a:cubicBezTo>
                  <a:pt x="48863" y="1609630"/>
                  <a:pt x="31488" y="1571901"/>
                  <a:pt x="63304" y="1603717"/>
                </a:cubicBezTo>
                <a:cubicBezTo>
                  <a:pt x="89254" y="1629667"/>
                  <a:pt x="63906" y="1622876"/>
                  <a:pt x="98473" y="1645920"/>
                </a:cubicBezTo>
                <a:cubicBezTo>
                  <a:pt x="104642" y="1650033"/>
                  <a:pt x="112541" y="1650609"/>
                  <a:pt x="119575" y="1652954"/>
                </a:cubicBezTo>
                <a:cubicBezTo>
                  <a:pt x="128953" y="1662333"/>
                  <a:pt x="135636" y="1675602"/>
                  <a:pt x="147710" y="1681090"/>
                </a:cubicBezTo>
                <a:cubicBezTo>
                  <a:pt x="162803" y="1687950"/>
                  <a:pt x="180571" y="1685537"/>
                  <a:pt x="196947" y="1688123"/>
                </a:cubicBezTo>
                <a:cubicBezTo>
                  <a:pt x="322069" y="1707879"/>
                  <a:pt x="238286" y="1697406"/>
                  <a:pt x="344658" y="1709225"/>
                </a:cubicBezTo>
                <a:cubicBezTo>
                  <a:pt x="415908" y="1732975"/>
                  <a:pt x="383278" y="1724876"/>
                  <a:pt x="534572" y="1709225"/>
                </a:cubicBezTo>
                <a:cubicBezTo>
                  <a:pt x="547131" y="1707926"/>
                  <a:pt x="557850" y="1699404"/>
                  <a:pt x="569741" y="1695157"/>
                </a:cubicBezTo>
                <a:cubicBezTo>
                  <a:pt x="590688" y="1687676"/>
                  <a:pt x="633046" y="1674056"/>
                  <a:pt x="633046" y="1674056"/>
                </a:cubicBezTo>
                <a:cubicBezTo>
                  <a:pt x="683766" y="1636014"/>
                  <a:pt x="638995" y="1665477"/>
                  <a:pt x="717452" y="1631853"/>
                </a:cubicBezTo>
                <a:cubicBezTo>
                  <a:pt x="784739" y="1603016"/>
                  <a:pt x="737150" y="1621601"/>
                  <a:pt x="780757" y="1596683"/>
                </a:cubicBezTo>
                <a:cubicBezTo>
                  <a:pt x="806762" y="1581823"/>
                  <a:pt x="814609" y="1583932"/>
                  <a:pt x="837027" y="1561514"/>
                </a:cubicBezTo>
                <a:cubicBezTo>
                  <a:pt x="843005" y="1555536"/>
                  <a:pt x="845117" y="1546390"/>
                  <a:pt x="851095" y="1540413"/>
                </a:cubicBezTo>
                <a:cubicBezTo>
                  <a:pt x="857073" y="1534435"/>
                  <a:pt x="865318" y="1531259"/>
                  <a:pt x="872197" y="1526345"/>
                </a:cubicBezTo>
                <a:cubicBezTo>
                  <a:pt x="881736" y="1519531"/>
                  <a:pt x="891510" y="1512963"/>
                  <a:pt x="900332" y="1505243"/>
                </a:cubicBezTo>
                <a:cubicBezTo>
                  <a:pt x="910313" y="1496509"/>
                  <a:pt x="917998" y="1485251"/>
                  <a:pt x="928467" y="1477108"/>
                </a:cubicBezTo>
                <a:cubicBezTo>
                  <a:pt x="939259" y="1468714"/>
                  <a:pt x="952845" y="1464400"/>
                  <a:pt x="963637" y="1456006"/>
                </a:cubicBezTo>
                <a:cubicBezTo>
                  <a:pt x="974106" y="1447863"/>
                  <a:pt x="981749" y="1436557"/>
                  <a:pt x="991772" y="1427871"/>
                </a:cubicBezTo>
                <a:cubicBezTo>
                  <a:pt x="1016954" y="1406047"/>
                  <a:pt x="1042840" y="1385024"/>
                  <a:pt x="1069144" y="1364566"/>
                </a:cubicBezTo>
                <a:cubicBezTo>
                  <a:pt x="1090246" y="1348154"/>
                  <a:pt x="1116410" y="1336716"/>
                  <a:pt x="1132449" y="1315330"/>
                </a:cubicBezTo>
                <a:cubicBezTo>
                  <a:pt x="1173569" y="1260501"/>
                  <a:pt x="1131186" y="1311542"/>
                  <a:pt x="1181686" y="1266093"/>
                </a:cubicBezTo>
                <a:cubicBezTo>
                  <a:pt x="1196474" y="1252784"/>
                  <a:pt x="1207973" y="1235827"/>
                  <a:pt x="1223889" y="1223890"/>
                </a:cubicBezTo>
                <a:cubicBezTo>
                  <a:pt x="1251899" y="1202882"/>
                  <a:pt x="1255881" y="1201967"/>
                  <a:pt x="1280160" y="1174653"/>
                </a:cubicBezTo>
                <a:cubicBezTo>
                  <a:pt x="1290134" y="1163432"/>
                  <a:pt x="1297679" y="1150099"/>
                  <a:pt x="1308295" y="1139483"/>
                </a:cubicBezTo>
                <a:cubicBezTo>
                  <a:pt x="1318911" y="1128867"/>
                  <a:pt x="1332489" y="1121591"/>
                  <a:pt x="1343464" y="1111348"/>
                </a:cubicBezTo>
                <a:cubicBezTo>
                  <a:pt x="1367704" y="1088724"/>
                  <a:pt x="1390357" y="1064456"/>
                  <a:pt x="1413803" y="1041010"/>
                </a:cubicBezTo>
                <a:cubicBezTo>
                  <a:pt x="1425526" y="1029287"/>
                  <a:pt x="1439336" y="1019331"/>
                  <a:pt x="1448972" y="1005840"/>
                </a:cubicBezTo>
                <a:cubicBezTo>
                  <a:pt x="1489923" y="948508"/>
                  <a:pt x="1469879" y="970864"/>
                  <a:pt x="1505243" y="935502"/>
                </a:cubicBezTo>
                <a:lnTo>
                  <a:pt x="1547446" y="851096"/>
                </a:lnTo>
                <a:cubicBezTo>
                  <a:pt x="1552135" y="841717"/>
                  <a:pt x="1555696" y="831684"/>
                  <a:pt x="1561513" y="822960"/>
                </a:cubicBezTo>
                <a:cubicBezTo>
                  <a:pt x="1590123" y="780047"/>
                  <a:pt x="1571798" y="809423"/>
                  <a:pt x="1610750" y="731520"/>
                </a:cubicBezTo>
                <a:cubicBezTo>
                  <a:pt x="1615439" y="722142"/>
                  <a:pt x="1622275" y="713557"/>
                  <a:pt x="1624818" y="703385"/>
                </a:cubicBezTo>
                <a:cubicBezTo>
                  <a:pt x="1627163" y="694007"/>
                  <a:pt x="1628044" y="684135"/>
                  <a:pt x="1631852" y="675250"/>
                </a:cubicBezTo>
                <a:cubicBezTo>
                  <a:pt x="1635182" y="667480"/>
                  <a:pt x="1641231" y="661182"/>
                  <a:pt x="1645920" y="654148"/>
                </a:cubicBezTo>
                <a:cubicBezTo>
                  <a:pt x="1648264" y="642425"/>
                  <a:pt x="1649172" y="630321"/>
                  <a:pt x="1652953" y="618979"/>
                </a:cubicBezTo>
                <a:cubicBezTo>
                  <a:pt x="1660938" y="595022"/>
                  <a:pt x="1673104" y="572597"/>
                  <a:pt x="1681089" y="548640"/>
                </a:cubicBezTo>
                <a:lnTo>
                  <a:pt x="1702190" y="485336"/>
                </a:lnTo>
                <a:cubicBezTo>
                  <a:pt x="1706879" y="471268"/>
                  <a:pt x="1712662" y="457519"/>
                  <a:pt x="1716258" y="443133"/>
                </a:cubicBezTo>
                <a:cubicBezTo>
                  <a:pt x="1718603" y="433754"/>
                  <a:pt x="1721195" y="424434"/>
                  <a:pt x="1723292" y="414997"/>
                </a:cubicBezTo>
                <a:cubicBezTo>
                  <a:pt x="1732585" y="373181"/>
                  <a:pt x="1738341" y="330755"/>
                  <a:pt x="1744393" y="288388"/>
                </a:cubicBezTo>
                <a:cubicBezTo>
                  <a:pt x="1737186" y="93788"/>
                  <a:pt x="1720947" y="94957"/>
                  <a:pt x="1716258" y="56271"/>
                </a:cubicBezTo>
                <a:close/>
              </a:path>
            </a:pathLst>
          </a:custGeom>
          <a:solidFill>
            <a:srgbClr val="0F6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106</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04613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736649"/>
            <a:ext cx="497205" cy="497205"/>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595804"/>
            <a:ext cx="497205" cy="497205"/>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528103"/>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599094"/>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3714156"/>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519083"/>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1985252"/>
            <a:ext cx="1181344" cy="309489"/>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470529"/>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161040"/>
            <a:ext cx="419819" cy="50757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470529"/>
            <a:ext cx="186558" cy="104855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3767686"/>
            <a:ext cx="698373" cy="8001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093009"/>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2952494"/>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3847697"/>
            <a:ext cx="932307" cy="115062"/>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025308"/>
            <a:ext cx="48768" cy="688848"/>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161040"/>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054462"/>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177977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32614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521892"/>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289122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17574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3837881"/>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2925497"/>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3901725"/>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190626"/>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1358064" cy="369332"/>
          </a:xfrm>
          <a:prstGeom prst="rect">
            <a:avLst/>
          </a:prstGeom>
          <a:noFill/>
        </p:spPr>
        <p:txBody>
          <a:bodyPr wrap="none" rtlCol="0">
            <a:spAutoFit/>
          </a:bodyPr>
          <a:lstStyle/>
          <a:p>
            <a:r>
              <a:rPr lang="en-US" sz="1800" dirty="0" err="1">
                <a:solidFill>
                  <a:schemeClr val="bg1"/>
                </a:solidFill>
                <a:latin typeface="Montserrat SemiBold" pitchFamily="2" charset="0"/>
              </a:rPr>
              <a:t>Boruvka’s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2086782" y="459496"/>
            <a:ext cx="4934364" cy="646331"/>
          </a:xfrm>
          <a:prstGeom prst="rect">
            <a:avLst/>
          </a:prstGeom>
          <a:noFill/>
        </p:spPr>
        <p:txBody>
          <a:bodyPr wrap="none" rtlCol="0">
            <a:spAutoFit/>
          </a:bodyPr>
          <a:lstStyle/>
          <a:p>
            <a:r>
              <a:rPr lang="en-US" sz="1800" dirty="0">
                <a:solidFill>
                  <a:schemeClr val="bg1"/>
                </a:solidFill>
                <a:latin typeface="Montserrat SemiBold" pitchFamily="2" charset="0"/>
              </a:rPr>
              <a:t>For each connected component, search</a:t>
            </a:r>
          </a:p>
          <a:p>
            <a:r>
              <a:rPr lang="en-US" sz="1800" dirty="0">
                <a:solidFill>
                  <a:schemeClr val="bg1"/>
                </a:solidFill>
                <a:latin typeface="Montserrat SemiBold" pitchFamily="2" charset="0"/>
              </a:rPr>
              <a:t>for the minimal outgoing edge:</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2431321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13" name="Freeform: Shape 12">
            <a:extLst>
              <a:ext uri="{FF2B5EF4-FFF2-40B4-BE49-F238E27FC236}">
                <a16:creationId xmlns:a16="http://schemas.microsoft.com/office/drawing/2014/main" id="{F65D8ECA-3EEA-4F61-8BA0-FF21A497D6CA}"/>
              </a:ext>
            </a:extLst>
          </p:cNvPr>
          <p:cNvSpPr/>
          <p:nvPr/>
        </p:nvSpPr>
        <p:spPr>
          <a:xfrm>
            <a:off x="4156710" y="2419350"/>
            <a:ext cx="2381250" cy="1981200"/>
          </a:xfrm>
          <a:custGeom>
            <a:avLst/>
            <a:gdLst>
              <a:gd name="connsiteX0" fmla="*/ 2213610 w 2381250"/>
              <a:gd name="connsiteY0" fmla="*/ 87630 h 1981200"/>
              <a:gd name="connsiteX1" fmla="*/ 2213610 w 2381250"/>
              <a:gd name="connsiteY1" fmla="*/ 87630 h 1981200"/>
              <a:gd name="connsiteX2" fmla="*/ 2179320 w 2381250"/>
              <a:gd name="connsiteY2" fmla="*/ 45720 h 1981200"/>
              <a:gd name="connsiteX3" fmla="*/ 2106930 w 2381250"/>
              <a:gd name="connsiteY3" fmla="*/ 22860 h 1981200"/>
              <a:gd name="connsiteX4" fmla="*/ 2057400 w 2381250"/>
              <a:gd name="connsiteY4" fmla="*/ 11430 h 1981200"/>
              <a:gd name="connsiteX5" fmla="*/ 1931670 w 2381250"/>
              <a:gd name="connsiteY5" fmla="*/ 0 h 1981200"/>
              <a:gd name="connsiteX6" fmla="*/ 1729740 w 2381250"/>
              <a:gd name="connsiteY6" fmla="*/ 15240 h 1981200"/>
              <a:gd name="connsiteX7" fmla="*/ 1619250 w 2381250"/>
              <a:gd name="connsiteY7" fmla="*/ 53340 h 1981200"/>
              <a:gd name="connsiteX8" fmla="*/ 1543050 w 2381250"/>
              <a:gd name="connsiteY8" fmla="*/ 91440 h 1981200"/>
              <a:gd name="connsiteX9" fmla="*/ 1440180 w 2381250"/>
              <a:gd name="connsiteY9" fmla="*/ 175260 h 1981200"/>
              <a:gd name="connsiteX10" fmla="*/ 1413510 w 2381250"/>
              <a:gd name="connsiteY10" fmla="*/ 198120 h 1981200"/>
              <a:gd name="connsiteX11" fmla="*/ 1383030 w 2381250"/>
              <a:gd name="connsiteY11" fmla="*/ 228600 h 1981200"/>
              <a:gd name="connsiteX12" fmla="*/ 1356360 w 2381250"/>
              <a:gd name="connsiteY12" fmla="*/ 259080 h 1981200"/>
              <a:gd name="connsiteX13" fmla="*/ 1322070 w 2381250"/>
              <a:gd name="connsiteY13" fmla="*/ 289560 h 1981200"/>
              <a:gd name="connsiteX14" fmla="*/ 1223010 w 2381250"/>
              <a:gd name="connsiteY14" fmla="*/ 373380 h 1981200"/>
              <a:gd name="connsiteX15" fmla="*/ 1127760 w 2381250"/>
              <a:gd name="connsiteY15" fmla="*/ 438150 h 1981200"/>
              <a:gd name="connsiteX16" fmla="*/ 1085850 w 2381250"/>
              <a:gd name="connsiteY16" fmla="*/ 464820 h 1981200"/>
              <a:gd name="connsiteX17" fmla="*/ 1013460 w 2381250"/>
              <a:gd name="connsiteY17" fmla="*/ 514350 h 1981200"/>
              <a:gd name="connsiteX18" fmla="*/ 933450 w 2381250"/>
              <a:gd name="connsiteY18" fmla="*/ 556260 h 1981200"/>
              <a:gd name="connsiteX19" fmla="*/ 887730 w 2381250"/>
              <a:gd name="connsiteY19" fmla="*/ 582930 h 1981200"/>
              <a:gd name="connsiteX20" fmla="*/ 849630 w 2381250"/>
              <a:gd name="connsiteY20" fmla="*/ 601980 h 1981200"/>
              <a:gd name="connsiteX21" fmla="*/ 811530 w 2381250"/>
              <a:gd name="connsiteY21" fmla="*/ 628650 h 1981200"/>
              <a:gd name="connsiteX22" fmla="*/ 765810 w 2381250"/>
              <a:gd name="connsiteY22" fmla="*/ 651510 h 1981200"/>
              <a:gd name="connsiteX23" fmla="*/ 731520 w 2381250"/>
              <a:gd name="connsiteY23" fmla="*/ 670560 h 1981200"/>
              <a:gd name="connsiteX24" fmla="*/ 701040 w 2381250"/>
              <a:gd name="connsiteY24" fmla="*/ 689610 h 1981200"/>
              <a:gd name="connsiteX25" fmla="*/ 674370 w 2381250"/>
              <a:gd name="connsiteY25" fmla="*/ 708660 h 1981200"/>
              <a:gd name="connsiteX26" fmla="*/ 598170 w 2381250"/>
              <a:gd name="connsiteY26" fmla="*/ 750570 h 1981200"/>
              <a:gd name="connsiteX27" fmla="*/ 563880 w 2381250"/>
              <a:gd name="connsiteY27" fmla="*/ 777240 h 1981200"/>
              <a:gd name="connsiteX28" fmla="*/ 495300 w 2381250"/>
              <a:gd name="connsiteY28" fmla="*/ 826770 h 1981200"/>
              <a:gd name="connsiteX29" fmla="*/ 422910 w 2381250"/>
              <a:gd name="connsiteY29" fmla="*/ 891540 h 1981200"/>
              <a:gd name="connsiteX30" fmla="*/ 400050 w 2381250"/>
              <a:gd name="connsiteY30" fmla="*/ 910590 h 1981200"/>
              <a:gd name="connsiteX31" fmla="*/ 373380 w 2381250"/>
              <a:gd name="connsiteY31" fmla="*/ 941070 h 1981200"/>
              <a:gd name="connsiteX32" fmla="*/ 354330 w 2381250"/>
              <a:gd name="connsiteY32" fmla="*/ 956310 h 1981200"/>
              <a:gd name="connsiteX33" fmla="*/ 323850 w 2381250"/>
              <a:gd name="connsiteY33" fmla="*/ 986790 h 1981200"/>
              <a:gd name="connsiteX34" fmla="*/ 259080 w 2381250"/>
              <a:gd name="connsiteY34" fmla="*/ 1043940 h 1981200"/>
              <a:gd name="connsiteX35" fmla="*/ 198120 w 2381250"/>
              <a:gd name="connsiteY35" fmla="*/ 1104900 h 1981200"/>
              <a:gd name="connsiteX36" fmla="*/ 140970 w 2381250"/>
              <a:gd name="connsiteY36" fmla="*/ 1158240 h 1981200"/>
              <a:gd name="connsiteX37" fmla="*/ 110490 w 2381250"/>
              <a:gd name="connsiteY37" fmla="*/ 1184910 h 1981200"/>
              <a:gd name="connsiteX38" fmla="*/ 34290 w 2381250"/>
              <a:gd name="connsiteY38" fmla="*/ 1283970 h 1981200"/>
              <a:gd name="connsiteX39" fmla="*/ 15240 w 2381250"/>
              <a:gd name="connsiteY39" fmla="*/ 1318260 h 1981200"/>
              <a:gd name="connsiteX40" fmla="*/ 0 w 2381250"/>
              <a:gd name="connsiteY40" fmla="*/ 1383030 h 1981200"/>
              <a:gd name="connsiteX41" fmla="*/ 7620 w 2381250"/>
              <a:gd name="connsiteY41" fmla="*/ 1543050 h 1981200"/>
              <a:gd name="connsiteX42" fmla="*/ 11430 w 2381250"/>
              <a:gd name="connsiteY42" fmla="*/ 1565910 h 1981200"/>
              <a:gd name="connsiteX43" fmla="*/ 30480 w 2381250"/>
              <a:gd name="connsiteY43" fmla="*/ 1615440 h 1981200"/>
              <a:gd name="connsiteX44" fmla="*/ 80010 w 2381250"/>
              <a:gd name="connsiteY44" fmla="*/ 1680210 h 1981200"/>
              <a:gd name="connsiteX45" fmla="*/ 129540 w 2381250"/>
              <a:gd name="connsiteY45" fmla="*/ 1737360 h 1981200"/>
              <a:gd name="connsiteX46" fmla="*/ 156210 w 2381250"/>
              <a:gd name="connsiteY46" fmla="*/ 1764030 h 1981200"/>
              <a:gd name="connsiteX47" fmla="*/ 293370 w 2381250"/>
              <a:gd name="connsiteY47" fmla="*/ 1847850 h 1981200"/>
              <a:gd name="connsiteX48" fmla="*/ 331470 w 2381250"/>
              <a:gd name="connsiteY48" fmla="*/ 1863090 h 1981200"/>
              <a:gd name="connsiteX49" fmla="*/ 453390 w 2381250"/>
              <a:gd name="connsiteY49" fmla="*/ 1901190 h 1981200"/>
              <a:gd name="connsiteX50" fmla="*/ 525780 w 2381250"/>
              <a:gd name="connsiteY50" fmla="*/ 1920240 h 1981200"/>
              <a:gd name="connsiteX51" fmla="*/ 605790 w 2381250"/>
              <a:gd name="connsiteY51" fmla="*/ 1927860 h 1981200"/>
              <a:gd name="connsiteX52" fmla="*/ 685800 w 2381250"/>
              <a:gd name="connsiteY52" fmla="*/ 1943100 h 1981200"/>
              <a:gd name="connsiteX53" fmla="*/ 819150 w 2381250"/>
              <a:gd name="connsiteY53" fmla="*/ 1946910 h 1981200"/>
              <a:gd name="connsiteX54" fmla="*/ 990600 w 2381250"/>
              <a:gd name="connsiteY54" fmla="*/ 1973580 h 1981200"/>
              <a:gd name="connsiteX55" fmla="*/ 1139190 w 2381250"/>
              <a:gd name="connsiteY55" fmla="*/ 1977390 h 1981200"/>
              <a:gd name="connsiteX56" fmla="*/ 1242060 w 2381250"/>
              <a:gd name="connsiteY56" fmla="*/ 1981200 h 1981200"/>
              <a:gd name="connsiteX57" fmla="*/ 1588770 w 2381250"/>
              <a:gd name="connsiteY57" fmla="*/ 1969770 h 1981200"/>
              <a:gd name="connsiteX58" fmla="*/ 1653540 w 2381250"/>
              <a:gd name="connsiteY58" fmla="*/ 1965960 h 1981200"/>
              <a:gd name="connsiteX59" fmla="*/ 1756410 w 2381250"/>
              <a:gd name="connsiteY59" fmla="*/ 1954530 h 1981200"/>
              <a:gd name="connsiteX60" fmla="*/ 1840230 w 2381250"/>
              <a:gd name="connsiteY60" fmla="*/ 1946910 h 1981200"/>
              <a:gd name="connsiteX61" fmla="*/ 1908810 w 2381250"/>
              <a:gd name="connsiteY61" fmla="*/ 1927860 h 1981200"/>
              <a:gd name="connsiteX62" fmla="*/ 1969770 w 2381250"/>
              <a:gd name="connsiteY62" fmla="*/ 1920240 h 1981200"/>
              <a:gd name="connsiteX63" fmla="*/ 2084070 w 2381250"/>
              <a:gd name="connsiteY63" fmla="*/ 1870710 h 1981200"/>
              <a:gd name="connsiteX64" fmla="*/ 2125980 w 2381250"/>
              <a:gd name="connsiteY64" fmla="*/ 1832610 h 1981200"/>
              <a:gd name="connsiteX65" fmla="*/ 2198370 w 2381250"/>
              <a:gd name="connsiteY65" fmla="*/ 1748790 h 1981200"/>
              <a:gd name="connsiteX66" fmla="*/ 2225040 w 2381250"/>
              <a:gd name="connsiteY66" fmla="*/ 1714500 h 1981200"/>
              <a:gd name="connsiteX67" fmla="*/ 2270760 w 2381250"/>
              <a:gd name="connsiteY67" fmla="*/ 1611630 h 1981200"/>
              <a:gd name="connsiteX68" fmla="*/ 2324100 w 2381250"/>
              <a:gd name="connsiteY68" fmla="*/ 1440180 h 1981200"/>
              <a:gd name="connsiteX69" fmla="*/ 2335530 w 2381250"/>
              <a:gd name="connsiteY69" fmla="*/ 1379220 h 1981200"/>
              <a:gd name="connsiteX70" fmla="*/ 2354580 w 2381250"/>
              <a:gd name="connsiteY70" fmla="*/ 1234440 h 1981200"/>
              <a:gd name="connsiteX71" fmla="*/ 2358390 w 2381250"/>
              <a:gd name="connsiteY71" fmla="*/ 1165860 h 1981200"/>
              <a:gd name="connsiteX72" fmla="*/ 2369820 w 2381250"/>
              <a:gd name="connsiteY72" fmla="*/ 1043940 h 1981200"/>
              <a:gd name="connsiteX73" fmla="*/ 2377440 w 2381250"/>
              <a:gd name="connsiteY73" fmla="*/ 925830 h 1981200"/>
              <a:gd name="connsiteX74" fmla="*/ 2381250 w 2381250"/>
              <a:gd name="connsiteY74" fmla="*/ 876300 h 1981200"/>
              <a:gd name="connsiteX75" fmla="*/ 2373630 w 2381250"/>
              <a:gd name="connsiteY75" fmla="*/ 617220 h 1981200"/>
              <a:gd name="connsiteX76" fmla="*/ 2369820 w 2381250"/>
              <a:gd name="connsiteY76" fmla="*/ 552450 h 1981200"/>
              <a:gd name="connsiteX77" fmla="*/ 2350770 w 2381250"/>
              <a:gd name="connsiteY77" fmla="*/ 464820 h 1981200"/>
              <a:gd name="connsiteX78" fmla="*/ 2343150 w 2381250"/>
              <a:gd name="connsiteY78" fmla="*/ 400050 h 1981200"/>
              <a:gd name="connsiteX79" fmla="*/ 2335530 w 2381250"/>
              <a:gd name="connsiteY79" fmla="*/ 369570 h 1981200"/>
              <a:gd name="connsiteX80" fmla="*/ 2324100 w 2381250"/>
              <a:gd name="connsiteY80" fmla="*/ 293370 h 1981200"/>
              <a:gd name="connsiteX81" fmla="*/ 2316480 w 2381250"/>
              <a:gd name="connsiteY81" fmla="*/ 243840 h 1981200"/>
              <a:gd name="connsiteX82" fmla="*/ 2312670 w 2381250"/>
              <a:gd name="connsiteY82" fmla="*/ 232410 h 1981200"/>
              <a:gd name="connsiteX83" fmla="*/ 2305050 w 2381250"/>
              <a:gd name="connsiteY83" fmla="*/ 194310 h 1981200"/>
              <a:gd name="connsiteX84" fmla="*/ 2301240 w 2381250"/>
              <a:gd name="connsiteY84" fmla="*/ 182880 h 1981200"/>
              <a:gd name="connsiteX85" fmla="*/ 2297430 w 2381250"/>
              <a:gd name="connsiteY85" fmla="*/ 163830 h 1981200"/>
              <a:gd name="connsiteX86" fmla="*/ 2289810 w 2381250"/>
              <a:gd name="connsiteY86" fmla="*/ 148590 h 1981200"/>
              <a:gd name="connsiteX87" fmla="*/ 2270760 w 2381250"/>
              <a:gd name="connsiteY87" fmla="*/ 99060 h 1981200"/>
              <a:gd name="connsiteX88" fmla="*/ 2213610 w 2381250"/>
              <a:gd name="connsiteY88" fmla="*/ 8763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381250" h="1981200">
                <a:moveTo>
                  <a:pt x="2213610" y="87630"/>
                </a:moveTo>
                <a:lnTo>
                  <a:pt x="2213610" y="87630"/>
                </a:lnTo>
                <a:cubicBezTo>
                  <a:pt x="2202180" y="73660"/>
                  <a:pt x="2193253" y="57195"/>
                  <a:pt x="2179320" y="45720"/>
                </a:cubicBezTo>
                <a:cubicBezTo>
                  <a:pt x="2171277" y="39097"/>
                  <a:pt x="2111273" y="23946"/>
                  <a:pt x="2106930" y="22860"/>
                </a:cubicBezTo>
                <a:cubicBezTo>
                  <a:pt x="2090492" y="18750"/>
                  <a:pt x="2074113" y="14216"/>
                  <a:pt x="2057400" y="11430"/>
                </a:cubicBezTo>
                <a:cubicBezTo>
                  <a:pt x="2012405" y="3931"/>
                  <a:pt x="1976869" y="2825"/>
                  <a:pt x="1931670" y="0"/>
                </a:cubicBezTo>
                <a:cubicBezTo>
                  <a:pt x="1809109" y="3064"/>
                  <a:pt x="1813187" y="-7226"/>
                  <a:pt x="1729740" y="15240"/>
                </a:cubicBezTo>
                <a:cubicBezTo>
                  <a:pt x="1699227" y="23455"/>
                  <a:pt x="1646433" y="41259"/>
                  <a:pt x="1619250" y="53340"/>
                </a:cubicBezTo>
                <a:cubicBezTo>
                  <a:pt x="1593300" y="64874"/>
                  <a:pt x="1566158" y="74934"/>
                  <a:pt x="1543050" y="91440"/>
                </a:cubicBezTo>
                <a:cubicBezTo>
                  <a:pt x="1489626" y="129600"/>
                  <a:pt x="1523566" y="104227"/>
                  <a:pt x="1440180" y="175260"/>
                </a:cubicBezTo>
                <a:cubicBezTo>
                  <a:pt x="1431267" y="182853"/>
                  <a:pt x="1421789" y="189841"/>
                  <a:pt x="1413510" y="198120"/>
                </a:cubicBezTo>
                <a:cubicBezTo>
                  <a:pt x="1403350" y="208280"/>
                  <a:pt x="1392857" y="218118"/>
                  <a:pt x="1383030" y="228600"/>
                </a:cubicBezTo>
                <a:cubicBezTo>
                  <a:pt x="1373797" y="238449"/>
                  <a:pt x="1365906" y="249534"/>
                  <a:pt x="1356360" y="259080"/>
                </a:cubicBezTo>
                <a:cubicBezTo>
                  <a:pt x="1345546" y="269894"/>
                  <a:pt x="1333227" y="279101"/>
                  <a:pt x="1322070" y="289560"/>
                </a:cubicBezTo>
                <a:cubicBezTo>
                  <a:pt x="1276213" y="332551"/>
                  <a:pt x="1299029" y="321687"/>
                  <a:pt x="1223010" y="373380"/>
                </a:cubicBezTo>
                <a:lnTo>
                  <a:pt x="1127760" y="438150"/>
                </a:lnTo>
                <a:cubicBezTo>
                  <a:pt x="1113982" y="447335"/>
                  <a:pt x="1099628" y="455635"/>
                  <a:pt x="1085850" y="464820"/>
                </a:cubicBezTo>
                <a:cubicBezTo>
                  <a:pt x="1078232" y="469898"/>
                  <a:pt x="1023665" y="509005"/>
                  <a:pt x="1013460" y="514350"/>
                </a:cubicBezTo>
                <a:cubicBezTo>
                  <a:pt x="986790" y="528320"/>
                  <a:pt x="959881" y="541843"/>
                  <a:pt x="933450" y="556260"/>
                </a:cubicBezTo>
                <a:cubicBezTo>
                  <a:pt x="917961" y="564709"/>
                  <a:pt x="903511" y="575040"/>
                  <a:pt x="887730" y="582930"/>
                </a:cubicBezTo>
                <a:cubicBezTo>
                  <a:pt x="875030" y="589280"/>
                  <a:pt x="861806" y="594675"/>
                  <a:pt x="849630" y="601980"/>
                </a:cubicBezTo>
                <a:cubicBezTo>
                  <a:pt x="836337" y="609956"/>
                  <a:pt x="824876" y="620764"/>
                  <a:pt x="811530" y="628650"/>
                </a:cubicBezTo>
                <a:cubicBezTo>
                  <a:pt x="796861" y="637318"/>
                  <a:pt x="780904" y="643604"/>
                  <a:pt x="765810" y="651510"/>
                </a:cubicBezTo>
                <a:cubicBezTo>
                  <a:pt x="754227" y="657577"/>
                  <a:pt x="742790" y="663930"/>
                  <a:pt x="731520" y="670560"/>
                </a:cubicBezTo>
                <a:cubicBezTo>
                  <a:pt x="721193" y="676635"/>
                  <a:pt x="711009" y="682964"/>
                  <a:pt x="701040" y="689610"/>
                </a:cubicBezTo>
                <a:cubicBezTo>
                  <a:pt x="691950" y="695670"/>
                  <a:pt x="683892" y="703304"/>
                  <a:pt x="674370" y="708660"/>
                </a:cubicBezTo>
                <a:cubicBezTo>
                  <a:pt x="600856" y="750011"/>
                  <a:pt x="682527" y="691520"/>
                  <a:pt x="598170" y="750570"/>
                </a:cubicBezTo>
                <a:cubicBezTo>
                  <a:pt x="586307" y="758874"/>
                  <a:pt x="575619" y="768762"/>
                  <a:pt x="563880" y="777240"/>
                </a:cubicBezTo>
                <a:cubicBezTo>
                  <a:pt x="523648" y="806296"/>
                  <a:pt x="533997" y="793601"/>
                  <a:pt x="495300" y="826770"/>
                </a:cubicBezTo>
                <a:cubicBezTo>
                  <a:pt x="470716" y="847842"/>
                  <a:pt x="447217" y="870150"/>
                  <a:pt x="422910" y="891540"/>
                </a:cubicBezTo>
                <a:cubicBezTo>
                  <a:pt x="415464" y="898093"/>
                  <a:pt x="406582" y="903125"/>
                  <a:pt x="400050" y="910590"/>
                </a:cubicBezTo>
                <a:cubicBezTo>
                  <a:pt x="391160" y="920750"/>
                  <a:pt x="382926" y="931524"/>
                  <a:pt x="373380" y="941070"/>
                </a:cubicBezTo>
                <a:cubicBezTo>
                  <a:pt x="367630" y="946820"/>
                  <a:pt x="360305" y="950794"/>
                  <a:pt x="354330" y="956310"/>
                </a:cubicBezTo>
                <a:cubicBezTo>
                  <a:pt x="343772" y="966056"/>
                  <a:pt x="334424" y="977062"/>
                  <a:pt x="323850" y="986790"/>
                </a:cubicBezTo>
                <a:cubicBezTo>
                  <a:pt x="302660" y="1006284"/>
                  <a:pt x="279440" y="1023580"/>
                  <a:pt x="259080" y="1043940"/>
                </a:cubicBezTo>
                <a:cubicBezTo>
                  <a:pt x="238760" y="1064260"/>
                  <a:pt x="221109" y="1087658"/>
                  <a:pt x="198120" y="1104900"/>
                </a:cubicBezTo>
                <a:cubicBezTo>
                  <a:pt x="138008" y="1149984"/>
                  <a:pt x="196022" y="1103188"/>
                  <a:pt x="140970" y="1158240"/>
                </a:cubicBezTo>
                <a:cubicBezTo>
                  <a:pt x="131424" y="1167786"/>
                  <a:pt x="120036" y="1175364"/>
                  <a:pt x="110490" y="1184910"/>
                </a:cubicBezTo>
                <a:cubicBezTo>
                  <a:pt x="87607" y="1207793"/>
                  <a:pt x="45029" y="1264640"/>
                  <a:pt x="34290" y="1283970"/>
                </a:cubicBezTo>
                <a:cubicBezTo>
                  <a:pt x="27940" y="1295400"/>
                  <a:pt x="20481" y="1306281"/>
                  <a:pt x="15240" y="1318260"/>
                </a:cubicBezTo>
                <a:cubicBezTo>
                  <a:pt x="9063" y="1332380"/>
                  <a:pt x="2428" y="1370889"/>
                  <a:pt x="0" y="1383030"/>
                </a:cubicBezTo>
                <a:cubicBezTo>
                  <a:pt x="5486" y="1586018"/>
                  <a:pt x="-5616" y="1470254"/>
                  <a:pt x="7620" y="1543050"/>
                </a:cubicBezTo>
                <a:cubicBezTo>
                  <a:pt x="9002" y="1550651"/>
                  <a:pt x="9104" y="1558543"/>
                  <a:pt x="11430" y="1565910"/>
                </a:cubicBezTo>
                <a:cubicBezTo>
                  <a:pt x="16757" y="1582778"/>
                  <a:pt x="20668" y="1600722"/>
                  <a:pt x="30480" y="1615440"/>
                </a:cubicBezTo>
                <a:cubicBezTo>
                  <a:pt x="85057" y="1697306"/>
                  <a:pt x="20483" y="1603676"/>
                  <a:pt x="80010" y="1680210"/>
                </a:cubicBezTo>
                <a:cubicBezTo>
                  <a:pt x="138563" y="1755493"/>
                  <a:pt x="78010" y="1689794"/>
                  <a:pt x="129540" y="1737360"/>
                </a:cubicBezTo>
                <a:cubicBezTo>
                  <a:pt x="138778" y="1745888"/>
                  <a:pt x="146027" y="1756656"/>
                  <a:pt x="156210" y="1764030"/>
                </a:cubicBezTo>
                <a:cubicBezTo>
                  <a:pt x="159715" y="1766568"/>
                  <a:pt x="271621" y="1839151"/>
                  <a:pt x="293370" y="1847850"/>
                </a:cubicBezTo>
                <a:cubicBezTo>
                  <a:pt x="306070" y="1852930"/>
                  <a:pt x="318600" y="1858457"/>
                  <a:pt x="331470" y="1863090"/>
                </a:cubicBezTo>
                <a:cubicBezTo>
                  <a:pt x="369609" y="1876820"/>
                  <a:pt x="414588" y="1890412"/>
                  <a:pt x="453390" y="1901190"/>
                </a:cubicBezTo>
                <a:cubicBezTo>
                  <a:pt x="477431" y="1907868"/>
                  <a:pt x="501202" y="1915939"/>
                  <a:pt x="525780" y="1920240"/>
                </a:cubicBezTo>
                <a:cubicBezTo>
                  <a:pt x="552170" y="1924858"/>
                  <a:pt x="579269" y="1924071"/>
                  <a:pt x="605790" y="1927860"/>
                </a:cubicBezTo>
                <a:cubicBezTo>
                  <a:pt x="632667" y="1931700"/>
                  <a:pt x="658758" y="1940686"/>
                  <a:pt x="685800" y="1943100"/>
                </a:cubicBezTo>
                <a:cubicBezTo>
                  <a:pt x="730092" y="1947055"/>
                  <a:pt x="774700" y="1945640"/>
                  <a:pt x="819150" y="1946910"/>
                </a:cubicBezTo>
                <a:cubicBezTo>
                  <a:pt x="842864" y="1950999"/>
                  <a:pt x="951160" y="1971429"/>
                  <a:pt x="990600" y="1973580"/>
                </a:cubicBezTo>
                <a:cubicBezTo>
                  <a:pt x="1040073" y="1976279"/>
                  <a:pt x="1089666" y="1975889"/>
                  <a:pt x="1139190" y="1977390"/>
                </a:cubicBezTo>
                <a:lnTo>
                  <a:pt x="1242060" y="1981200"/>
                </a:lnTo>
                <a:lnTo>
                  <a:pt x="1588770" y="1969770"/>
                </a:lnTo>
                <a:cubicBezTo>
                  <a:pt x="1610383" y="1968970"/>
                  <a:pt x="1632001" y="1967918"/>
                  <a:pt x="1653540" y="1965960"/>
                </a:cubicBezTo>
                <a:cubicBezTo>
                  <a:pt x="1687899" y="1962836"/>
                  <a:pt x="1722087" y="1958032"/>
                  <a:pt x="1756410" y="1954530"/>
                </a:cubicBezTo>
                <a:cubicBezTo>
                  <a:pt x="1784320" y="1951682"/>
                  <a:pt x="1812290" y="1949450"/>
                  <a:pt x="1840230" y="1946910"/>
                </a:cubicBezTo>
                <a:cubicBezTo>
                  <a:pt x="1863090" y="1940560"/>
                  <a:pt x="1885572" y="1932644"/>
                  <a:pt x="1908810" y="1927860"/>
                </a:cubicBezTo>
                <a:cubicBezTo>
                  <a:pt x="1928867" y="1923731"/>
                  <a:pt x="1950013" y="1925628"/>
                  <a:pt x="1969770" y="1920240"/>
                </a:cubicBezTo>
                <a:cubicBezTo>
                  <a:pt x="1975269" y="1918740"/>
                  <a:pt x="2072595" y="1878360"/>
                  <a:pt x="2084070" y="1870710"/>
                </a:cubicBezTo>
                <a:cubicBezTo>
                  <a:pt x="2099779" y="1860237"/>
                  <a:pt x="2113067" y="1846384"/>
                  <a:pt x="2125980" y="1832610"/>
                </a:cubicBezTo>
                <a:cubicBezTo>
                  <a:pt x="2151229" y="1805677"/>
                  <a:pt x="2174646" y="1777076"/>
                  <a:pt x="2198370" y="1748790"/>
                </a:cubicBezTo>
                <a:cubicBezTo>
                  <a:pt x="2207675" y="1737695"/>
                  <a:pt x="2218564" y="1727452"/>
                  <a:pt x="2225040" y="1714500"/>
                </a:cubicBezTo>
                <a:cubicBezTo>
                  <a:pt x="2250343" y="1663895"/>
                  <a:pt x="2249680" y="1668385"/>
                  <a:pt x="2270760" y="1611630"/>
                </a:cubicBezTo>
                <a:cubicBezTo>
                  <a:pt x="2293526" y="1550336"/>
                  <a:pt x="2308302" y="1504953"/>
                  <a:pt x="2324100" y="1440180"/>
                </a:cubicBezTo>
                <a:cubicBezTo>
                  <a:pt x="2328999" y="1420095"/>
                  <a:pt x="2332037" y="1399597"/>
                  <a:pt x="2335530" y="1379220"/>
                </a:cubicBezTo>
                <a:cubicBezTo>
                  <a:pt x="2345107" y="1323352"/>
                  <a:pt x="2350001" y="1290910"/>
                  <a:pt x="2354580" y="1234440"/>
                </a:cubicBezTo>
                <a:cubicBezTo>
                  <a:pt x="2356430" y="1211620"/>
                  <a:pt x="2356962" y="1188711"/>
                  <a:pt x="2358390" y="1165860"/>
                </a:cubicBezTo>
                <a:cubicBezTo>
                  <a:pt x="2367373" y="1022133"/>
                  <a:pt x="2355671" y="1217262"/>
                  <a:pt x="2369820" y="1043940"/>
                </a:cubicBezTo>
                <a:cubicBezTo>
                  <a:pt x="2373030" y="1004619"/>
                  <a:pt x="2374414" y="965166"/>
                  <a:pt x="2377440" y="925830"/>
                </a:cubicBezTo>
                <a:lnTo>
                  <a:pt x="2381250" y="876300"/>
                </a:lnTo>
                <a:cubicBezTo>
                  <a:pt x="2378710" y="789940"/>
                  <a:pt x="2376677" y="703564"/>
                  <a:pt x="2373630" y="617220"/>
                </a:cubicBezTo>
                <a:cubicBezTo>
                  <a:pt x="2372867" y="595606"/>
                  <a:pt x="2372124" y="573954"/>
                  <a:pt x="2369820" y="552450"/>
                </a:cubicBezTo>
                <a:cubicBezTo>
                  <a:pt x="2366887" y="525071"/>
                  <a:pt x="2357350" y="491140"/>
                  <a:pt x="2350770" y="464820"/>
                </a:cubicBezTo>
                <a:cubicBezTo>
                  <a:pt x="2350107" y="458851"/>
                  <a:pt x="2344578" y="407667"/>
                  <a:pt x="2343150" y="400050"/>
                </a:cubicBezTo>
                <a:cubicBezTo>
                  <a:pt x="2341220" y="389757"/>
                  <a:pt x="2338070" y="379730"/>
                  <a:pt x="2335530" y="369570"/>
                </a:cubicBezTo>
                <a:cubicBezTo>
                  <a:pt x="2328897" y="303235"/>
                  <a:pt x="2335780" y="359559"/>
                  <a:pt x="2324100" y="293370"/>
                </a:cubicBezTo>
                <a:cubicBezTo>
                  <a:pt x="2321496" y="278612"/>
                  <a:pt x="2319789" y="258732"/>
                  <a:pt x="2316480" y="243840"/>
                </a:cubicBezTo>
                <a:cubicBezTo>
                  <a:pt x="2315609" y="239920"/>
                  <a:pt x="2313573" y="236323"/>
                  <a:pt x="2312670" y="232410"/>
                </a:cubicBezTo>
                <a:cubicBezTo>
                  <a:pt x="2309758" y="219790"/>
                  <a:pt x="2309146" y="206597"/>
                  <a:pt x="2305050" y="194310"/>
                </a:cubicBezTo>
                <a:cubicBezTo>
                  <a:pt x="2303780" y="190500"/>
                  <a:pt x="2302214" y="186776"/>
                  <a:pt x="2301240" y="182880"/>
                </a:cubicBezTo>
                <a:cubicBezTo>
                  <a:pt x="2299669" y="176598"/>
                  <a:pt x="2299478" y="169973"/>
                  <a:pt x="2297430" y="163830"/>
                </a:cubicBezTo>
                <a:cubicBezTo>
                  <a:pt x="2295634" y="158442"/>
                  <a:pt x="2292160" y="153761"/>
                  <a:pt x="2289810" y="148590"/>
                </a:cubicBezTo>
                <a:cubicBezTo>
                  <a:pt x="2272909" y="111408"/>
                  <a:pt x="2283354" y="133694"/>
                  <a:pt x="2270760" y="99060"/>
                </a:cubicBezTo>
                <a:cubicBezTo>
                  <a:pt x="2263657" y="79526"/>
                  <a:pt x="2223135" y="89535"/>
                  <a:pt x="2213610" y="87630"/>
                </a:cubicBezTo>
                <a:close/>
              </a:path>
            </a:pathLst>
          </a:custGeom>
          <a:solidFill>
            <a:srgbClr val="FF9225">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107</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04613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736649"/>
            <a:ext cx="497205" cy="497205"/>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595804"/>
            <a:ext cx="497205" cy="497205"/>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528103"/>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599094"/>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3714156"/>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519083"/>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1985252"/>
            <a:ext cx="1181344" cy="309489"/>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470529"/>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161040"/>
            <a:ext cx="419819" cy="50757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470529"/>
            <a:ext cx="186558" cy="104855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3767686"/>
            <a:ext cx="698373" cy="8001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093009"/>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2952494"/>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3847697"/>
            <a:ext cx="932307" cy="115062"/>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025308"/>
            <a:ext cx="48768" cy="688848"/>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161040"/>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054462"/>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177977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32614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521892"/>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289122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17574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3837881"/>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2925497"/>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3901725"/>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190626"/>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1358064" cy="369332"/>
          </a:xfrm>
          <a:prstGeom prst="rect">
            <a:avLst/>
          </a:prstGeom>
          <a:noFill/>
        </p:spPr>
        <p:txBody>
          <a:bodyPr wrap="none" rtlCol="0">
            <a:spAutoFit/>
          </a:bodyPr>
          <a:lstStyle/>
          <a:p>
            <a:r>
              <a:rPr lang="en-US" sz="1800" dirty="0" err="1">
                <a:solidFill>
                  <a:schemeClr val="bg1"/>
                </a:solidFill>
                <a:latin typeface="Montserrat SemiBold" pitchFamily="2" charset="0"/>
              </a:rPr>
              <a:t>Boruvka’s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2086782" y="459496"/>
            <a:ext cx="4934364" cy="646331"/>
          </a:xfrm>
          <a:prstGeom prst="rect">
            <a:avLst/>
          </a:prstGeom>
          <a:noFill/>
        </p:spPr>
        <p:txBody>
          <a:bodyPr wrap="none" rtlCol="0">
            <a:spAutoFit/>
          </a:bodyPr>
          <a:lstStyle/>
          <a:p>
            <a:r>
              <a:rPr lang="en-US" sz="1800" dirty="0">
                <a:solidFill>
                  <a:schemeClr val="bg1"/>
                </a:solidFill>
                <a:latin typeface="Montserrat SemiBold" pitchFamily="2" charset="0"/>
              </a:rPr>
              <a:t>For each connected component, search</a:t>
            </a:r>
          </a:p>
          <a:p>
            <a:r>
              <a:rPr lang="en-US" sz="1800" dirty="0">
                <a:solidFill>
                  <a:schemeClr val="bg1"/>
                </a:solidFill>
                <a:latin typeface="Montserrat SemiBold" pitchFamily="2" charset="0"/>
              </a:rPr>
              <a:t>for the minimal outgoing edge:</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3696517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13" name="Freeform: Shape 12">
            <a:extLst>
              <a:ext uri="{FF2B5EF4-FFF2-40B4-BE49-F238E27FC236}">
                <a16:creationId xmlns:a16="http://schemas.microsoft.com/office/drawing/2014/main" id="{F65D8ECA-3EEA-4F61-8BA0-FF21A497D6CA}"/>
              </a:ext>
            </a:extLst>
          </p:cNvPr>
          <p:cNvSpPr/>
          <p:nvPr/>
        </p:nvSpPr>
        <p:spPr>
          <a:xfrm>
            <a:off x="4156710" y="2419350"/>
            <a:ext cx="2381250" cy="1981200"/>
          </a:xfrm>
          <a:custGeom>
            <a:avLst/>
            <a:gdLst>
              <a:gd name="connsiteX0" fmla="*/ 2213610 w 2381250"/>
              <a:gd name="connsiteY0" fmla="*/ 87630 h 1981200"/>
              <a:gd name="connsiteX1" fmla="*/ 2213610 w 2381250"/>
              <a:gd name="connsiteY1" fmla="*/ 87630 h 1981200"/>
              <a:gd name="connsiteX2" fmla="*/ 2179320 w 2381250"/>
              <a:gd name="connsiteY2" fmla="*/ 45720 h 1981200"/>
              <a:gd name="connsiteX3" fmla="*/ 2106930 w 2381250"/>
              <a:gd name="connsiteY3" fmla="*/ 22860 h 1981200"/>
              <a:gd name="connsiteX4" fmla="*/ 2057400 w 2381250"/>
              <a:gd name="connsiteY4" fmla="*/ 11430 h 1981200"/>
              <a:gd name="connsiteX5" fmla="*/ 1931670 w 2381250"/>
              <a:gd name="connsiteY5" fmla="*/ 0 h 1981200"/>
              <a:gd name="connsiteX6" fmla="*/ 1729740 w 2381250"/>
              <a:gd name="connsiteY6" fmla="*/ 15240 h 1981200"/>
              <a:gd name="connsiteX7" fmla="*/ 1619250 w 2381250"/>
              <a:gd name="connsiteY7" fmla="*/ 53340 h 1981200"/>
              <a:gd name="connsiteX8" fmla="*/ 1543050 w 2381250"/>
              <a:gd name="connsiteY8" fmla="*/ 91440 h 1981200"/>
              <a:gd name="connsiteX9" fmla="*/ 1440180 w 2381250"/>
              <a:gd name="connsiteY9" fmla="*/ 175260 h 1981200"/>
              <a:gd name="connsiteX10" fmla="*/ 1413510 w 2381250"/>
              <a:gd name="connsiteY10" fmla="*/ 198120 h 1981200"/>
              <a:gd name="connsiteX11" fmla="*/ 1383030 w 2381250"/>
              <a:gd name="connsiteY11" fmla="*/ 228600 h 1981200"/>
              <a:gd name="connsiteX12" fmla="*/ 1356360 w 2381250"/>
              <a:gd name="connsiteY12" fmla="*/ 259080 h 1981200"/>
              <a:gd name="connsiteX13" fmla="*/ 1322070 w 2381250"/>
              <a:gd name="connsiteY13" fmla="*/ 289560 h 1981200"/>
              <a:gd name="connsiteX14" fmla="*/ 1223010 w 2381250"/>
              <a:gd name="connsiteY14" fmla="*/ 373380 h 1981200"/>
              <a:gd name="connsiteX15" fmla="*/ 1127760 w 2381250"/>
              <a:gd name="connsiteY15" fmla="*/ 438150 h 1981200"/>
              <a:gd name="connsiteX16" fmla="*/ 1085850 w 2381250"/>
              <a:gd name="connsiteY16" fmla="*/ 464820 h 1981200"/>
              <a:gd name="connsiteX17" fmla="*/ 1013460 w 2381250"/>
              <a:gd name="connsiteY17" fmla="*/ 514350 h 1981200"/>
              <a:gd name="connsiteX18" fmla="*/ 933450 w 2381250"/>
              <a:gd name="connsiteY18" fmla="*/ 556260 h 1981200"/>
              <a:gd name="connsiteX19" fmla="*/ 887730 w 2381250"/>
              <a:gd name="connsiteY19" fmla="*/ 582930 h 1981200"/>
              <a:gd name="connsiteX20" fmla="*/ 849630 w 2381250"/>
              <a:gd name="connsiteY20" fmla="*/ 601980 h 1981200"/>
              <a:gd name="connsiteX21" fmla="*/ 811530 w 2381250"/>
              <a:gd name="connsiteY21" fmla="*/ 628650 h 1981200"/>
              <a:gd name="connsiteX22" fmla="*/ 765810 w 2381250"/>
              <a:gd name="connsiteY22" fmla="*/ 651510 h 1981200"/>
              <a:gd name="connsiteX23" fmla="*/ 731520 w 2381250"/>
              <a:gd name="connsiteY23" fmla="*/ 670560 h 1981200"/>
              <a:gd name="connsiteX24" fmla="*/ 701040 w 2381250"/>
              <a:gd name="connsiteY24" fmla="*/ 689610 h 1981200"/>
              <a:gd name="connsiteX25" fmla="*/ 674370 w 2381250"/>
              <a:gd name="connsiteY25" fmla="*/ 708660 h 1981200"/>
              <a:gd name="connsiteX26" fmla="*/ 598170 w 2381250"/>
              <a:gd name="connsiteY26" fmla="*/ 750570 h 1981200"/>
              <a:gd name="connsiteX27" fmla="*/ 563880 w 2381250"/>
              <a:gd name="connsiteY27" fmla="*/ 777240 h 1981200"/>
              <a:gd name="connsiteX28" fmla="*/ 495300 w 2381250"/>
              <a:gd name="connsiteY28" fmla="*/ 826770 h 1981200"/>
              <a:gd name="connsiteX29" fmla="*/ 422910 w 2381250"/>
              <a:gd name="connsiteY29" fmla="*/ 891540 h 1981200"/>
              <a:gd name="connsiteX30" fmla="*/ 400050 w 2381250"/>
              <a:gd name="connsiteY30" fmla="*/ 910590 h 1981200"/>
              <a:gd name="connsiteX31" fmla="*/ 373380 w 2381250"/>
              <a:gd name="connsiteY31" fmla="*/ 941070 h 1981200"/>
              <a:gd name="connsiteX32" fmla="*/ 354330 w 2381250"/>
              <a:gd name="connsiteY32" fmla="*/ 956310 h 1981200"/>
              <a:gd name="connsiteX33" fmla="*/ 323850 w 2381250"/>
              <a:gd name="connsiteY33" fmla="*/ 986790 h 1981200"/>
              <a:gd name="connsiteX34" fmla="*/ 259080 w 2381250"/>
              <a:gd name="connsiteY34" fmla="*/ 1043940 h 1981200"/>
              <a:gd name="connsiteX35" fmla="*/ 198120 w 2381250"/>
              <a:gd name="connsiteY35" fmla="*/ 1104900 h 1981200"/>
              <a:gd name="connsiteX36" fmla="*/ 140970 w 2381250"/>
              <a:gd name="connsiteY36" fmla="*/ 1158240 h 1981200"/>
              <a:gd name="connsiteX37" fmla="*/ 110490 w 2381250"/>
              <a:gd name="connsiteY37" fmla="*/ 1184910 h 1981200"/>
              <a:gd name="connsiteX38" fmla="*/ 34290 w 2381250"/>
              <a:gd name="connsiteY38" fmla="*/ 1283970 h 1981200"/>
              <a:gd name="connsiteX39" fmla="*/ 15240 w 2381250"/>
              <a:gd name="connsiteY39" fmla="*/ 1318260 h 1981200"/>
              <a:gd name="connsiteX40" fmla="*/ 0 w 2381250"/>
              <a:gd name="connsiteY40" fmla="*/ 1383030 h 1981200"/>
              <a:gd name="connsiteX41" fmla="*/ 7620 w 2381250"/>
              <a:gd name="connsiteY41" fmla="*/ 1543050 h 1981200"/>
              <a:gd name="connsiteX42" fmla="*/ 11430 w 2381250"/>
              <a:gd name="connsiteY42" fmla="*/ 1565910 h 1981200"/>
              <a:gd name="connsiteX43" fmla="*/ 30480 w 2381250"/>
              <a:gd name="connsiteY43" fmla="*/ 1615440 h 1981200"/>
              <a:gd name="connsiteX44" fmla="*/ 80010 w 2381250"/>
              <a:gd name="connsiteY44" fmla="*/ 1680210 h 1981200"/>
              <a:gd name="connsiteX45" fmla="*/ 129540 w 2381250"/>
              <a:gd name="connsiteY45" fmla="*/ 1737360 h 1981200"/>
              <a:gd name="connsiteX46" fmla="*/ 156210 w 2381250"/>
              <a:gd name="connsiteY46" fmla="*/ 1764030 h 1981200"/>
              <a:gd name="connsiteX47" fmla="*/ 293370 w 2381250"/>
              <a:gd name="connsiteY47" fmla="*/ 1847850 h 1981200"/>
              <a:gd name="connsiteX48" fmla="*/ 331470 w 2381250"/>
              <a:gd name="connsiteY48" fmla="*/ 1863090 h 1981200"/>
              <a:gd name="connsiteX49" fmla="*/ 453390 w 2381250"/>
              <a:gd name="connsiteY49" fmla="*/ 1901190 h 1981200"/>
              <a:gd name="connsiteX50" fmla="*/ 525780 w 2381250"/>
              <a:gd name="connsiteY50" fmla="*/ 1920240 h 1981200"/>
              <a:gd name="connsiteX51" fmla="*/ 605790 w 2381250"/>
              <a:gd name="connsiteY51" fmla="*/ 1927860 h 1981200"/>
              <a:gd name="connsiteX52" fmla="*/ 685800 w 2381250"/>
              <a:gd name="connsiteY52" fmla="*/ 1943100 h 1981200"/>
              <a:gd name="connsiteX53" fmla="*/ 819150 w 2381250"/>
              <a:gd name="connsiteY53" fmla="*/ 1946910 h 1981200"/>
              <a:gd name="connsiteX54" fmla="*/ 990600 w 2381250"/>
              <a:gd name="connsiteY54" fmla="*/ 1973580 h 1981200"/>
              <a:gd name="connsiteX55" fmla="*/ 1139190 w 2381250"/>
              <a:gd name="connsiteY55" fmla="*/ 1977390 h 1981200"/>
              <a:gd name="connsiteX56" fmla="*/ 1242060 w 2381250"/>
              <a:gd name="connsiteY56" fmla="*/ 1981200 h 1981200"/>
              <a:gd name="connsiteX57" fmla="*/ 1588770 w 2381250"/>
              <a:gd name="connsiteY57" fmla="*/ 1969770 h 1981200"/>
              <a:gd name="connsiteX58" fmla="*/ 1653540 w 2381250"/>
              <a:gd name="connsiteY58" fmla="*/ 1965960 h 1981200"/>
              <a:gd name="connsiteX59" fmla="*/ 1756410 w 2381250"/>
              <a:gd name="connsiteY59" fmla="*/ 1954530 h 1981200"/>
              <a:gd name="connsiteX60" fmla="*/ 1840230 w 2381250"/>
              <a:gd name="connsiteY60" fmla="*/ 1946910 h 1981200"/>
              <a:gd name="connsiteX61" fmla="*/ 1908810 w 2381250"/>
              <a:gd name="connsiteY61" fmla="*/ 1927860 h 1981200"/>
              <a:gd name="connsiteX62" fmla="*/ 1969770 w 2381250"/>
              <a:gd name="connsiteY62" fmla="*/ 1920240 h 1981200"/>
              <a:gd name="connsiteX63" fmla="*/ 2084070 w 2381250"/>
              <a:gd name="connsiteY63" fmla="*/ 1870710 h 1981200"/>
              <a:gd name="connsiteX64" fmla="*/ 2125980 w 2381250"/>
              <a:gd name="connsiteY64" fmla="*/ 1832610 h 1981200"/>
              <a:gd name="connsiteX65" fmla="*/ 2198370 w 2381250"/>
              <a:gd name="connsiteY65" fmla="*/ 1748790 h 1981200"/>
              <a:gd name="connsiteX66" fmla="*/ 2225040 w 2381250"/>
              <a:gd name="connsiteY66" fmla="*/ 1714500 h 1981200"/>
              <a:gd name="connsiteX67" fmla="*/ 2270760 w 2381250"/>
              <a:gd name="connsiteY67" fmla="*/ 1611630 h 1981200"/>
              <a:gd name="connsiteX68" fmla="*/ 2324100 w 2381250"/>
              <a:gd name="connsiteY68" fmla="*/ 1440180 h 1981200"/>
              <a:gd name="connsiteX69" fmla="*/ 2335530 w 2381250"/>
              <a:gd name="connsiteY69" fmla="*/ 1379220 h 1981200"/>
              <a:gd name="connsiteX70" fmla="*/ 2354580 w 2381250"/>
              <a:gd name="connsiteY70" fmla="*/ 1234440 h 1981200"/>
              <a:gd name="connsiteX71" fmla="*/ 2358390 w 2381250"/>
              <a:gd name="connsiteY71" fmla="*/ 1165860 h 1981200"/>
              <a:gd name="connsiteX72" fmla="*/ 2369820 w 2381250"/>
              <a:gd name="connsiteY72" fmla="*/ 1043940 h 1981200"/>
              <a:gd name="connsiteX73" fmla="*/ 2377440 w 2381250"/>
              <a:gd name="connsiteY73" fmla="*/ 925830 h 1981200"/>
              <a:gd name="connsiteX74" fmla="*/ 2381250 w 2381250"/>
              <a:gd name="connsiteY74" fmla="*/ 876300 h 1981200"/>
              <a:gd name="connsiteX75" fmla="*/ 2373630 w 2381250"/>
              <a:gd name="connsiteY75" fmla="*/ 617220 h 1981200"/>
              <a:gd name="connsiteX76" fmla="*/ 2369820 w 2381250"/>
              <a:gd name="connsiteY76" fmla="*/ 552450 h 1981200"/>
              <a:gd name="connsiteX77" fmla="*/ 2350770 w 2381250"/>
              <a:gd name="connsiteY77" fmla="*/ 464820 h 1981200"/>
              <a:gd name="connsiteX78" fmla="*/ 2343150 w 2381250"/>
              <a:gd name="connsiteY78" fmla="*/ 400050 h 1981200"/>
              <a:gd name="connsiteX79" fmla="*/ 2335530 w 2381250"/>
              <a:gd name="connsiteY79" fmla="*/ 369570 h 1981200"/>
              <a:gd name="connsiteX80" fmla="*/ 2324100 w 2381250"/>
              <a:gd name="connsiteY80" fmla="*/ 293370 h 1981200"/>
              <a:gd name="connsiteX81" fmla="*/ 2316480 w 2381250"/>
              <a:gd name="connsiteY81" fmla="*/ 243840 h 1981200"/>
              <a:gd name="connsiteX82" fmla="*/ 2312670 w 2381250"/>
              <a:gd name="connsiteY82" fmla="*/ 232410 h 1981200"/>
              <a:gd name="connsiteX83" fmla="*/ 2305050 w 2381250"/>
              <a:gd name="connsiteY83" fmla="*/ 194310 h 1981200"/>
              <a:gd name="connsiteX84" fmla="*/ 2301240 w 2381250"/>
              <a:gd name="connsiteY84" fmla="*/ 182880 h 1981200"/>
              <a:gd name="connsiteX85" fmla="*/ 2297430 w 2381250"/>
              <a:gd name="connsiteY85" fmla="*/ 163830 h 1981200"/>
              <a:gd name="connsiteX86" fmla="*/ 2289810 w 2381250"/>
              <a:gd name="connsiteY86" fmla="*/ 148590 h 1981200"/>
              <a:gd name="connsiteX87" fmla="*/ 2270760 w 2381250"/>
              <a:gd name="connsiteY87" fmla="*/ 99060 h 1981200"/>
              <a:gd name="connsiteX88" fmla="*/ 2213610 w 2381250"/>
              <a:gd name="connsiteY88" fmla="*/ 8763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381250" h="1981200">
                <a:moveTo>
                  <a:pt x="2213610" y="87630"/>
                </a:moveTo>
                <a:lnTo>
                  <a:pt x="2213610" y="87630"/>
                </a:lnTo>
                <a:cubicBezTo>
                  <a:pt x="2202180" y="73660"/>
                  <a:pt x="2193253" y="57195"/>
                  <a:pt x="2179320" y="45720"/>
                </a:cubicBezTo>
                <a:cubicBezTo>
                  <a:pt x="2171277" y="39097"/>
                  <a:pt x="2111273" y="23946"/>
                  <a:pt x="2106930" y="22860"/>
                </a:cubicBezTo>
                <a:cubicBezTo>
                  <a:pt x="2090492" y="18750"/>
                  <a:pt x="2074113" y="14216"/>
                  <a:pt x="2057400" y="11430"/>
                </a:cubicBezTo>
                <a:cubicBezTo>
                  <a:pt x="2012405" y="3931"/>
                  <a:pt x="1976869" y="2825"/>
                  <a:pt x="1931670" y="0"/>
                </a:cubicBezTo>
                <a:cubicBezTo>
                  <a:pt x="1809109" y="3064"/>
                  <a:pt x="1813187" y="-7226"/>
                  <a:pt x="1729740" y="15240"/>
                </a:cubicBezTo>
                <a:cubicBezTo>
                  <a:pt x="1699227" y="23455"/>
                  <a:pt x="1646433" y="41259"/>
                  <a:pt x="1619250" y="53340"/>
                </a:cubicBezTo>
                <a:cubicBezTo>
                  <a:pt x="1593300" y="64874"/>
                  <a:pt x="1566158" y="74934"/>
                  <a:pt x="1543050" y="91440"/>
                </a:cubicBezTo>
                <a:cubicBezTo>
                  <a:pt x="1489626" y="129600"/>
                  <a:pt x="1523566" y="104227"/>
                  <a:pt x="1440180" y="175260"/>
                </a:cubicBezTo>
                <a:cubicBezTo>
                  <a:pt x="1431267" y="182853"/>
                  <a:pt x="1421789" y="189841"/>
                  <a:pt x="1413510" y="198120"/>
                </a:cubicBezTo>
                <a:cubicBezTo>
                  <a:pt x="1403350" y="208280"/>
                  <a:pt x="1392857" y="218118"/>
                  <a:pt x="1383030" y="228600"/>
                </a:cubicBezTo>
                <a:cubicBezTo>
                  <a:pt x="1373797" y="238449"/>
                  <a:pt x="1365906" y="249534"/>
                  <a:pt x="1356360" y="259080"/>
                </a:cubicBezTo>
                <a:cubicBezTo>
                  <a:pt x="1345546" y="269894"/>
                  <a:pt x="1333227" y="279101"/>
                  <a:pt x="1322070" y="289560"/>
                </a:cubicBezTo>
                <a:cubicBezTo>
                  <a:pt x="1276213" y="332551"/>
                  <a:pt x="1299029" y="321687"/>
                  <a:pt x="1223010" y="373380"/>
                </a:cubicBezTo>
                <a:lnTo>
                  <a:pt x="1127760" y="438150"/>
                </a:lnTo>
                <a:cubicBezTo>
                  <a:pt x="1113982" y="447335"/>
                  <a:pt x="1099628" y="455635"/>
                  <a:pt x="1085850" y="464820"/>
                </a:cubicBezTo>
                <a:cubicBezTo>
                  <a:pt x="1078232" y="469898"/>
                  <a:pt x="1023665" y="509005"/>
                  <a:pt x="1013460" y="514350"/>
                </a:cubicBezTo>
                <a:cubicBezTo>
                  <a:pt x="986790" y="528320"/>
                  <a:pt x="959881" y="541843"/>
                  <a:pt x="933450" y="556260"/>
                </a:cubicBezTo>
                <a:cubicBezTo>
                  <a:pt x="917961" y="564709"/>
                  <a:pt x="903511" y="575040"/>
                  <a:pt x="887730" y="582930"/>
                </a:cubicBezTo>
                <a:cubicBezTo>
                  <a:pt x="875030" y="589280"/>
                  <a:pt x="861806" y="594675"/>
                  <a:pt x="849630" y="601980"/>
                </a:cubicBezTo>
                <a:cubicBezTo>
                  <a:pt x="836337" y="609956"/>
                  <a:pt x="824876" y="620764"/>
                  <a:pt x="811530" y="628650"/>
                </a:cubicBezTo>
                <a:cubicBezTo>
                  <a:pt x="796861" y="637318"/>
                  <a:pt x="780904" y="643604"/>
                  <a:pt x="765810" y="651510"/>
                </a:cubicBezTo>
                <a:cubicBezTo>
                  <a:pt x="754227" y="657577"/>
                  <a:pt x="742790" y="663930"/>
                  <a:pt x="731520" y="670560"/>
                </a:cubicBezTo>
                <a:cubicBezTo>
                  <a:pt x="721193" y="676635"/>
                  <a:pt x="711009" y="682964"/>
                  <a:pt x="701040" y="689610"/>
                </a:cubicBezTo>
                <a:cubicBezTo>
                  <a:pt x="691950" y="695670"/>
                  <a:pt x="683892" y="703304"/>
                  <a:pt x="674370" y="708660"/>
                </a:cubicBezTo>
                <a:cubicBezTo>
                  <a:pt x="600856" y="750011"/>
                  <a:pt x="682527" y="691520"/>
                  <a:pt x="598170" y="750570"/>
                </a:cubicBezTo>
                <a:cubicBezTo>
                  <a:pt x="586307" y="758874"/>
                  <a:pt x="575619" y="768762"/>
                  <a:pt x="563880" y="777240"/>
                </a:cubicBezTo>
                <a:cubicBezTo>
                  <a:pt x="523648" y="806296"/>
                  <a:pt x="533997" y="793601"/>
                  <a:pt x="495300" y="826770"/>
                </a:cubicBezTo>
                <a:cubicBezTo>
                  <a:pt x="470716" y="847842"/>
                  <a:pt x="447217" y="870150"/>
                  <a:pt x="422910" y="891540"/>
                </a:cubicBezTo>
                <a:cubicBezTo>
                  <a:pt x="415464" y="898093"/>
                  <a:pt x="406582" y="903125"/>
                  <a:pt x="400050" y="910590"/>
                </a:cubicBezTo>
                <a:cubicBezTo>
                  <a:pt x="391160" y="920750"/>
                  <a:pt x="382926" y="931524"/>
                  <a:pt x="373380" y="941070"/>
                </a:cubicBezTo>
                <a:cubicBezTo>
                  <a:pt x="367630" y="946820"/>
                  <a:pt x="360305" y="950794"/>
                  <a:pt x="354330" y="956310"/>
                </a:cubicBezTo>
                <a:cubicBezTo>
                  <a:pt x="343772" y="966056"/>
                  <a:pt x="334424" y="977062"/>
                  <a:pt x="323850" y="986790"/>
                </a:cubicBezTo>
                <a:cubicBezTo>
                  <a:pt x="302660" y="1006284"/>
                  <a:pt x="279440" y="1023580"/>
                  <a:pt x="259080" y="1043940"/>
                </a:cubicBezTo>
                <a:cubicBezTo>
                  <a:pt x="238760" y="1064260"/>
                  <a:pt x="221109" y="1087658"/>
                  <a:pt x="198120" y="1104900"/>
                </a:cubicBezTo>
                <a:cubicBezTo>
                  <a:pt x="138008" y="1149984"/>
                  <a:pt x="196022" y="1103188"/>
                  <a:pt x="140970" y="1158240"/>
                </a:cubicBezTo>
                <a:cubicBezTo>
                  <a:pt x="131424" y="1167786"/>
                  <a:pt x="120036" y="1175364"/>
                  <a:pt x="110490" y="1184910"/>
                </a:cubicBezTo>
                <a:cubicBezTo>
                  <a:pt x="87607" y="1207793"/>
                  <a:pt x="45029" y="1264640"/>
                  <a:pt x="34290" y="1283970"/>
                </a:cubicBezTo>
                <a:cubicBezTo>
                  <a:pt x="27940" y="1295400"/>
                  <a:pt x="20481" y="1306281"/>
                  <a:pt x="15240" y="1318260"/>
                </a:cubicBezTo>
                <a:cubicBezTo>
                  <a:pt x="9063" y="1332380"/>
                  <a:pt x="2428" y="1370889"/>
                  <a:pt x="0" y="1383030"/>
                </a:cubicBezTo>
                <a:cubicBezTo>
                  <a:pt x="5486" y="1586018"/>
                  <a:pt x="-5616" y="1470254"/>
                  <a:pt x="7620" y="1543050"/>
                </a:cubicBezTo>
                <a:cubicBezTo>
                  <a:pt x="9002" y="1550651"/>
                  <a:pt x="9104" y="1558543"/>
                  <a:pt x="11430" y="1565910"/>
                </a:cubicBezTo>
                <a:cubicBezTo>
                  <a:pt x="16757" y="1582778"/>
                  <a:pt x="20668" y="1600722"/>
                  <a:pt x="30480" y="1615440"/>
                </a:cubicBezTo>
                <a:cubicBezTo>
                  <a:pt x="85057" y="1697306"/>
                  <a:pt x="20483" y="1603676"/>
                  <a:pt x="80010" y="1680210"/>
                </a:cubicBezTo>
                <a:cubicBezTo>
                  <a:pt x="138563" y="1755493"/>
                  <a:pt x="78010" y="1689794"/>
                  <a:pt x="129540" y="1737360"/>
                </a:cubicBezTo>
                <a:cubicBezTo>
                  <a:pt x="138778" y="1745888"/>
                  <a:pt x="146027" y="1756656"/>
                  <a:pt x="156210" y="1764030"/>
                </a:cubicBezTo>
                <a:cubicBezTo>
                  <a:pt x="159715" y="1766568"/>
                  <a:pt x="271621" y="1839151"/>
                  <a:pt x="293370" y="1847850"/>
                </a:cubicBezTo>
                <a:cubicBezTo>
                  <a:pt x="306070" y="1852930"/>
                  <a:pt x="318600" y="1858457"/>
                  <a:pt x="331470" y="1863090"/>
                </a:cubicBezTo>
                <a:cubicBezTo>
                  <a:pt x="369609" y="1876820"/>
                  <a:pt x="414588" y="1890412"/>
                  <a:pt x="453390" y="1901190"/>
                </a:cubicBezTo>
                <a:cubicBezTo>
                  <a:pt x="477431" y="1907868"/>
                  <a:pt x="501202" y="1915939"/>
                  <a:pt x="525780" y="1920240"/>
                </a:cubicBezTo>
                <a:cubicBezTo>
                  <a:pt x="552170" y="1924858"/>
                  <a:pt x="579269" y="1924071"/>
                  <a:pt x="605790" y="1927860"/>
                </a:cubicBezTo>
                <a:cubicBezTo>
                  <a:pt x="632667" y="1931700"/>
                  <a:pt x="658758" y="1940686"/>
                  <a:pt x="685800" y="1943100"/>
                </a:cubicBezTo>
                <a:cubicBezTo>
                  <a:pt x="730092" y="1947055"/>
                  <a:pt x="774700" y="1945640"/>
                  <a:pt x="819150" y="1946910"/>
                </a:cubicBezTo>
                <a:cubicBezTo>
                  <a:pt x="842864" y="1950999"/>
                  <a:pt x="951160" y="1971429"/>
                  <a:pt x="990600" y="1973580"/>
                </a:cubicBezTo>
                <a:cubicBezTo>
                  <a:pt x="1040073" y="1976279"/>
                  <a:pt x="1089666" y="1975889"/>
                  <a:pt x="1139190" y="1977390"/>
                </a:cubicBezTo>
                <a:lnTo>
                  <a:pt x="1242060" y="1981200"/>
                </a:lnTo>
                <a:lnTo>
                  <a:pt x="1588770" y="1969770"/>
                </a:lnTo>
                <a:cubicBezTo>
                  <a:pt x="1610383" y="1968970"/>
                  <a:pt x="1632001" y="1967918"/>
                  <a:pt x="1653540" y="1965960"/>
                </a:cubicBezTo>
                <a:cubicBezTo>
                  <a:pt x="1687899" y="1962836"/>
                  <a:pt x="1722087" y="1958032"/>
                  <a:pt x="1756410" y="1954530"/>
                </a:cubicBezTo>
                <a:cubicBezTo>
                  <a:pt x="1784320" y="1951682"/>
                  <a:pt x="1812290" y="1949450"/>
                  <a:pt x="1840230" y="1946910"/>
                </a:cubicBezTo>
                <a:cubicBezTo>
                  <a:pt x="1863090" y="1940560"/>
                  <a:pt x="1885572" y="1932644"/>
                  <a:pt x="1908810" y="1927860"/>
                </a:cubicBezTo>
                <a:cubicBezTo>
                  <a:pt x="1928867" y="1923731"/>
                  <a:pt x="1950013" y="1925628"/>
                  <a:pt x="1969770" y="1920240"/>
                </a:cubicBezTo>
                <a:cubicBezTo>
                  <a:pt x="1975269" y="1918740"/>
                  <a:pt x="2072595" y="1878360"/>
                  <a:pt x="2084070" y="1870710"/>
                </a:cubicBezTo>
                <a:cubicBezTo>
                  <a:pt x="2099779" y="1860237"/>
                  <a:pt x="2113067" y="1846384"/>
                  <a:pt x="2125980" y="1832610"/>
                </a:cubicBezTo>
                <a:cubicBezTo>
                  <a:pt x="2151229" y="1805677"/>
                  <a:pt x="2174646" y="1777076"/>
                  <a:pt x="2198370" y="1748790"/>
                </a:cubicBezTo>
                <a:cubicBezTo>
                  <a:pt x="2207675" y="1737695"/>
                  <a:pt x="2218564" y="1727452"/>
                  <a:pt x="2225040" y="1714500"/>
                </a:cubicBezTo>
                <a:cubicBezTo>
                  <a:pt x="2250343" y="1663895"/>
                  <a:pt x="2249680" y="1668385"/>
                  <a:pt x="2270760" y="1611630"/>
                </a:cubicBezTo>
                <a:cubicBezTo>
                  <a:pt x="2293526" y="1550336"/>
                  <a:pt x="2308302" y="1504953"/>
                  <a:pt x="2324100" y="1440180"/>
                </a:cubicBezTo>
                <a:cubicBezTo>
                  <a:pt x="2328999" y="1420095"/>
                  <a:pt x="2332037" y="1399597"/>
                  <a:pt x="2335530" y="1379220"/>
                </a:cubicBezTo>
                <a:cubicBezTo>
                  <a:pt x="2345107" y="1323352"/>
                  <a:pt x="2350001" y="1290910"/>
                  <a:pt x="2354580" y="1234440"/>
                </a:cubicBezTo>
                <a:cubicBezTo>
                  <a:pt x="2356430" y="1211620"/>
                  <a:pt x="2356962" y="1188711"/>
                  <a:pt x="2358390" y="1165860"/>
                </a:cubicBezTo>
                <a:cubicBezTo>
                  <a:pt x="2367373" y="1022133"/>
                  <a:pt x="2355671" y="1217262"/>
                  <a:pt x="2369820" y="1043940"/>
                </a:cubicBezTo>
                <a:cubicBezTo>
                  <a:pt x="2373030" y="1004619"/>
                  <a:pt x="2374414" y="965166"/>
                  <a:pt x="2377440" y="925830"/>
                </a:cubicBezTo>
                <a:lnTo>
                  <a:pt x="2381250" y="876300"/>
                </a:lnTo>
                <a:cubicBezTo>
                  <a:pt x="2378710" y="789940"/>
                  <a:pt x="2376677" y="703564"/>
                  <a:pt x="2373630" y="617220"/>
                </a:cubicBezTo>
                <a:cubicBezTo>
                  <a:pt x="2372867" y="595606"/>
                  <a:pt x="2372124" y="573954"/>
                  <a:pt x="2369820" y="552450"/>
                </a:cubicBezTo>
                <a:cubicBezTo>
                  <a:pt x="2366887" y="525071"/>
                  <a:pt x="2357350" y="491140"/>
                  <a:pt x="2350770" y="464820"/>
                </a:cubicBezTo>
                <a:cubicBezTo>
                  <a:pt x="2350107" y="458851"/>
                  <a:pt x="2344578" y="407667"/>
                  <a:pt x="2343150" y="400050"/>
                </a:cubicBezTo>
                <a:cubicBezTo>
                  <a:pt x="2341220" y="389757"/>
                  <a:pt x="2338070" y="379730"/>
                  <a:pt x="2335530" y="369570"/>
                </a:cubicBezTo>
                <a:cubicBezTo>
                  <a:pt x="2328897" y="303235"/>
                  <a:pt x="2335780" y="359559"/>
                  <a:pt x="2324100" y="293370"/>
                </a:cubicBezTo>
                <a:cubicBezTo>
                  <a:pt x="2321496" y="278612"/>
                  <a:pt x="2319789" y="258732"/>
                  <a:pt x="2316480" y="243840"/>
                </a:cubicBezTo>
                <a:cubicBezTo>
                  <a:pt x="2315609" y="239920"/>
                  <a:pt x="2313573" y="236323"/>
                  <a:pt x="2312670" y="232410"/>
                </a:cubicBezTo>
                <a:cubicBezTo>
                  <a:pt x="2309758" y="219790"/>
                  <a:pt x="2309146" y="206597"/>
                  <a:pt x="2305050" y="194310"/>
                </a:cubicBezTo>
                <a:cubicBezTo>
                  <a:pt x="2303780" y="190500"/>
                  <a:pt x="2302214" y="186776"/>
                  <a:pt x="2301240" y="182880"/>
                </a:cubicBezTo>
                <a:cubicBezTo>
                  <a:pt x="2299669" y="176598"/>
                  <a:pt x="2299478" y="169973"/>
                  <a:pt x="2297430" y="163830"/>
                </a:cubicBezTo>
                <a:cubicBezTo>
                  <a:pt x="2295634" y="158442"/>
                  <a:pt x="2292160" y="153761"/>
                  <a:pt x="2289810" y="148590"/>
                </a:cubicBezTo>
                <a:cubicBezTo>
                  <a:pt x="2272909" y="111408"/>
                  <a:pt x="2283354" y="133694"/>
                  <a:pt x="2270760" y="99060"/>
                </a:cubicBezTo>
                <a:cubicBezTo>
                  <a:pt x="2263657" y="79526"/>
                  <a:pt x="2223135" y="89535"/>
                  <a:pt x="2213610" y="87630"/>
                </a:cubicBezTo>
                <a:close/>
              </a:path>
            </a:pathLst>
          </a:custGeom>
          <a:solidFill>
            <a:srgbClr val="FF9225">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108</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04613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736649"/>
            <a:ext cx="497205" cy="497205"/>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595804"/>
            <a:ext cx="497205" cy="497205"/>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528103"/>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599094"/>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3714156"/>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519083"/>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1985252"/>
            <a:ext cx="1181344" cy="309489"/>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470529"/>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161040"/>
            <a:ext cx="419819" cy="50757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470529"/>
            <a:ext cx="186558" cy="104855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3767686"/>
            <a:ext cx="698373" cy="8001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093009"/>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2952494"/>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3847697"/>
            <a:ext cx="932307" cy="115062"/>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025308"/>
            <a:ext cx="48768" cy="688848"/>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161040"/>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054462"/>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177977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32614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521892"/>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289122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17574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3837881"/>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2925497"/>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3901725"/>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190626"/>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1358064" cy="369332"/>
          </a:xfrm>
          <a:prstGeom prst="rect">
            <a:avLst/>
          </a:prstGeom>
          <a:noFill/>
        </p:spPr>
        <p:txBody>
          <a:bodyPr wrap="none" rtlCol="0">
            <a:spAutoFit/>
          </a:bodyPr>
          <a:lstStyle/>
          <a:p>
            <a:r>
              <a:rPr lang="en-US" sz="1800" dirty="0" err="1">
                <a:solidFill>
                  <a:schemeClr val="bg1"/>
                </a:solidFill>
                <a:latin typeface="Montserrat SemiBold" pitchFamily="2" charset="0"/>
              </a:rPr>
              <a:t>Boruvka’s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2086782" y="459496"/>
            <a:ext cx="4934364" cy="646331"/>
          </a:xfrm>
          <a:prstGeom prst="rect">
            <a:avLst/>
          </a:prstGeom>
          <a:noFill/>
        </p:spPr>
        <p:txBody>
          <a:bodyPr wrap="none" rtlCol="0">
            <a:spAutoFit/>
          </a:bodyPr>
          <a:lstStyle/>
          <a:p>
            <a:r>
              <a:rPr lang="en-US" sz="1800" dirty="0">
                <a:solidFill>
                  <a:schemeClr val="bg1"/>
                </a:solidFill>
                <a:latin typeface="Montserrat SemiBold" pitchFamily="2" charset="0"/>
              </a:rPr>
              <a:t>For each connected component, search</a:t>
            </a:r>
          </a:p>
          <a:p>
            <a:r>
              <a:rPr lang="en-US" sz="1800" dirty="0">
                <a:solidFill>
                  <a:schemeClr val="bg1"/>
                </a:solidFill>
                <a:latin typeface="Montserrat SemiBold" pitchFamily="2" charset="0"/>
              </a:rPr>
              <a:t>for the minimal outgoing edge:</a:t>
            </a:r>
            <a:endParaRPr lang="en-SG" sz="1800" dirty="0">
              <a:solidFill>
                <a:schemeClr val="bg1"/>
              </a:solidFill>
              <a:latin typeface="Montserrat SemiBold" pitchFamily="2" charset="0"/>
            </a:endParaRPr>
          </a:p>
        </p:txBody>
      </p:sp>
      <p:cxnSp>
        <p:nvCxnSpPr>
          <p:cNvPr id="3" name="Straight Connector 2">
            <a:extLst>
              <a:ext uri="{FF2B5EF4-FFF2-40B4-BE49-F238E27FC236}">
                <a16:creationId xmlns:a16="http://schemas.microsoft.com/office/drawing/2014/main" id="{BC795A9A-4C52-5870-5C53-3818DCAA0E61}"/>
              </a:ext>
            </a:extLst>
          </p:cNvPr>
          <p:cNvCxnSpPr/>
          <p:nvPr/>
        </p:nvCxnSpPr>
        <p:spPr>
          <a:xfrm>
            <a:off x="3553181" y="3821700"/>
            <a:ext cx="698373" cy="8001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33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109</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04613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736649"/>
            <a:ext cx="497205" cy="497205"/>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595804"/>
            <a:ext cx="497205" cy="497205"/>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528103"/>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599094"/>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3714156"/>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519083"/>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1985252"/>
            <a:ext cx="1181344" cy="309489"/>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470529"/>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161040"/>
            <a:ext cx="419819" cy="50757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470529"/>
            <a:ext cx="186558" cy="104855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3767686"/>
            <a:ext cx="698373" cy="8001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093009"/>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2952494"/>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3847697"/>
            <a:ext cx="932307" cy="115062"/>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025308"/>
            <a:ext cx="48768" cy="688848"/>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161040"/>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054462"/>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177977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32614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521892"/>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289122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17574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3837881"/>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2925497"/>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3901725"/>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190626"/>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1358064" cy="369332"/>
          </a:xfrm>
          <a:prstGeom prst="rect">
            <a:avLst/>
          </a:prstGeom>
          <a:noFill/>
        </p:spPr>
        <p:txBody>
          <a:bodyPr wrap="none" rtlCol="0">
            <a:spAutoFit/>
          </a:bodyPr>
          <a:lstStyle/>
          <a:p>
            <a:r>
              <a:rPr lang="en-US" sz="1800" dirty="0" err="1">
                <a:solidFill>
                  <a:schemeClr val="bg1"/>
                </a:solidFill>
                <a:latin typeface="Montserrat SemiBold" pitchFamily="2" charset="0"/>
              </a:rPr>
              <a:t>Boruvka’s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2086782" y="459496"/>
            <a:ext cx="4934364" cy="646331"/>
          </a:xfrm>
          <a:prstGeom prst="rect">
            <a:avLst/>
          </a:prstGeom>
          <a:noFill/>
        </p:spPr>
        <p:txBody>
          <a:bodyPr wrap="none" rtlCol="0">
            <a:spAutoFit/>
          </a:bodyPr>
          <a:lstStyle/>
          <a:p>
            <a:r>
              <a:rPr lang="en-US" sz="1800" dirty="0">
                <a:solidFill>
                  <a:schemeClr val="bg1"/>
                </a:solidFill>
                <a:latin typeface="Montserrat SemiBold" pitchFamily="2" charset="0"/>
              </a:rPr>
              <a:t>For each connected component, search</a:t>
            </a:r>
          </a:p>
          <a:p>
            <a:r>
              <a:rPr lang="en-US" sz="1800" dirty="0">
                <a:solidFill>
                  <a:schemeClr val="bg1"/>
                </a:solidFill>
                <a:latin typeface="Montserrat SemiBold" pitchFamily="2" charset="0"/>
              </a:rPr>
              <a:t>for the minimal outgoing edge:</a:t>
            </a:r>
            <a:endParaRPr lang="en-SG" sz="1800" dirty="0">
              <a:solidFill>
                <a:schemeClr val="bg1"/>
              </a:solidFill>
              <a:latin typeface="Montserrat SemiBold" pitchFamily="2" charset="0"/>
            </a:endParaRPr>
          </a:p>
        </p:txBody>
      </p:sp>
      <p:cxnSp>
        <p:nvCxnSpPr>
          <p:cNvPr id="3" name="Straight Connector 2">
            <a:extLst>
              <a:ext uri="{FF2B5EF4-FFF2-40B4-BE49-F238E27FC236}">
                <a16:creationId xmlns:a16="http://schemas.microsoft.com/office/drawing/2014/main" id="{BC795A9A-4C52-5870-5C53-3818DCAA0E61}"/>
              </a:ext>
            </a:extLst>
          </p:cNvPr>
          <p:cNvCxnSpPr/>
          <p:nvPr/>
        </p:nvCxnSpPr>
        <p:spPr>
          <a:xfrm>
            <a:off x="3553181" y="3821700"/>
            <a:ext cx="698373" cy="8001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489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3A728B-C911-FC40-DCBA-F9B210E931FC}"/>
              </a:ext>
            </a:extLst>
          </p:cNvPr>
          <p:cNvSpPr>
            <a:spLocks noGrp="1"/>
          </p:cNvSpPr>
          <p:nvPr>
            <p:ph type="sldNum" idx="12"/>
          </p:nvPr>
        </p:nvSpPr>
        <p:spPr/>
        <p:txBody>
          <a:bodyPr>
            <a:normAutofit fontScale="92500" lnSpcReduction="10000"/>
          </a:bodyPr>
          <a:lstStyle/>
          <a:p>
            <a:pPr marL="0" lvl="0" indent="0" algn="ctr" rtl="0">
              <a:spcBef>
                <a:spcPts val="0"/>
              </a:spcBef>
              <a:spcAft>
                <a:spcPts val="0"/>
              </a:spcAft>
              <a:buNone/>
            </a:pPr>
            <a:fld id="{00000000-1234-1234-1234-123412341234}" type="slidenum">
              <a:rPr lang="en" smtClean="0"/>
              <a:t>11</a:t>
            </a:fld>
            <a:endParaRPr lang="en"/>
          </a:p>
        </p:txBody>
      </p:sp>
      <p:sp>
        <p:nvSpPr>
          <p:cNvPr id="8" name="Title 7">
            <a:extLst>
              <a:ext uri="{FF2B5EF4-FFF2-40B4-BE49-F238E27FC236}">
                <a16:creationId xmlns:a16="http://schemas.microsoft.com/office/drawing/2014/main" id="{7C28AF71-785A-16DF-B729-4A1048588926}"/>
              </a:ext>
            </a:extLst>
          </p:cNvPr>
          <p:cNvSpPr>
            <a:spLocks noGrp="1"/>
          </p:cNvSpPr>
          <p:nvPr>
            <p:ph type="title"/>
          </p:nvPr>
        </p:nvSpPr>
        <p:spPr/>
        <p:txBody>
          <a:bodyPr/>
          <a:lstStyle/>
          <a:p>
            <a:r>
              <a:rPr lang="en-US" sz="3200" dirty="0"/>
              <a:t>Quick Union (Disjoint Sets)</a:t>
            </a:r>
            <a:endParaRPr lang="en-SG" sz="3200" dirty="0"/>
          </a:p>
        </p:txBody>
      </p:sp>
      <p:sp>
        <p:nvSpPr>
          <p:cNvPr id="9" name="Google Shape;337;p36">
            <a:extLst>
              <a:ext uri="{FF2B5EF4-FFF2-40B4-BE49-F238E27FC236}">
                <a16:creationId xmlns:a16="http://schemas.microsoft.com/office/drawing/2014/main" id="{526FDEB3-6F4B-61B0-2E6F-A96D55B634F6}"/>
              </a:ext>
            </a:extLst>
          </p:cNvPr>
          <p:cNvSpPr txBox="1">
            <a:spLocks/>
          </p:cNvSpPr>
          <p:nvPr/>
        </p:nvSpPr>
        <p:spPr>
          <a:xfrm>
            <a:off x="714000" y="1217859"/>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Goal: </a:t>
            </a:r>
            <a:r>
              <a:rPr lang="en-US" sz="2000" dirty="0" err="1">
                <a:solidFill>
                  <a:schemeClr val="lt1"/>
                </a:solidFill>
                <a:latin typeface="Montserrat SemiBold" pitchFamily="2" charset="0"/>
                <a:ea typeface="Roboto" panose="02000000000000000000" pitchFamily="2" charset="0"/>
              </a:rPr>
              <a:t>Optimise</a:t>
            </a:r>
            <a:r>
              <a:rPr lang="en-US" sz="2000" dirty="0">
                <a:solidFill>
                  <a:schemeClr val="lt1"/>
                </a:solidFill>
                <a:latin typeface="Montserrat SemiBold" pitchFamily="2" charset="0"/>
                <a:ea typeface="Roboto" panose="02000000000000000000" pitchFamily="2" charset="0"/>
              </a:rPr>
              <a:t> Union</a:t>
            </a:r>
          </a:p>
        </p:txBody>
      </p:sp>
      <p:sp>
        <p:nvSpPr>
          <p:cNvPr id="11" name="Google Shape;337;p36">
            <a:extLst>
              <a:ext uri="{FF2B5EF4-FFF2-40B4-BE49-F238E27FC236}">
                <a16:creationId xmlns:a16="http://schemas.microsoft.com/office/drawing/2014/main" id="{51A62405-021A-D07E-0261-08AC1F4ECFFA}"/>
              </a:ext>
            </a:extLst>
          </p:cNvPr>
          <p:cNvSpPr txBox="1">
            <a:spLocks/>
          </p:cNvSpPr>
          <p:nvPr/>
        </p:nvSpPr>
        <p:spPr>
          <a:xfrm>
            <a:off x="1185268" y="2058146"/>
            <a:ext cx="1346917"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Element</a:t>
            </a:r>
          </a:p>
        </p:txBody>
      </p:sp>
      <p:sp>
        <p:nvSpPr>
          <p:cNvPr id="7" name="Google Shape;337;p36">
            <a:extLst>
              <a:ext uri="{FF2B5EF4-FFF2-40B4-BE49-F238E27FC236}">
                <a16:creationId xmlns:a16="http://schemas.microsoft.com/office/drawing/2014/main" id="{49FAF0E6-24F7-429D-9177-C0F6024C997E}"/>
              </a:ext>
            </a:extLst>
          </p:cNvPr>
          <p:cNvSpPr txBox="1">
            <a:spLocks/>
          </p:cNvSpPr>
          <p:nvPr/>
        </p:nvSpPr>
        <p:spPr>
          <a:xfrm>
            <a:off x="714000" y="2540576"/>
            <a:ext cx="1818185"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US" sz="2000" dirty="0">
                <a:solidFill>
                  <a:schemeClr val="lt1"/>
                </a:solidFill>
                <a:latin typeface="Montserrat SemiBold" pitchFamily="2" charset="0"/>
                <a:ea typeface="Roboto" panose="02000000000000000000" pitchFamily="2" charset="0"/>
              </a:rPr>
              <a:t>Parent</a:t>
            </a:r>
          </a:p>
        </p:txBody>
      </p:sp>
      <p:sp>
        <p:nvSpPr>
          <p:cNvPr id="10" name="Google Shape;337;p36">
            <a:extLst>
              <a:ext uri="{FF2B5EF4-FFF2-40B4-BE49-F238E27FC236}">
                <a16:creationId xmlns:a16="http://schemas.microsoft.com/office/drawing/2014/main" id="{07826070-FF67-478F-8A01-3B30C4D30C11}"/>
              </a:ext>
            </a:extLst>
          </p:cNvPr>
          <p:cNvSpPr txBox="1">
            <a:spLocks/>
          </p:cNvSpPr>
          <p:nvPr/>
        </p:nvSpPr>
        <p:spPr>
          <a:xfrm>
            <a:off x="2824154" y="2058146"/>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a:t>
            </a:r>
          </a:p>
        </p:txBody>
      </p:sp>
      <p:sp>
        <p:nvSpPr>
          <p:cNvPr id="12" name="Google Shape;337;p36">
            <a:extLst>
              <a:ext uri="{FF2B5EF4-FFF2-40B4-BE49-F238E27FC236}">
                <a16:creationId xmlns:a16="http://schemas.microsoft.com/office/drawing/2014/main" id="{E99AE35F-ED0A-4754-883C-B9ED8C0FF82D}"/>
              </a:ext>
            </a:extLst>
          </p:cNvPr>
          <p:cNvSpPr txBox="1">
            <a:spLocks/>
          </p:cNvSpPr>
          <p:nvPr/>
        </p:nvSpPr>
        <p:spPr>
          <a:xfrm>
            <a:off x="2824154" y="2540576"/>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a:t>
            </a:r>
          </a:p>
        </p:txBody>
      </p:sp>
      <p:sp>
        <p:nvSpPr>
          <p:cNvPr id="15" name="Google Shape;337;p36">
            <a:extLst>
              <a:ext uri="{FF2B5EF4-FFF2-40B4-BE49-F238E27FC236}">
                <a16:creationId xmlns:a16="http://schemas.microsoft.com/office/drawing/2014/main" id="{25930596-6A9E-4D4D-91FF-0D1F14E462E2}"/>
              </a:ext>
            </a:extLst>
          </p:cNvPr>
          <p:cNvSpPr txBox="1">
            <a:spLocks/>
          </p:cNvSpPr>
          <p:nvPr/>
        </p:nvSpPr>
        <p:spPr>
          <a:xfrm>
            <a:off x="3412652" y="2057159"/>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B</a:t>
            </a:r>
          </a:p>
        </p:txBody>
      </p:sp>
      <p:sp>
        <p:nvSpPr>
          <p:cNvPr id="16" name="Google Shape;337;p36">
            <a:extLst>
              <a:ext uri="{FF2B5EF4-FFF2-40B4-BE49-F238E27FC236}">
                <a16:creationId xmlns:a16="http://schemas.microsoft.com/office/drawing/2014/main" id="{435E631B-06ED-4C09-AA85-BC8A8BB3DD78}"/>
              </a:ext>
            </a:extLst>
          </p:cNvPr>
          <p:cNvSpPr txBox="1">
            <a:spLocks/>
          </p:cNvSpPr>
          <p:nvPr/>
        </p:nvSpPr>
        <p:spPr>
          <a:xfrm>
            <a:off x="3412652" y="2539589"/>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a:t>
            </a:r>
          </a:p>
        </p:txBody>
      </p:sp>
      <p:sp>
        <p:nvSpPr>
          <p:cNvPr id="17" name="Google Shape;337;p36">
            <a:extLst>
              <a:ext uri="{FF2B5EF4-FFF2-40B4-BE49-F238E27FC236}">
                <a16:creationId xmlns:a16="http://schemas.microsoft.com/office/drawing/2014/main" id="{7F0F5AF6-D350-4F94-AE44-E66FB4B9EC74}"/>
              </a:ext>
            </a:extLst>
          </p:cNvPr>
          <p:cNvSpPr txBox="1">
            <a:spLocks/>
          </p:cNvSpPr>
          <p:nvPr/>
        </p:nvSpPr>
        <p:spPr>
          <a:xfrm>
            <a:off x="4001150" y="2056172"/>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C</a:t>
            </a:r>
          </a:p>
        </p:txBody>
      </p:sp>
      <p:sp>
        <p:nvSpPr>
          <p:cNvPr id="18" name="Google Shape;337;p36">
            <a:extLst>
              <a:ext uri="{FF2B5EF4-FFF2-40B4-BE49-F238E27FC236}">
                <a16:creationId xmlns:a16="http://schemas.microsoft.com/office/drawing/2014/main" id="{601A55C1-50C1-473D-88F1-459F31B715CF}"/>
              </a:ext>
            </a:extLst>
          </p:cNvPr>
          <p:cNvSpPr txBox="1">
            <a:spLocks/>
          </p:cNvSpPr>
          <p:nvPr/>
        </p:nvSpPr>
        <p:spPr>
          <a:xfrm>
            <a:off x="4001150" y="2538602"/>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B</a:t>
            </a:r>
          </a:p>
        </p:txBody>
      </p:sp>
      <p:sp>
        <p:nvSpPr>
          <p:cNvPr id="19" name="Google Shape;337;p36">
            <a:extLst>
              <a:ext uri="{FF2B5EF4-FFF2-40B4-BE49-F238E27FC236}">
                <a16:creationId xmlns:a16="http://schemas.microsoft.com/office/drawing/2014/main" id="{D3E969FB-407C-4646-AB83-2FCF40024D2A}"/>
              </a:ext>
            </a:extLst>
          </p:cNvPr>
          <p:cNvSpPr txBox="1">
            <a:spLocks/>
          </p:cNvSpPr>
          <p:nvPr/>
        </p:nvSpPr>
        <p:spPr>
          <a:xfrm>
            <a:off x="4589648" y="2055185"/>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D</a:t>
            </a:r>
          </a:p>
        </p:txBody>
      </p:sp>
      <p:sp>
        <p:nvSpPr>
          <p:cNvPr id="20" name="Google Shape;337;p36">
            <a:extLst>
              <a:ext uri="{FF2B5EF4-FFF2-40B4-BE49-F238E27FC236}">
                <a16:creationId xmlns:a16="http://schemas.microsoft.com/office/drawing/2014/main" id="{2C53A1E8-30E7-481C-9771-F92C3B943AEE}"/>
              </a:ext>
            </a:extLst>
          </p:cNvPr>
          <p:cNvSpPr txBox="1">
            <a:spLocks/>
          </p:cNvSpPr>
          <p:nvPr/>
        </p:nvSpPr>
        <p:spPr>
          <a:xfrm>
            <a:off x="4589648" y="2537615"/>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E</a:t>
            </a:r>
          </a:p>
        </p:txBody>
      </p:sp>
      <p:sp>
        <p:nvSpPr>
          <p:cNvPr id="21" name="Google Shape;337;p36">
            <a:extLst>
              <a:ext uri="{FF2B5EF4-FFF2-40B4-BE49-F238E27FC236}">
                <a16:creationId xmlns:a16="http://schemas.microsoft.com/office/drawing/2014/main" id="{52E710B1-F3F7-4D81-928F-480E833EE1BA}"/>
              </a:ext>
            </a:extLst>
          </p:cNvPr>
          <p:cNvSpPr txBox="1">
            <a:spLocks/>
          </p:cNvSpPr>
          <p:nvPr/>
        </p:nvSpPr>
        <p:spPr>
          <a:xfrm>
            <a:off x="5178146" y="2054198"/>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E</a:t>
            </a:r>
          </a:p>
        </p:txBody>
      </p:sp>
      <p:sp>
        <p:nvSpPr>
          <p:cNvPr id="22" name="Google Shape;337;p36">
            <a:extLst>
              <a:ext uri="{FF2B5EF4-FFF2-40B4-BE49-F238E27FC236}">
                <a16:creationId xmlns:a16="http://schemas.microsoft.com/office/drawing/2014/main" id="{4C989800-4DE8-4B55-A36A-8756E7095BE4}"/>
              </a:ext>
            </a:extLst>
          </p:cNvPr>
          <p:cNvSpPr txBox="1">
            <a:spLocks/>
          </p:cNvSpPr>
          <p:nvPr/>
        </p:nvSpPr>
        <p:spPr>
          <a:xfrm>
            <a:off x="5178146" y="2536628"/>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E</a:t>
            </a:r>
          </a:p>
        </p:txBody>
      </p:sp>
      <p:sp>
        <p:nvSpPr>
          <p:cNvPr id="23" name="Google Shape;337;p36">
            <a:extLst>
              <a:ext uri="{FF2B5EF4-FFF2-40B4-BE49-F238E27FC236}">
                <a16:creationId xmlns:a16="http://schemas.microsoft.com/office/drawing/2014/main" id="{5234FBD2-5324-4C1E-B0A6-3BB4A9F572A3}"/>
              </a:ext>
            </a:extLst>
          </p:cNvPr>
          <p:cNvSpPr txBox="1">
            <a:spLocks/>
          </p:cNvSpPr>
          <p:nvPr/>
        </p:nvSpPr>
        <p:spPr>
          <a:xfrm>
            <a:off x="5766644" y="2053211"/>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F</a:t>
            </a:r>
          </a:p>
        </p:txBody>
      </p:sp>
      <p:sp>
        <p:nvSpPr>
          <p:cNvPr id="24" name="Google Shape;337;p36">
            <a:extLst>
              <a:ext uri="{FF2B5EF4-FFF2-40B4-BE49-F238E27FC236}">
                <a16:creationId xmlns:a16="http://schemas.microsoft.com/office/drawing/2014/main" id="{3FD10AC5-C8A7-4897-A3C2-76504DA3105B}"/>
              </a:ext>
            </a:extLst>
          </p:cNvPr>
          <p:cNvSpPr txBox="1">
            <a:spLocks/>
          </p:cNvSpPr>
          <p:nvPr/>
        </p:nvSpPr>
        <p:spPr>
          <a:xfrm>
            <a:off x="5766644" y="2535641"/>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E</a:t>
            </a:r>
          </a:p>
        </p:txBody>
      </p:sp>
      <p:sp>
        <p:nvSpPr>
          <p:cNvPr id="25" name="Google Shape;337;p36">
            <a:extLst>
              <a:ext uri="{FF2B5EF4-FFF2-40B4-BE49-F238E27FC236}">
                <a16:creationId xmlns:a16="http://schemas.microsoft.com/office/drawing/2014/main" id="{5D3ABA9F-36EE-41F4-AE1A-A2E19ED3B750}"/>
              </a:ext>
            </a:extLst>
          </p:cNvPr>
          <p:cNvSpPr txBox="1">
            <a:spLocks/>
          </p:cNvSpPr>
          <p:nvPr/>
        </p:nvSpPr>
        <p:spPr>
          <a:xfrm>
            <a:off x="6355142" y="2052224"/>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G</a:t>
            </a:r>
          </a:p>
        </p:txBody>
      </p:sp>
      <p:sp>
        <p:nvSpPr>
          <p:cNvPr id="26" name="Google Shape;337;p36">
            <a:extLst>
              <a:ext uri="{FF2B5EF4-FFF2-40B4-BE49-F238E27FC236}">
                <a16:creationId xmlns:a16="http://schemas.microsoft.com/office/drawing/2014/main" id="{77765008-A74A-43D7-B79F-2430519F2F9A}"/>
              </a:ext>
            </a:extLst>
          </p:cNvPr>
          <p:cNvSpPr txBox="1">
            <a:spLocks/>
          </p:cNvSpPr>
          <p:nvPr/>
        </p:nvSpPr>
        <p:spPr>
          <a:xfrm>
            <a:off x="6355142" y="2534654"/>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27" name="Google Shape;337;p36">
            <a:extLst>
              <a:ext uri="{FF2B5EF4-FFF2-40B4-BE49-F238E27FC236}">
                <a16:creationId xmlns:a16="http://schemas.microsoft.com/office/drawing/2014/main" id="{AEA40AAB-B6FA-439D-A5A2-40051AE71683}"/>
              </a:ext>
            </a:extLst>
          </p:cNvPr>
          <p:cNvSpPr txBox="1">
            <a:spLocks/>
          </p:cNvSpPr>
          <p:nvPr/>
        </p:nvSpPr>
        <p:spPr>
          <a:xfrm>
            <a:off x="6943640" y="2051237"/>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H</a:t>
            </a:r>
          </a:p>
        </p:txBody>
      </p:sp>
      <p:sp>
        <p:nvSpPr>
          <p:cNvPr id="28" name="Google Shape;337;p36">
            <a:extLst>
              <a:ext uri="{FF2B5EF4-FFF2-40B4-BE49-F238E27FC236}">
                <a16:creationId xmlns:a16="http://schemas.microsoft.com/office/drawing/2014/main" id="{4BADC958-90E9-48F5-802C-2B5FE194EC5D}"/>
              </a:ext>
            </a:extLst>
          </p:cNvPr>
          <p:cNvSpPr txBox="1">
            <a:spLocks/>
          </p:cNvSpPr>
          <p:nvPr/>
        </p:nvSpPr>
        <p:spPr>
          <a:xfrm>
            <a:off x="6943640" y="2533667"/>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29" name="Google Shape;337;p36">
            <a:extLst>
              <a:ext uri="{FF2B5EF4-FFF2-40B4-BE49-F238E27FC236}">
                <a16:creationId xmlns:a16="http://schemas.microsoft.com/office/drawing/2014/main" id="{D8F7623A-014B-4977-B33E-C4DB97DE833A}"/>
              </a:ext>
            </a:extLst>
          </p:cNvPr>
          <p:cNvSpPr txBox="1">
            <a:spLocks/>
          </p:cNvSpPr>
          <p:nvPr/>
        </p:nvSpPr>
        <p:spPr>
          <a:xfrm>
            <a:off x="714000" y="3411084"/>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Union(C, D)?</a:t>
            </a:r>
          </a:p>
        </p:txBody>
      </p:sp>
    </p:spTree>
    <p:extLst>
      <p:ext uri="{BB962C8B-B14F-4D97-AF65-F5344CB8AC3E}">
        <p14:creationId xmlns:p14="http://schemas.microsoft.com/office/powerpoint/2010/main" val="160636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110</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046138"/>
            <a:ext cx="497205" cy="497205"/>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736649"/>
            <a:ext cx="497205" cy="497205"/>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595804"/>
            <a:ext cx="497205" cy="497205"/>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528103"/>
            <a:ext cx="497205" cy="497205"/>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599094"/>
            <a:ext cx="497205" cy="497205"/>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3714156"/>
            <a:ext cx="497205" cy="497205"/>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519083"/>
            <a:ext cx="497205" cy="497205"/>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1985252"/>
            <a:ext cx="1181344" cy="30948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470529"/>
            <a:ext cx="555576" cy="198089"/>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161040"/>
            <a:ext cx="419819" cy="50757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470529"/>
            <a:ext cx="186558" cy="104855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3767686"/>
            <a:ext cx="698373" cy="8001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093009"/>
            <a:ext cx="73922" cy="506085"/>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2952494"/>
            <a:ext cx="1126703" cy="719414"/>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3847697"/>
            <a:ext cx="932307" cy="11506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025308"/>
            <a:ext cx="48768" cy="68884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161040"/>
            <a:ext cx="281385" cy="439877"/>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054462"/>
            <a:ext cx="335280" cy="369332"/>
          </a:xfrm>
          <a:prstGeom prst="rect">
            <a:avLst/>
          </a:prstGeom>
          <a:noFill/>
        </p:spPr>
        <p:txBody>
          <a:bodyPr wrap="square" rtlCol="0">
            <a:spAutoFit/>
          </a:bodyPr>
          <a:lstStyle/>
          <a:p>
            <a:r>
              <a:rPr lang="en-US" sz="1800" dirty="0">
                <a:solidFill>
                  <a:schemeClr val="tx1">
                    <a:lumMod val="90000"/>
                    <a:lumOff val="10000"/>
                  </a:schemeClr>
                </a:solidFill>
                <a:latin typeface="Montserrat SemiBold" pitchFamily="2" charset="0"/>
              </a:rPr>
              <a:t>5</a:t>
            </a:r>
            <a:endParaRPr lang="en-SG" sz="1800" dirty="0">
              <a:solidFill>
                <a:schemeClr val="tx1">
                  <a:lumMod val="90000"/>
                  <a:lumOff val="10000"/>
                </a:schemeClr>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177977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32614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521892"/>
            <a:ext cx="335280" cy="369332"/>
          </a:xfrm>
          <a:prstGeom prst="rect">
            <a:avLst/>
          </a:prstGeom>
          <a:noFill/>
        </p:spPr>
        <p:txBody>
          <a:bodyPr wrap="square" rtlCol="0">
            <a:spAutoFit/>
          </a:bodyPr>
          <a:lstStyle/>
          <a:p>
            <a:r>
              <a:rPr lang="en-US" sz="1800" dirty="0">
                <a:solidFill>
                  <a:schemeClr val="tx1">
                    <a:lumMod val="90000"/>
                    <a:lumOff val="10000"/>
                  </a:schemeClr>
                </a:solidFill>
                <a:latin typeface="Montserrat SemiBold" pitchFamily="2" charset="0"/>
              </a:rPr>
              <a:t>4</a:t>
            </a:r>
            <a:endParaRPr lang="en-SG" sz="1800" dirty="0">
              <a:solidFill>
                <a:schemeClr val="tx1">
                  <a:lumMod val="90000"/>
                  <a:lumOff val="10000"/>
                </a:schemeClr>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289122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175748"/>
            <a:ext cx="335280" cy="369332"/>
          </a:xfrm>
          <a:prstGeom prst="rect">
            <a:avLst/>
          </a:prstGeom>
          <a:noFill/>
        </p:spPr>
        <p:txBody>
          <a:bodyPr wrap="square" rtlCol="0">
            <a:spAutoFit/>
          </a:bodyPr>
          <a:lstStyle/>
          <a:p>
            <a:r>
              <a:rPr lang="en-US" sz="1800" dirty="0">
                <a:solidFill>
                  <a:schemeClr val="tx1">
                    <a:lumMod val="90000"/>
                    <a:lumOff val="10000"/>
                  </a:schemeClr>
                </a:solidFill>
                <a:latin typeface="Montserrat SemiBold" pitchFamily="2" charset="0"/>
              </a:rPr>
              <a:t>3</a:t>
            </a:r>
            <a:endParaRPr lang="en-SG" sz="1800" dirty="0">
              <a:solidFill>
                <a:schemeClr val="tx1">
                  <a:lumMod val="90000"/>
                  <a:lumOff val="10000"/>
                </a:schemeClr>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3837881"/>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2925497"/>
            <a:ext cx="335280" cy="369332"/>
          </a:xfrm>
          <a:prstGeom prst="rect">
            <a:avLst/>
          </a:prstGeom>
          <a:noFill/>
        </p:spPr>
        <p:txBody>
          <a:bodyPr wrap="square" rtlCol="0">
            <a:spAutoFit/>
          </a:bodyPr>
          <a:lstStyle/>
          <a:p>
            <a:r>
              <a:rPr lang="en-US" sz="1800" dirty="0">
                <a:solidFill>
                  <a:schemeClr val="tx1">
                    <a:lumMod val="90000"/>
                    <a:lumOff val="10000"/>
                  </a:schemeClr>
                </a:solidFill>
                <a:latin typeface="Montserrat SemiBold" pitchFamily="2" charset="0"/>
              </a:rPr>
              <a:t>4</a:t>
            </a:r>
            <a:endParaRPr lang="en-SG" sz="1800" dirty="0">
              <a:solidFill>
                <a:schemeClr val="tx1">
                  <a:lumMod val="90000"/>
                  <a:lumOff val="10000"/>
                </a:schemeClr>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3901725"/>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190626"/>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1358064" cy="369332"/>
          </a:xfrm>
          <a:prstGeom prst="rect">
            <a:avLst/>
          </a:prstGeom>
          <a:noFill/>
        </p:spPr>
        <p:txBody>
          <a:bodyPr wrap="none" rtlCol="0">
            <a:spAutoFit/>
          </a:bodyPr>
          <a:lstStyle/>
          <a:p>
            <a:r>
              <a:rPr lang="en-US" sz="1800" dirty="0" err="1">
                <a:solidFill>
                  <a:schemeClr val="bg1"/>
                </a:solidFill>
                <a:latin typeface="Montserrat SemiBold" pitchFamily="2" charset="0"/>
              </a:rPr>
              <a:t>Boruvka’s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2086782" y="459496"/>
            <a:ext cx="1628972" cy="369332"/>
          </a:xfrm>
          <a:prstGeom prst="rect">
            <a:avLst/>
          </a:prstGeom>
          <a:noFill/>
        </p:spPr>
        <p:txBody>
          <a:bodyPr wrap="none" rtlCol="0">
            <a:spAutoFit/>
          </a:bodyPr>
          <a:lstStyle/>
          <a:p>
            <a:r>
              <a:rPr lang="en-US" sz="1800" dirty="0">
                <a:solidFill>
                  <a:schemeClr val="bg1"/>
                </a:solidFill>
                <a:latin typeface="Montserrat SemiBold" pitchFamily="2" charset="0"/>
              </a:rPr>
              <a:t>Result: MST!</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207568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111</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7075589" cy="2031325"/>
          </a:xfrm>
          <a:prstGeom prst="rect">
            <a:avLst/>
          </a:prstGeom>
          <a:noFill/>
        </p:spPr>
        <p:txBody>
          <a:bodyPr wrap="square" rtlCol="0">
            <a:spAutoFit/>
          </a:bodyPr>
          <a:lstStyle/>
          <a:p>
            <a:r>
              <a:rPr lang="en-US" sz="1800" dirty="0">
                <a:solidFill>
                  <a:schemeClr val="bg1"/>
                </a:solidFill>
                <a:latin typeface="Montserrat SemiBold" pitchFamily="2" charset="0"/>
              </a:rPr>
              <a:t>A Fibonacci heap is a priority queue that implements insert, delete, and </a:t>
            </a:r>
            <a:r>
              <a:rPr lang="en-US" sz="1800" dirty="0" err="1">
                <a:solidFill>
                  <a:schemeClr val="bg1"/>
                </a:solidFill>
                <a:latin typeface="Montserrat SemiBold" pitchFamily="2" charset="0"/>
              </a:rPr>
              <a:t>decreaseKey</a:t>
            </a:r>
            <a:r>
              <a:rPr lang="en-US" sz="1800" dirty="0">
                <a:solidFill>
                  <a:schemeClr val="bg1"/>
                </a:solidFill>
                <a:latin typeface="Montserrat SemiBold" pitchFamily="2" charset="0"/>
              </a:rPr>
              <a:t> in O(1) amortized time, and implements </a:t>
            </a:r>
            <a:r>
              <a:rPr lang="en-US" sz="1800" dirty="0" err="1">
                <a:solidFill>
                  <a:schemeClr val="bg1"/>
                </a:solidFill>
                <a:latin typeface="Montserrat SemiBold" pitchFamily="2" charset="0"/>
              </a:rPr>
              <a:t>extractMin</a:t>
            </a:r>
            <a:r>
              <a:rPr lang="en-US" sz="1800" dirty="0">
                <a:solidFill>
                  <a:schemeClr val="bg1"/>
                </a:solidFill>
                <a:latin typeface="Montserrat SemiBold" pitchFamily="2" charset="0"/>
              </a:rPr>
              <a:t> in O(log n) amortized time,</a:t>
            </a:r>
          </a:p>
          <a:p>
            <a:r>
              <a:rPr lang="en-US" sz="1800" dirty="0">
                <a:solidFill>
                  <a:schemeClr val="bg1"/>
                </a:solidFill>
                <a:latin typeface="Montserrat SemiBold" pitchFamily="2" charset="0"/>
              </a:rPr>
              <a:t>assuming n elements in the heap. </a:t>
            </a:r>
          </a:p>
          <a:p>
            <a:endParaRPr lang="en-US" sz="1800" dirty="0">
              <a:solidFill>
                <a:schemeClr val="bg1"/>
              </a:solidFill>
              <a:latin typeface="Montserrat SemiBold" pitchFamily="2" charset="0"/>
            </a:endParaRPr>
          </a:p>
          <a:p>
            <a:r>
              <a:rPr lang="en-US" sz="1800" dirty="0">
                <a:solidFill>
                  <a:schemeClr val="bg1"/>
                </a:solidFill>
                <a:latin typeface="Montserrat SemiBold" pitchFamily="2" charset="0"/>
              </a:rPr>
              <a:t>If you run Prim’s Algorithm on a graph of V nodes and E edges using a Fibonacci Heap, what is the running time?</a:t>
            </a:r>
          </a:p>
        </p:txBody>
      </p:sp>
    </p:spTree>
    <p:extLst>
      <p:ext uri="{BB962C8B-B14F-4D97-AF65-F5344CB8AC3E}">
        <p14:creationId xmlns:p14="http://schemas.microsoft.com/office/powerpoint/2010/main" val="2118346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112</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7075589" cy="369332"/>
          </a:xfrm>
          <a:prstGeom prst="rect">
            <a:avLst/>
          </a:prstGeom>
          <a:noFill/>
        </p:spPr>
        <p:txBody>
          <a:bodyPr wrap="square" rtlCol="0">
            <a:spAutoFit/>
          </a:bodyPr>
          <a:lstStyle/>
          <a:p>
            <a:r>
              <a:rPr lang="en-US" sz="1800" dirty="0">
                <a:solidFill>
                  <a:schemeClr val="bg1"/>
                </a:solidFill>
                <a:latin typeface="Montserrat SemiBold" pitchFamily="2" charset="0"/>
              </a:rPr>
              <a:t>Prim’s Algorithm:</a:t>
            </a:r>
          </a:p>
        </p:txBody>
      </p:sp>
    </p:spTree>
    <p:extLst>
      <p:ext uri="{BB962C8B-B14F-4D97-AF65-F5344CB8AC3E}">
        <p14:creationId xmlns:p14="http://schemas.microsoft.com/office/powerpoint/2010/main" val="1063383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113</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7075589" cy="1200329"/>
          </a:xfrm>
          <a:prstGeom prst="rect">
            <a:avLst/>
          </a:prstGeom>
          <a:noFill/>
        </p:spPr>
        <p:txBody>
          <a:bodyPr wrap="square" rtlCol="0">
            <a:spAutoFit/>
          </a:bodyPr>
          <a:lstStyle/>
          <a:p>
            <a:r>
              <a:rPr lang="en-US" sz="1800" dirty="0">
                <a:solidFill>
                  <a:schemeClr val="bg1"/>
                </a:solidFill>
                <a:latin typeface="Montserrat SemiBold" pitchFamily="2" charset="0"/>
              </a:rPr>
              <a:t>There can only be a maximum of V – 1 nodes at the priority queue!</a:t>
            </a:r>
          </a:p>
          <a:p>
            <a:endParaRPr lang="en-US" sz="1800" dirty="0">
              <a:solidFill>
                <a:schemeClr val="bg1"/>
              </a:solidFill>
              <a:latin typeface="Montserrat SemiBold" pitchFamily="2" charset="0"/>
            </a:endParaRPr>
          </a:p>
          <a:p>
            <a:r>
              <a:rPr lang="en-US" sz="1800" dirty="0">
                <a:solidFill>
                  <a:schemeClr val="bg1"/>
                </a:solidFill>
                <a:latin typeface="Montserrat SemiBold" pitchFamily="2" charset="0"/>
                <a:sym typeface="Wingdings" panose="05000000000000000000" pitchFamily="2" charset="2"/>
              </a:rPr>
              <a:t> Extract min can only be called max. V times</a:t>
            </a:r>
            <a:endParaRPr lang="en-US" sz="1800" dirty="0">
              <a:solidFill>
                <a:schemeClr val="bg1"/>
              </a:solidFill>
              <a:latin typeface="Montserrat SemiBold" pitchFamily="2" charset="0"/>
            </a:endParaRPr>
          </a:p>
        </p:txBody>
      </p:sp>
      <p:sp>
        <p:nvSpPr>
          <p:cNvPr id="3" name="TextBox 2">
            <a:extLst>
              <a:ext uri="{FF2B5EF4-FFF2-40B4-BE49-F238E27FC236}">
                <a16:creationId xmlns:a16="http://schemas.microsoft.com/office/drawing/2014/main" id="{ED38C4B9-DEE3-6517-D757-85DD9CF5A7E0}"/>
              </a:ext>
            </a:extLst>
          </p:cNvPr>
          <p:cNvSpPr txBox="1"/>
          <p:nvPr/>
        </p:nvSpPr>
        <p:spPr>
          <a:xfrm>
            <a:off x="686651" y="2607169"/>
            <a:ext cx="7713300" cy="369332"/>
          </a:xfrm>
          <a:prstGeom prst="rect">
            <a:avLst/>
          </a:prstGeom>
          <a:noFill/>
        </p:spPr>
        <p:txBody>
          <a:bodyPr wrap="square" rtlCol="0">
            <a:spAutoFit/>
          </a:bodyPr>
          <a:lstStyle/>
          <a:p>
            <a:r>
              <a:rPr lang="en-US" sz="1800" dirty="0">
                <a:solidFill>
                  <a:schemeClr val="bg1"/>
                </a:solidFill>
                <a:latin typeface="Montserrat SemiBold" pitchFamily="2" charset="0"/>
              </a:rPr>
              <a:t>However, we need to update the PQ for every edge traversed</a:t>
            </a:r>
          </a:p>
        </p:txBody>
      </p:sp>
      <p:sp>
        <p:nvSpPr>
          <p:cNvPr id="4" name="TextBox 3">
            <a:extLst>
              <a:ext uri="{FF2B5EF4-FFF2-40B4-BE49-F238E27FC236}">
                <a16:creationId xmlns:a16="http://schemas.microsoft.com/office/drawing/2014/main" id="{55DC1680-CF55-AE6C-0C58-FF35DC07B17D}"/>
              </a:ext>
            </a:extLst>
          </p:cNvPr>
          <p:cNvSpPr txBox="1"/>
          <p:nvPr/>
        </p:nvSpPr>
        <p:spPr>
          <a:xfrm>
            <a:off x="686651" y="3100231"/>
            <a:ext cx="7713300" cy="369332"/>
          </a:xfrm>
          <a:prstGeom prst="rect">
            <a:avLst/>
          </a:prstGeom>
          <a:noFill/>
        </p:spPr>
        <p:txBody>
          <a:bodyPr wrap="square" rtlCol="0">
            <a:spAutoFit/>
          </a:bodyPr>
          <a:lstStyle/>
          <a:p>
            <a:r>
              <a:rPr lang="en-US" sz="1800" dirty="0">
                <a:solidFill>
                  <a:schemeClr val="bg1"/>
                </a:solidFill>
                <a:latin typeface="Montserrat SemiBold" pitchFamily="2" charset="0"/>
                <a:sym typeface="Wingdings" panose="05000000000000000000" pitchFamily="2" charset="2"/>
              </a:rPr>
              <a:t> Update (insert / </a:t>
            </a:r>
            <a:r>
              <a:rPr lang="en-US" sz="1800" dirty="0" err="1">
                <a:solidFill>
                  <a:schemeClr val="bg1"/>
                </a:solidFill>
                <a:latin typeface="Montserrat SemiBold" pitchFamily="2" charset="0"/>
                <a:sym typeface="Wingdings" panose="05000000000000000000" pitchFamily="2" charset="2"/>
              </a:rPr>
              <a:t>decreaseKey</a:t>
            </a:r>
            <a:r>
              <a:rPr lang="en-US" sz="1800" dirty="0">
                <a:solidFill>
                  <a:schemeClr val="bg1"/>
                </a:solidFill>
                <a:latin typeface="Montserrat SemiBold" pitchFamily="2" charset="0"/>
                <a:sym typeface="Wingdings" panose="05000000000000000000" pitchFamily="2" charset="2"/>
              </a:rPr>
              <a:t>) will be called for E times</a:t>
            </a:r>
            <a:endParaRPr lang="en-US" sz="1800" dirty="0">
              <a:solidFill>
                <a:schemeClr val="bg1"/>
              </a:solidFill>
              <a:latin typeface="Montserrat SemiBold" pitchFamily="2" charset="0"/>
            </a:endParaRPr>
          </a:p>
        </p:txBody>
      </p:sp>
    </p:spTree>
    <p:extLst>
      <p:ext uri="{BB962C8B-B14F-4D97-AF65-F5344CB8AC3E}">
        <p14:creationId xmlns:p14="http://schemas.microsoft.com/office/powerpoint/2010/main" val="3360034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114</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7075589" cy="369332"/>
          </a:xfrm>
          <a:prstGeom prst="rect">
            <a:avLst/>
          </a:prstGeom>
          <a:noFill/>
        </p:spPr>
        <p:txBody>
          <a:bodyPr wrap="square" rtlCol="0">
            <a:spAutoFit/>
          </a:bodyPr>
          <a:lstStyle/>
          <a:p>
            <a:r>
              <a:rPr lang="en-US" sz="1800" dirty="0">
                <a:solidFill>
                  <a:schemeClr val="bg1"/>
                </a:solidFill>
                <a:latin typeface="Montserrat SemiBold" pitchFamily="2" charset="0"/>
              </a:rPr>
              <a:t>Runtime:</a:t>
            </a:r>
          </a:p>
        </p:txBody>
      </p:sp>
      <p:sp>
        <p:nvSpPr>
          <p:cNvPr id="2" name="TextBox 1">
            <a:extLst>
              <a:ext uri="{FF2B5EF4-FFF2-40B4-BE49-F238E27FC236}">
                <a16:creationId xmlns:a16="http://schemas.microsoft.com/office/drawing/2014/main" id="{3C62CE8A-4DDD-C7B3-B18D-ECC4B2EA4F5E}"/>
              </a:ext>
            </a:extLst>
          </p:cNvPr>
          <p:cNvSpPr txBox="1"/>
          <p:nvPr/>
        </p:nvSpPr>
        <p:spPr>
          <a:xfrm>
            <a:off x="686651" y="1628952"/>
            <a:ext cx="8112691" cy="369332"/>
          </a:xfrm>
          <a:prstGeom prst="rect">
            <a:avLst/>
          </a:prstGeom>
          <a:noFill/>
        </p:spPr>
        <p:txBody>
          <a:bodyPr wrap="square" rtlCol="0">
            <a:spAutoFit/>
          </a:bodyPr>
          <a:lstStyle/>
          <a:p>
            <a:r>
              <a:rPr lang="en-US" sz="1800" dirty="0">
                <a:solidFill>
                  <a:schemeClr val="bg1"/>
                </a:solidFill>
                <a:latin typeface="Montserrat SemiBold" pitchFamily="2" charset="0"/>
              </a:rPr>
              <a:t>V </a:t>
            </a:r>
            <a:r>
              <a:rPr lang="en-US" sz="1800" dirty="0" err="1">
                <a:solidFill>
                  <a:schemeClr val="bg1"/>
                </a:solidFill>
                <a:latin typeface="Montserrat SemiBold" pitchFamily="2" charset="0"/>
              </a:rPr>
              <a:t>extractMin</a:t>
            </a:r>
            <a:r>
              <a:rPr lang="en-US" sz="1800" dirty="0">
                <a:solidFill>
                  <a:schemeClr val="bg1"/>
                </a:solidFill>
                <a:latin typeface="Montserrat SemiBold" pitchFamily="2" charset="0"/>
              </a:rPr>
              <a:t> operations + E insert/</a:t>
            </a:r>
            <a:r>
              <a:rPr lang="en-US" sz="1800" dirty="0" err="1">
                <a:solidFill>
                  <a:schemeClr val="bg1"/>
                </a:solidFill>
                <a:latin typeface="Montserrat SemiBold" pitchFamily="2" charset="0"/>
              </a:rPr>
              <a:t>decreaseKey</a:t>
            </a:r>
            <a:r>
              <a:rPr lang="en-US" sz="1800" dirty="0">
                <a:solidFill>
                  <a:schemeClr val="bg1"/>
                </a:solidFill>
                <a:latin typeface="Montserrat SemiBold" pitchFamily="2" charset="0"/>
              </a:rPr>
              <a:t> operations</a:t>
            </a:r>
          </a:p>
        </p:txBody>
      </p:sp>
      <p:sp>
        <p:nvSpPr>
          <p:cNvPr id="5" name="TextBox 4">
            <a:extLst>
              <a:ext uri="{FF2B5EF4-FFF2-40B4-BE49-F238E27FC236}">
                <a16:creationId xmlns:a16="http://schemas.microsoft.com/office/drawing/2014/main" id="{12CDBE99-110D-B6CB-06F8-F1A071BD68F7}"/>
              </a:ext>
            </a:extLst>
          </p:cNvPr>
          <p:cNvSpPr txBox="1"/>
          <p:nvPr/>
        </p:nvSpPr>
        <p:spPr>
          <a:xfrm>
            <a:off x="686651" y="1998284"/>
            <a:ext cx="8112691" cy="369332"/>
          </a:xfrm>
          <a:prstGeom prst="rect">
            <a:avLst/>
          </a:prstGeom>
          <a:noFill/>
        </p:spPr>
        <p:txBody>
          <a:bodyPr wrap="square" rtlCol="0">
            <a:spAutoFit/>
          </a:bodyPr>
          <a:lstStyle/>
          <a:p>
            <a:r>
              <a:rPr lang="en-US" sz="1800" dirty="0">
                <a:solidFill>
                  <a:schemeClr val="bg1"/>
                </a:solidFill>
                <a:latin typeface="Montserrat SemiBold" pitchFamily="2" charset="0"/>
              </a:rPr>
              <a:t>V  x  O(log V)  + E  x  O(1)</a:t>
            </a:r>
          </a:p>
        </p:txBody>
      </p:sp>
      <p:sp>
        <p:nvSpPr>
          <p:cNvPr id="6" name="TextBox 5">
            <a:extLst>
              <a:ext uri="{FF2B5EF4-FFF2-40B4-BE49-F238E27FC236}">
                <a16:creationId xmlns:a16="http://schemas.microsoft.com/office/drawing/2014/main" id="{F78A3F54-DC34-D785-9BD8-7B13F44C981C}"/>
              </a:ext>
            </a:extLst>
          </p:cNvPr>
          <p:cNvSpPr txBox="1"/>
          <p:nvPr/>
        </p:nvSpPr>
        <p:spPr>
          <a:xfrm>
            <a:off x="686651" y="2407423"/>
            <a:ext cx="8112691" cy="369332"/>
          </a:xfrm>
          <a:prstGeom prst="rect">
            <a:avLst/>
          </a:prstGeom>
          <a:noFill/>
        </p:spPr>
        <p:txBody>
          <a:bodyPr wrap="square" rtlCol="0">
            <a:spAutoFit/>
          </a:bodyPr>
          <a:lstStyle/>
          <a:p>
            <a:r>
              <a:rPr lang="en-US" sz="1800" dirty="0">
                <a:solidFill>
                  <a:schemeClr val="bg1"/>
                </a:solidFill>
                <a:latin typeface="Montserrat SemiBold" pitchFamily="2" charset="0"/>
              </a:rPr>
              <a:t>= O(E + V log V)</a:t>
            </a:r>
          </a:p>
        </p:txBody>
      </p:sp>
    </p:spTree>
    <p:extLst>
      <p:ext uri="{BB962C8B-B14F-4D97-AF65-F5344CB8AC3E}">
        <p14:creationId xmlns:p14="http://schemas.microsoft.com/office/powerpoint/2010/main" val="1804196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115</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4. Power Plant</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5" name="Google Shape;336;p36">
            <a:extLst>
              <a:ext uri="{FF2B5EF4-FFF2-40B4-BE49-F238E27FC236}">
                <a16:creationId xmlns:a16="http://schemas.microsoft.com/office/drawing/2014/main" id="{4993389E-D327-E43F-7054-120FFDB450E2}"/>
              </a:ext>
            </a:extLst>
          </p:cNvPr>
          <p:cNvSpPr txBox="1">
            <a:spLocks/>
          </p:cNvSpPr>
          <p:nvPr/>
        </p:nvSpPr>
        <p:spPr>
          <a:xfrm>
            <a:off x="714000" y="1287260"/>
            <a:ext cx="7758450" cy="1309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Given a network of power plants, houses and potential cables to be laid, along with its associated cost, find the cheapest way to connect every house to at least one power plant. The connections can be routed through other houses if required.</a:t>
            </a:r>
          </a:p>
        </p:txBody>
      </p:sp>
      <p:sp>
        <p:nvSpPr>
          <p:cNvPr id="7" name="Oval 6">
            <a:extLst>
              <a:ext uri="{FF2B5EF4-FFF2-40B4-BE49-F238E27FC236}">
                <a16:creationId xmlns:a16="http://schemas.microsoft.com/office/drawing/2014/main" id="{ADF8DAAD-EB77-B98C-B1BD-DA9419D03970}"/>
              </a:ext>
            </a:extLst>
          </p:cNvPr>
          <p:cNvSpPr/>
          <p:nvPr/>
        </p:nvSpPr>
        <p:spPr>
          <a:xfrm>
            <a:off x="3185160" y="2928620"/>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B</a:t>
            </a:r>
            <a:endParaRPr lang="en-SG" sz="1600" dirty="0">
              <a:latin typeface="Montserrat SemiBold" pitchFamily="2" charset="0"/>
            </a:endParaRPr>
          </a:p>
        </p:txBody>
      </p:sp>
      <p:sp>
        <p:nvSpPr>
          <p:cNvPr id="8" name="Oval 7">
            <a:extLst>
              <a:ext uri="{FF2B5EF4-FFF2-40B4-BE49-F238E27FC236}">
                <a16:creationId xmlns:a16="http://schemas.microsoft.com/office/drawing/2014/main" id="{61BA4F5D-6B2F-E80B-1D96-1C8B6DCE8E64}"/>
              </a:ext>
            </a:extLst>
          </p:cNvPr>
          <p:cNvSpPr/>
          <p:nvPr/>
        </p:nvSpPr>
        <p:spPr>
          <a:xfrm>
            <a:off x="4334014" y="2928620"/>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D</a:t>
            </a:r>
            <a:endParaRPr lang="en-SG" sz="1600" dirty="0">
              <a:latin typeface="Montserrat SemiBold" pitchFamily="2" charset="0"/>
            </a:endParaRPr>
          </a:p>
        </p:txBody>
      </p:sp>
      <p:sp>
        <p:nvSpPr>
          <p:cNvPr id="9" name="Oval 8">
            <a:extLst>
              <a:ext uri="{FF2B5EF4-FFF2-40B4-BE49-F238E27FC236}">
                <a16:creationId xmlns:a16="http://schemas.microsoft.com/office/drawing/2014/main" id="{396967E3-9721-E47B-0DD6-A14F2C4184F5}"/>
              </a:ext>
            </a:extLst>
          </p:cNvPr>
          <p:cNvSpPr/>
          <p:nvPr/>
        </p:nvSpPr>
        <p:spPr>
          <a:xfrm>
            <a:off x="5482868" y="2928620"/>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F</a:t>
            </a:r>
            <a:endParaRPr lang="en-SG" sz="1600" dirty="0">
              <a:latin typeface="Montserrat SemiBold" pitchFamily="2" charset="0"/>
            </a:endParaRPr>
          </a:p>
        </p:txBody>
      </p:sp>
      <p:sp>
        <p:nvSpPr>
          <p:cNvPr id="10" name="Oval 9">
            <a:extLst>
              <a:ext uri="{FF2B5EF4-FFF2-40B4-BE49-F238E27FC236}">
                <a16:creationId xmlns:a16="http://schemas.microsoft.com/office/drawing/2014/main" id="{DC4C4432-3197-0C9B-8437-027E3477B20C}"/>
              </a:ext>
            </a:extLst>
          </p:cNvPr>
          <p:cNvSpPr/>
          <p:nvPr/>
        </p:nvSpPr>
        <p:spPr>
          <a:xfrm>
            <a:off x="6631722" y="2928620"/>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H</a:t>
            </a:r>
            <a:endParaRPr lang="en-SG" sz="1600" dirty="0">
              <a:latin typeface="Montserrat SemiBold" pitchFamily="2" charset="0"/>
            </a:endParaRPr>
          </a:p>
        </p:txBody>
      </p:sp>
      <p:sp>
        <p:nvSpPr>
          <p:cNvPr id="11" name="Oval 10">
            <a:extLst>
              <a:ext uri="{FF2B5EF4-FFF2-40B4-BE49-F238E27FC236}">
                <a16:creationId xmlns:a16="http://schemas.microsoft.com/office/drawing/2014/main" id="{B33C8E63-6152-5228-9501-888B9EFA9FF9}"/>
              </a:ext>
            </a:extLst>
          </p:cNvPr>
          <p:cNvSpPr/>
          <p:nvPr/>
        </p:nvSpPr>
        <p:spPr>
          <a:xfrm>
            <a:off x="2036306" y="4107060"/>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A</a:t>
            </a:r>
            <a:endParaRPr lang="en-SG" sz="1600" dirty="0">
              <a:latin typeface="Montserrat SemiBold" pitchFamily="2" charset="0"/>
            </a:endParaRPr>
          </a:p>
        </p:txBody>
      </p:sp>
      <p:sp>
        <p:nvSpPr>
          <p:cNvPr id="12" name="Oval 11">
            <a:extLst>
              <a:ext uri="{FF2B5EF4-FFF2-40B4-BE49-F238E27FC236}">
                <a16:creationId xmlns:a16="http://schemas.microsoft.com/office/drawing/2014/main" id="{AD625AA3-65C7-7ABD-6D51-177280376CEF}"/>
              </a:ext>
            </a:extLst>
          </p:cNvPr>
          <p:cNvSpPr/>
          <p:nvPr/>
        </p:nvSpPr>
        <p:spPr>
          <a:xfrm>
            <a:off x="3185160" y="4107060"/>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14" name="Oval 13">
            <a:extLst>
              <a:ext uri="{FF2B5EF4-FFF2-40B4-BE49-F238E27FC236}">
                <a16:creationId xmlns:a16="http://schemas.microsoft.com/office/drawing/2014/main" id="{84122711-6884-D933-A298-65A5D98F571F}"/>
              </a:ext>
            </a:extLst>
          </p:cNvPr>
          <p:cNvSpPr/>
          <p:nvPr/>
        </p:nvSpPr>
        <p:spPr>
          <a:xfrm>
            <a:off x="4334014" y="4107060"/>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sp>
        <p:nvSpPr>
          <p:cNvPr id="15" name="Oval 14">
            <a:extLst>
              <a:ext uri="{FF2B5EF4-FFF2-40B4-BE49-F238E27FC236}">
                <a16:creationId xmlns:a16="http://schemas.microsoft.com/office/drawing/2014/main" id="{44D3AFBE-8684-05E4-907F-3B5FB08212A7}"/>
              </a:ext>
            </a:extLst>
          </p:cNvPr>
          <p:cNvSpPr/>
          <p:nvPr/>
        </p:nvSpPr>
        <p:spPr>
          <a:xfrm>
            <a:off x="5482868" y="4107060"/>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G</a:t>
            </a:r>
            <a:endParaRPr lang="en-SG" sz="1600" dirty="0">
              <a:latin typeface="Montserrat SemiBold" pitchFamily="2" charset="0"/>
            </a:endParaRPr>
          </a:p>
        </p:txBody>
      </p:sp>
      <p:sp>
        <p:nvSpPr>
          <p:cNvPr id="17" name="Oval 16">
            <a:extLst>
              <a:ext uri="{FF2B5EF4-FFF2-40B4-BE49-F238E27FC236}">
                <a16:creationId xmlns:a16="http://schemas.microsoft.com/office/drawing/2014/main" id="{0F776C87-4BDE-0EB9-AA06-DD523754311C}"/>
              </a:ext>
            </a:extLst>
          </p:cNvPr>
          <p:cNvSpPr/>
          <p:nvPr/>
        </p:nvSpPr>
        <p:spPr>
          <a:xfrm>
            <a:off x="6631722" y="4107060"/>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I</a:t>
            </a:r>
            <a:endParaRPr lang="en-SG" sz="1600" dirty="0">
              <a:latin typeface="Montserrat SemiBold" pitchFamily="2" charset="0"/>
            </a:endParaRPr>
          </a:p>
        </p:txBody>
      </p:sp>
      <p:cxnSp>
        <p:nvCxnSpPr>
          <p:cNvPr id="19" name="Straight Connector 18">
            <a:extLst>
              <a:ext uri="{FF2B5EF4-FFF2-40B4-BE49-F238E27FC236}">
                <a16:creationId xmlns:a16="http://schemas.microsoft.com/office/drawing/2014/main" id="{70B8B7D3-EE67-9556-795F-D2B763FBA0BA}"/>
              </a:ext>
            </a:extLst>
          </p:cNvPr>
          <p:cNvCxnSpPr>
            <a:stCxn id="11" idx="7"/>
            <a:endCxn id="7" idx="3"/>
          </p:cNvCxnSpPr>
          <p:nvPr/>
        </p:nvCxnSpPr>
        <p:spPr>
          <a:xfrm flipV="1">
            <a:off x="2398366" y="3290680"/>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E360B82-29EA-D13F-64D7-2E2F45DB1512}"/>
              </a:ext>
            </a:extLst>
          </p:cNvPr>
          <p:cNvCxnSpPr>
            <a:stCxn id="7" idx="6"/>
            <a:endCxn id="8" idx="2"/>
          </p:cNvCxnSpPr>
          <p:nvPr/>
        </p:nvCxnSpPr>
        <p:spPr>
          <a:xfrm>
            <a:off x="3609340" y="3140710"/>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78A2B4-6B03-EA8B-18D4-4CFB8C0A746A}"/>
              </a:ext>
            </a:extLst>
          </p:cNvPr>
          <p:cNvCxnSpPr>
            <a:stCxn id="7" idx="4"/>
            <a:endCxn id="12" idx="0"/>
          </p:cNvCxnSpPr>
          <p:nvPr/>
        </p:nvCxnSpPr>
        <p:spPr>
          <a:xfrm>
            <a:off x="3397250" y="3352800"/>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77E164-681F-92CC-CE54-2AB725B14B88}"/>
              </a:ext>
            </a:extLst>
          </p:cNvPr>
          <p:cNvCxnSpPr>
            <a:stCxn id="7" idx="5"/>
            <a:endCxn id="14" idx="1"/>
          </p:cNvCxnSpPr>
          <p:nvPr/>
        </p:nvCxnSpPr>
        <p:spPr>
          <a:xfrm>
            <a:off x="3547220" y="3290680"/>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57AEA55-81A2-7D30-C766-12820C6652ED}"/>
              </a:ext>
            </a:extLst>
          </p:cNvPr>
          <p:cNvCxnSpPr>
            <a:stCxn id="11" idx="6"/>
            <a:endCxn id="12" idx="2"/>
          </p:cNvCxnSpPr>
          <p:nvPr/>
        </p:nvCxnSpPr>
        <p:spPr>
          <a:xfrm>
            <a:off x="2460486" y="4319150"/>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A289923-37B0-AF81-F1DB-E49D9D5B1C50}"/>
              </a:ext>
            </a:extLst>
          </p:cNvPr>
          <p:cNvCxnSpPr>
            <a:stCxn id="12" idx="6"/>
            <a:endCxn id="14" idx="2"/>
          </p:cNvCxnSpPr>
          <p:nvPr/>
        </p:nvCxnSpPr>
        <p:spPr>
          <a:xfrm>
            <a:off x="3609340" y="4319150"/>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CE28D7A-A58F-C868-F38F-5CF0FBC2C907}"/>
              </a:ext>
            </a:extLst>
          </p:cNvPr>
          <p:cNvCxnSpPr>
            <a:stCxn id="8" idx="4"/>
            <a:endCxn id="14" idx="0"/>
          </p:cNvCxnSpPr>
          <p:nvPr/>
        </p:nvCxnSpPr>
        <p:spPr>
          <a:xfrm>
            <a:off x="4546104" y="3352800"/>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A52FA0-3211-17B9-FE68-0EEB742BEFCC}"/>
              </a:ext>
            </a:extLst>
          </p:cNvPr>
          <p:cNvCxnSpPr>
            <a:stCxn id="8" idx="5"/>
            <a:endCxn id="15" idx="1"/>
          </p:cNvCxnSpPr>
          <p:nvPr/>
        </p:nvCxnSpPr>
        <p:spPr>
          <a:xfrm>
            <a:off x="4696074" y="3290680"/>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6BC0BB5-A0FA-4C3C-10C5-54084EC50B88}"/>
              </a:ext>
            </a:extLst>
          </p:cNvPr>
          <p:cNvCxnSpPr>
            <a:stCxn id="8" idx="6"/>
            <a:endCxn id="9" idx="2"/>
          </p:cNvCxnSpPr>
          <p:nvPr/>
        </p:nvCxnSpPr>
        <p:spPr>
          <a:xfrm>
            <a:off x="4758194" y="3140710"/>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F60477C-735F-59C5-C220-6AB783F7B8A4}"/>
              </a:ext>
            </a:extLst>
          </p:cNvPr>
          <p:cNvCxnSpPr>
            <a:stCxn id="14" idx="6"/>
            <a:endCxn id="15" idx="2"/>
          </p:cNvCxnSpPr>
          <p:nvPr/>
        </p:nvCxnSpPr>
        <p:spPr>
          <a:xfrm>
            <a:off x="4758194" y="4319150"/>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A58F025-DC88-7B03-73C9-FEB600D209BB}"/>
              </a:ext>
            </a:extLst>
          </p:cNvPr>
          <p:cNvCxnSpPr>
            <a:stCxn id="9" idx="4"/>
            <a:endCxn id="15" idx="0"/>
          </p:cNvCxnSpPr>
          <p:nvPr/>
        </p:nvCxnSpPr>
        <p:spPr>
          <a:xfrm>
            <a:off x="5694958" y="3352800"/>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E157C45-EBD2-261B-E246-1C5C39B5DF73}"/>
              </a:ext>
            </a:extLst>
          </p:cNvPr>
          <p:cNvCxnSpPr>
            <a:stCxn id="9" idx="6"/>
            <a:endCxn id="10" idx="2"/>
          </p:cNvCxnSpPr>
          <p:nvPr/>
        </p:nvCxnSpPr>
        <p:spPr>
          <a:xfrm>
            <a:off x="5907048" y="3140710"/>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D8F9612-A44C-5CA7-5909-D578CE18EE9A}"/>
              </a:ext>
            </a:extLst>
          </p:cNvPr>
          <p:cNvCxnSpPr>
            <a:stCxn id="15" idx="7"/>
            <a:endCxn id="10" idx="3"/>
          </p:cNvCxnSpPr>
          <p:nvPr/>
        </p:nvCxnSpPr>
        <p:spPr>
          <a:xfrm flipV="1">
            <a:off x="5844928" y="3290680"/>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383BCD9-C642-F9AE-6040-81C90F39CF2D}"/>
              </a:ext>
            </a:extLst>
          </p:cNvPr>
          <p:cNvCxnSpPr>
            <a:stCxn id="15" idx="6"/>
            <a:endCxn id="17" idx="2"/>
          </p:cNvCxnSpPr>
          <p:nvPr/>
        </p:nvCxnSpPr>
        <p:spPr>
          <a:xfrm>
            <a:off x="5907048" y="4319150"/>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9" name="Google Shape;336;p36">
            <a:extLst>
              <a:ext uri="{FF2B5EF4-FFF2-40B4-BE49-F238E27FC236}">
                <a16:creationId xmlns:a16="http://schemas.microsoft.com/office/drawing/2014/main" id="{5CF56BA0-471E-EFC9-4932-49E8E7F132AB}"/>
              </a:ext>
            </a:extLst>
          </p:cNvPr>
          <p:cNvSpPr txBox="1">
            <a:spLocks/>
          </p:cNvSpPr>
          <p:nvPr/>
        </p:nvSpPr>
        <p:spPr>
          <a:xfrm>
            <a:off x="3825757" y="273066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50" name="Google Shape;336;p36">
            <a:extLst>
              <a:ext uri="{FF2B5EF4-FFF2-40B4-BE49-F238E27FC236}">
                <a16:creationId xmlns:a16="http://schemas.microsoft.com/office/drawing/2014/main" id="{9F989087-347C-5BAF-57D4-D8F58E932A5C}"/>
              </a:ext>
            </a:extLst>
          </p:cNvPr>
          <p:cNvSpPr txBox="1">
            <a:spLocks/>
          </p:cNvSpPr>
          <p:nvPr/>
        </p:nvSpPr>
        <p:spPr>
          <a:xfrm>
            <a:off x="4954694" y="272874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6</a:t>
            </a:r>
          </a:p>
        </p:txBody>
      </p:sp>
      <p:sp>
        <p:nvSpPr>
          <p:cNvPr id="51" name="Google Shape;336;p36">
            <a:extLst>
              <a:ext uri="{FF2B5EF4-FFF2-40B4-BE49-F238E27FC236}">
                <a16:creationId xmlns:a16="http://schemas.microsoft.com/office/drawing/2014/main" id="{B6DC47AD-5DE4-501D-D1C1-6F7207B29546}"/>
              </a:ext>
            </a:extLst>
          </p:cNvPr>
          <p:cNvSpPr txBox="1">
            <a:spLocks/>
          </p:cNvSpPr>
          <p:nvPr/>
        </p:nvSpPr>
        <p:spPr>
          <a:xfrm>
            <a:off x="6083631" y="272681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3</a:t>
            </a:r>
          </a:p>
        </p:txBody>
      </p:sp>
      <p:sp>
        <p:nvSpPr>
          <p:cNvPr id="52" name="Google Shape;336;p36">
            <a:extLst>
              <a:ext uri="{FF2B5EF4-FFF2-40B4-BE49-F238E27FC236}">
                <a16:creationId xmlns:a16="http://schemas.microsoft.com/office/drawing/2014/main" id="{A92D75AC-6EAD-E968-D7CF-C9E534117180}"/>
              </a:ext>
            </a:extLst>
          </p:cNvPr>
          <p:cNvSpPr txBox="1">
            <a:spLocks/>
          </p:cNvSpPr>
          <p:nvPr/>
        </p:nvSpPr>
        <p:spPr>
          <a:xfrm>
            <a:off x="2696820" y="442133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2</a:t>
            </a:r>
          </a:p>
        </p:txBody>
      </p:sp>
      <p:sp>
        <p:nvSpPr>
          <p:cNvPr id="53" name="Google Shape;336;p36">
            <a:extLst>
              <a:ext uri="{FF2B5EF4-FFF2-40B4-BE49-F238E27FC236}">
                <a16:creationId xmlns:a16="http://schemas.microsoft.com/office/drawing/2014/main" id="{B1CCB40B-D536-663F-C936-48FF4B912C59}"/>
              </a:ext>
            </a:extLst>
          </p:cNvPr>
          <p:cNvSpPr txBox="1">
            <a:spLocks/>
          </p:cNvSpPr>
          <p:nvPr/>
        </p:nvSpPr>
        <p:spPr>
          <a:xfrm>
            <a:off x="3825757" y="441940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54" name="Google Shape;336;p36">
            <a:extLst>
              <a:ext uri="{FF2B5EF4-FFF2-40B4-BE49-F238E27FC236}">
                <a16:creationId xmlns:a16="http://schemas.microsoft.com/office/drawing/2014/main" id="{2A0C8C3C-92AA-D12B-B5A2-5842BD3E719C}"/>
              </a:ext>
            </a:extLst>
          </p:cNvPr>
          <p:cNvSpPr txBox="1">
            <a:spLocks/>
          </p:cNvSpPr>
          <p:nvPr/>
        </p:nvSpPr>
        <p:spPr>
          <a:xfrm>
            <a:off x="4901651" y="4417478"/>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10</a:t>
            </a:r>
          </a:p>
        </p:txBody>
      </p:sp>
      <p:sp>
        <p:nvSpPr>
          <p:cNvPr id="55" name="Google Shape;336;p36">
            <a:extLst>
              <a:ext uri="{FF2B5EF4-FFF2-40B4-BE49-F238E27FC236}">
                <a16:creationId xmlns:a16="http://schemas.microsoft.com/office/drawing/2014/main" id="{78E3C464-5B2F-1BF1-C5F3-A0B20DCA1C85}"/>
              </a:ext>
            </a:extLst>
          </p:cNvPr>
          <p:cNvSpPr txBox="1">
            <a:spLocks/>
          </p:cNvSpPr>
          <p:nvPr/>
        </p:nvSpPr>
        <p:spPr>
          <a:xfrm>
            <a:off x="6079312" y="4417478"/>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10</a:t>
            </a:r>
          </a:p>
        </p:txBody>
      </p:sp>
      <p:sp>
        <p:nvSpPr>
          <p:cNvPr id="56" name="Google Shape;336;p36">
            <a:extLst>
              <a:ext uri="{FF2B5EF4-FFF2-40B4-BE49-F238E27FC236}">
                <a16:creationId xmlns:a16="http://schemas.microsoft.com/office/drawing/2014/main" id="{4A0B009F-C33E-B3FE-B8DB-CE522A77AE88}"/>
              </a:ext>
            </a:extLst>
          </p:cNvPr>
          <p:cNvSpPr txBox="1">
            <a:spLocks/>
          </p:cNvSpPr>
          <p:nvPr/>
        </p:nvSpPr>
        <p:spPr>
          <a:xfrm>
            <a:off x="6225232" y="3653828"/>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8</a:t>
            </a:r>
          </a:p>
        </p:txBody>
      </p:sp>
      <p:sp>
        <p:nvSpPr>
          <p:cNvPr id="57" name="Google Shape;336;p36">
            <a:extLst>
              <a:ext uri="{FF2B5EF4-FFF2-40B4-BE49-F238E27FC236}">
                <a16:creationId xmlns:a16="http://schemas.microsoft.com/office/drawing/2014/main" id="{0D0F513D-BE03-9355-9911-6C05CAAA9540}"/>
              </a:ext>
            </a:extLst>
          </p:cNvPr>
          <p:cNvSpPr txBox="1">
            <a:spLocks/>
          </p:cNvSpPr>
          <p:nvPr/>
        </p:nvSpPr>
        <p:spPr>
          <a:xfrm>
            <a:off x="5655133" y="3515985"/>
            <a:ext cx="424179"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11</a:t>
            </a:r>
          </a:p>
        </p:txBody>
      </p:sp>
      <p:sp>
        <p:nvSpPr>
          <p:cNvPr id="58" name="Google Shape;336;p36">
            <a:extLst>
              <a:ext uri="{FF2B5EF4-FFF2-40B4-BE49-F238E27FC236}">
                <a16:creationId xmlns:a16="http://schemas.microsoft.com/office/drawing/2014/main" id="{530D91ED-5941-0780-53C7-CDA09BF93FE6}"/>
              </a:ext>
            </a:extLst>
          </p:cNvPr>
          <p:cNvSpPr txBox="1">
            <a:spLocks/>
          </p:cNvSpPr>
          <p:nvPr/>
        </p:nvSpPr>
        <p:spPr>
          <a:xfrm>
            <a:off x="5046416" y="343240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59" name="Google Shape;336;p36">
            <a:extLst>
              <a:ext uri="{FF2B5EF4-FFF2-40B4-BE49-F238E27FC236}">
                <a16:creationId xmlns:a16="http://schemas.microsoft.com/office/drawing/2014/main" id="{35E71F58-B385-E024-D341-77AD4E832ED8}"/>
              </a:ext>
            </a:extLst>
          </p:cNvPr>
          <p:cNvSpPr txBox="1">
            <a:spLocks/>
          </p:cNvSpPr>
          <p:nvPr/>
        </p:nvSpPr>
        <p:spPr>
          <a:xfrm>
            <a:off x="4550154" y="360923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60" name="Google Shape;336;p36">
            <a:extLst>
              <a:ext uri="{FF2B5EF4-FFF2-40B4-BE49-F238E27FC236}">
                <a16:creationId xmlns:a16="http://schemas.microsoft.com/office/drawing/2014/main" id="{EB1AE488-9504-3FB5-4F34-9325F64672CD}"/>
              </a:ext>
            </a:extLst>
          </p:cNvPr>
          <p:cNvSpPr txBox="1">
            <a:spLocks/>
          </p:cNvSpPr>
          <p:nvPr/>
        </p:nvSpPr>
        <p:spPr>
          <a:xfrm>
            <a:off x="3916694" y="3458029"/>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7</a:t>
            </a:r>
          </a:p>
        </p:txBody>
      </p:sp>
      <p:sp>
        <p:nvSpPr>
          <p:cNvPr id="61" name="Google Shape;336;p36">
            <a:extLst>
              <a:ext uri="{FF2B5EF4-FFF2-40B4-BE49-F238E27FC236}">
                <a16:creationId xmlns:a16="http://schemas.microsoft.com/office/drawing/2014/main" id="{B8022978-9B54-3725-D8BF-A1BB661520EB}"/>
              </a:ext>
            </a:extLst>
          </p:cNvPr>
          <p:cNvSpPr txBox="1">
            <a:spLocks/>
          </p:cNvSpPr>
          <p:nvPr/>
        </p:nvSpPr>
        <p:spPr>
          <a:xfrm>
            <a:off x="3073043" y="365327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62" name="Google Shape;336;p36">
            <a:extLst>
              <a:ext uri="{FF2B5EF4-FFF2-40B4-BE49-F238E27FC236}">
                <a16:creationId xmlns:a16="http://schemas.microsoft.com/office/drawing/2014/main" id="{1EC19B65-C122-7CD1-FB44-9AF50C87AD50}"/>
              </a:ext>
            </a:extLst>
          </p:cNvPr>
          <p:cNvSpPr txBox="1">
            <a:spLocks/>
          </p:cNvSpPr>
          <p:nvPr/>
        </p:nvSpPr>
        <p:spPr>
          <a:xfrm>
            <a:off x="2460486" y="3481798"/>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Tree>
    <p:extLst>
      <p:ext uri="{BB962C8B-B14F-4D97-AF65-F5344CB8AC3E}">
        <p14:creationId xmlns:p14="http://schemas.microsoft.com/office/powerpoint/2010/main" val="1118420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116</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4. Power Plant</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5" name="Google Shape;336;p36">
            <a:extLst>
              <a:ext uri="{FF2B5EF4-FFF2-40B4-BE49-F238E27FC236}">
                <a16:creationId xmlns:a16="http://schemas.microsoft.com/office/drawing/2014/main" id="{4993389E-D327-E43F-7054-120FFDB450E2}"/>
              </a:ext>
            </a:extLst>
          </p:cNvPr>
          <p:cNvSpPr txBox="1">
            <a:spLocks/>
          </p:cNvSpPr>
          <p:nvPr/>
        </p:nvSpPr>
        <p:spPr>
          <a:xfrm>
            <a:off x="714000" y="1287260"/>
            <a:ext cx="7758450" cy="1309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Given a network of power plants, houses and potential cables to be laid, along with its associated cost, find the cheapest way to connect every house to at least one power plant. The connections can be routed through other houses if required.</a:t>
            </a:r>
          </a:p>
        </p:txBody>
      </p:sp>
      <p:sp>
        <p:nvSpPr>
          <p:cNvPr id="7" name="Oval 6">
            <a:extLst>
              <a:ext uri="{FF2B5EF4-FFF2-40B4-BE49-F238E27FC236}">
                <a16:creationId xmlns:a16="http://schemas.microsoft.com/office/drawing/2014/main" id="{ADF8DAAD-EB77-B98C-B1BD-DA9419D03970}"/>
              </a:ext>
            </a:extLst>
          </p:cNvPr>
          <p:cNvSpPr/>
          <p:nvPr/>
        </p:nvSpPr>
        <p:spPr>
          <a:xfrm>
            <a:off x="3185160" y="2928620"/>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B</a:t>
            </a:r>
            <a:endParaRPr lang="en-SG" sz="1600" dirty="0">
              <a:latin typeface="Montserrat SemiBold" pitchFamily="2" charset="0"/>
            </a:endParaRPr>
          </a:p>
        </p:txBody>
      </p:sp>
      <p:sp>
        <p:nvSpPr>
          <p:cNvPr id="8" name="Oval 7">
            <a:extLst>
              <a:ext uri="{FF2B5EF4-FFF2-40B4-BE49-F238E27FC236}">
                <a16:creationId xmlns:a16="http://schemas.microsoft.com/office/drawing/2014/main" id="{61BA4F5D-6B2F-E80B-1D96-1C8B6DCE8E64}"/>
              </a:ext>
            </a:extLst>
          </p:cNvPr>
          <p:cNvSpPr/>
          <p:nvPr/>
        </p:nvSpPr>
        <p:spPr>
          <a:xfrm>
            <a:off x="4334014" y="2928620"/>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D</a:t>
            </a:r>
            <a:endParaRPr lang="en-SG" sz="1600" dirty="0">
              <a:latin typeface="Montserrat SemiBold" pitchFamily="2" charset="0"/>
            </a:endParaRPr>
          </a:p>
        </p:txBody>
      </p:sp>
      <p:sp>
        <p:nvSpPr>
          <p:cNvPr id="9" name="Oval 8">
            <a:extLst>
              <a:ext uri="{FF2B5EF4-FFF2-40B4-BE49-F238E27FC236}">
                <a16:creationId xmlns:a16="http://schemas.microsoft.com/office/drawing/2014/main" id="{396967E3-9721-E47B-0DD6-A14F2C4184F5}"/>
              </a:ext>
            </a:extLst>
          </p:cNvPr>
          <p:cNvSpPr/>
          <p:nvPr/>
        </p:nvSpPr>
        <p:spPr>
          <a:xfrm>
            <a:off x="5482868" y="2928620"/>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F</a:t>
            </a:r>
            <a:endParaRPr lang="en-SG" sz="1600" dirty="0">
              <a:latin typeface="Montserrat SemiBold" pitchFamily="2" charset="0"/>
            </a:endParaRPr>
          </a:p>
        </p:txBody>
      </p:sp>
      <p:sp>
        <p:nvSpPr>
          <p:cNvPr id="10" name="Oval 9">
            <a:extLst>
              <a:ext uri="{FF2B5EF4-FFF2-40B4-BE49-F238E27FC236}">
                <a16:creationId xmlns:a16="http://schemas.microsoft.com/office/drawing/2014/main" id="{DC4C4432-3197-0C9B-8437-027E3477B20C}"/>
              </a:ext>
            </a:extLst>
          </p:cNvPr>
          <p:cNvSpPr/>
          <p:nvPr/>
        </p:nvSpPr>
        <p:spPr>
          <a:xfrm>
            <a:off x="6631722" y="2928620"/>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H</a:t>
            </a:r>
            <a:endParaRPr lang="en-SG" sz="1600" dirty="0">
              <a:latin typeface="Montserrat SemiBold" pitchFamily="2" charset="0"/>
            </a:endParaRPr>
          </a:p>
        </p:txBody>
      </p:sp>
      <p:sp>
        <p:nvSpPr>
          <p:cNvPr id="11" name="Oval 10">
            <a:extLst>
              <a:ext uri="{FF2B5EF4-FFF2-40B4-BE49-F238E27FC236}">
                <a16:creationId xmlns:a16="http://schemas.microsoft.com/office/drawing/2014/main" id="{B33C8E63-6152-5228-9501-888B9EFA9FF9}"/>
              </a:ext>
            </a:extLst>
          </p:cNvPr>
          <p:cNvSpPr/>
          <p:nvPr/>
        </p:nvSpPr>
        <p:spPr>
          <a:xfrm>
            <a:off x="2036306" y="4107060"/>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A</a:t>
            </a:r>
            <a:endParaRPr lang="en-SG" sz="1600" dirty="0">
              <a:latin typeface="Montserrat SemiBold" pitchFamily="2" charset="0"/>
            </a:endParaRPr>
          </a:p>
        </p:txBody>
      </p:sp>
      <p:sp>
        <p:nvSpPr>
          <p:cNvPr id="12" name="Oval 11">
            <a:extLst>
              <a:ext uri="{FF2B5EF4-FFF2-40B4-BE49-F238E27FC236}">
                <a16:creationId xmlns:a16="http://schemas.microsoft.com/office/drawing/2014/main" id="{AD625AA3-65C7-7ABD-6D51-177280376CEF}"/>
              </a:ext>
            </a:extLst>
          </p:cNvPr>
          <p:cNvSpPr/>
          <p:nvPr/>
        </p:nvSpPr>
        <p:spPr>
          <a:xfrm>
            <a:off x="3185160" y="4107060"/>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14" name="Oval 13">
            <a:extLst>
              <a:ext uri="{FF2B5EF4-FFF2-40B4-BE49-F238E27FC236}">
                <a16:creationId xmlns:a16="http://schemas.microsoft.com/office/drawing/2014/main" id="{84122711-6884-D933-A298-65A5D98F571F}"/>
              </a:ext>
            </a:extLst>
          </p:cNvPr>
          <p:cNvSpPr/>
          <p:nvPr/>
        </p:nvSpPr>
        <p:spPr>
          <a:xfrm>
            <a:off x="4334014" y="4107060"/>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sp>
        <p:nvSpPr>
          <p:cNvPr id="15" name="Oval 14">
            <a:extLst>
              <a:ext uri="{FF2B5EF4-FFF2-40B4-BE49-F238E27FC236}">
                <a16:creationId xmlns:a16="http://schemas.microsoft.com/office/drawing/2014/main" id="{44D3AFBE-8684-05E4-907F-3B5FB08212A7}"/>
              </a:ext>
            </a:extLst>
          </p:cNvPr>
          <p:cNvSpPr/>
          <p:nvPr/>
        </p:nvSpPr>
        <p:spPr>
          <a:xfrm>
            <a:off x="5482868" y="4107060"/>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G</a:t>
            </a:r>
            <a:endParaRPr lang="en-SG" sz="1600" dirty="0">
              <a:latin typeface="Montserrat SemiBold" pitchFamily="2" charset="0"/>
            </a:endParaRPr>
          </a:p>
        </p:txBody>
      </p:sp>
      <p:sp>
        <p:nvSpPr>
          <p:cNvPr id="17" name="Oval 16">
            <a:extLst>
              <a:ext uri="{FF2B5EF4-FFF2-40B4-BE49-F238E27FC236}">
                <a16:creationId xmlns:a16="http://schemas.microsoft.com/office/drawing/2014/main" id="{0F776C87-4BDE-0EB9-AA06-DD523754311C}"/>
              </a:ext>
            </a:extLst>
          </p:cNvPr>
          <p:cNvSpPr/>
          <p:nvPr/>
        </p:nvSpPr>
        <p:spPr>
          <a:xfrm>
            <a:off x="6631722" y="4107060"/>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I</a:t>
            </a:r>
            <a:endParaRPr lang="en-SG" sz="1600" dirty="0">
              <a:latin typeface="Montserrat SemiBold" pitchFamily="2" charset="0"/>
            </a:endParaRPr>
          </a:p>
        </p:txBody>
      </p:sp>
      <p:cxnSp>
        <p:nvCxnSpPr>
          <p:cNvPr id="19" name="Straight Connector 18">
            <a:extLst>
              <a:ext uri="{FF2B5EF4-FFF2-40B4-BE49-F238E27FC236}">
                <a16:creationId xmlns:a16="http://schemas.microsoft.com/office/drawing/2014/main" id="{70B8B7D3-EE67-9556-795F-D2B763FBA0BA}"/>
              </a:ext>
            </a:extLst>
          </p:cNvPr>
          <p:cNvCxnSpPr>
            <a:stCxn id="11" idx="7"/>
            <a:endCxn id="7" idx="3"/>
          </p:cNvCxnSpPr>
          <p:nvPr/>
        </p:nvCxnSpPr>
        <p:spPr>
          <a:xfrm flipV="1">
            <a:off x="2398366" y="3290680"/>
            <a:ext cx="848914" cy="87850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E360B82-29EA-D13F-64D7-2E2F45DB1512}"/>
              </a:ext>
            </a:extLst>
          </p:cNvPr>
          <p:cNvCxnSpPr>
            <a:stCxn id="7" idx="6"/>
            <a:endCxn id="8" idx="2"/>
          </p:cNvCxnSpPr>
          <p:nvPr/>
        </p:nvCxnSpPr>
        <p:spPr>
          <a:xfrm>
            <a:off x="3609340" y="3140710"/>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78A2B4-6B03-EA8B-18D4-4CFB8C0A746A}"/>
              </a:ext>
            </a:extLst>
          </p:cNvPr>
          <p:cNvCxnSpPr>
            <a:stCxn id="7" idx="4"/>
            <a:endCxn id="12" idx="0"/>
          </p:cNvCxnSpPr>
          <p:nvPr/>
        </p:nvCxnSpPr>
        <p:spPr>
          <a:xfrm>
            <a:off x="3397250" y="3352800"/>
            <a:ext cx="0" cy="75426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77E164-681F-92CC-CE54-2AB725B14B88}"/>
              </a:ext>
            </a:extLst>
          </p:cNvPr>
          <p:cNvCxnSpPr>
            <a:stCxn id="7" idx="5"/>
            <a:endCxn id="14" idx="1"/>
          </p:cNvCxnSpPr>
          <p:nvPr/>
        </p:nvCxnSpPr>
        <p:spPr>
          <a:xfrm>
            <a:off x="3547220" y="3290680"/>
            <a:ext cx="848914" cy="87850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57AEA55-81A2-7D30-C766-12820C6652ED}"/>
              </a:ext>
            </a:extLst>
          </p:cNvPr>
          <p:cNvCxnSpPr>
            <a:stCxn id="11" idx="6"/>
            <a:endCxn id="12" idx="2"/>
          </p:cNvCxnSpPr>
          <p:nvPr/>
        </p:nvCxnSpPr>
        <p:spPr>
          <a:xfrm>
            <a:off x="2460486" y="4319150"/>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A289923-37B0-AF81-F1DB-E49D9D5B1C50}"/>
              </a:ext>
            </a:extLst>
          </p:cNvPr>
          <p:cNvCxnSpPr>
            <a:stCxn id="12" idx="6"/>
            <a:endCxn id="14" idx="2"/>
          </p:cNvCxnSpPr>
          <p:nvPr/>
        </p:nvCxnSpPr>
        <p:spPr>
          <a:xfrm>
            <a:off x="3609340" y="4319150"/>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CE28D7A-A58F-C868-F38F-5CF0FBC2C907}"/>
              </a:ext>
            </a:extLst>
          </p:cNvPr>
          <p:cNvCxnSpPr>
            <a:stCxn id="8" idx="4"/>
            <a:endCxn id="14" idx="0"/>
          </p:cNvCxnSpPr>
          <p:nvPr/>
        </p:nvCxnSpPr>
        <p:spPr>
          <a:xfrm>
            <a:off x="4546104" y="3352800"/>
            <a:ext cx="0" cy="75426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A52FA0-3211-17B9-FE68-0EEB742BEFCC}"/>
              </a:ext>
            </a:extLst>
          </p:cNvPr>
          <p:cNvCxnSpPr>
            <a:stCxn id="8" idx="5"/>
            <a:endCxn id="15" idx="1"/>
          </p:cNvCxnSpPr>
          <p:nvPr/>
        </p:nvCxnSpPr>
        <p:spPr>
          <a:xfrm>
            <a:off x="4696074" y="3290680"/>
            <a:ext cx="848914" cy="87850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6BC0BB5-A0FA-4C3C-10C5-54084EC50B88}"/>
              </a:ext>
            </a:extLst>
          </p:cNvPr>
          <p:cNvCxnSpPr>
            <a:stCxn id="8" idx="6"/>
            <a:endCxn id="9" idx="2"/>
          </p:cNvCxnSpPr>
          <p:nvPr/>
        </p:nvCxnSpPr>
        <p:spPr>
          <a:xfrm>
            <a:off x="4758194" y="3140710"/>
            <a:ext cx="724674" cy="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F60477C-735F-59C5-C220-6AB783F7B8A4}"/>
              </a:ext>
            </a:extLst>
          </p:cNvPr>
          <p:cNvCxnSpPr>
            <a:stCxn id="14" idx="6"/>
            <a:endCxn id="15" idx="2"/>
          </p:cNvCxnSpPr>
          <p:nvPr/>
        </p:nvCxnSpPr>
        <p:spPr>
          <a:xfrm>
            <a:off x="4758194" y="4319150"/>
            <a:ext cx="724674" cy="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A58F025-DC88-7B03-73C9-FEB600D209BB}"/>
              </a:ext>
            </a:extLst>
          </p:cNvPr>
          <p:cNvCxnSpPr>
            <a:stCxn id="9" idx="4"/>
            <a:endCxn id="15" idx="0"/>
          </p:cNvCxnSpPr>
          <p:nvPr/>
        </p:nvCxnSpPr>
        <p:spPr>
          <a:xfrm>
            <a:off x="5694958" y="3352800"/>
            <a:ext cx="0" cy="75426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E157C45-EBD2-261B-E246-1C5C39B5DF73}"/>
              </a:ext>
            </a:extLst>
          </p:cNvPr>
          <p:cNvCxnSpPr>
            <a:stCxn id="9" idx="6"/>
            <a:endCxn id="10" idx="2"/>
          </p:cNvCxnSpPr>
          <p:nvPr/>
        </p:nvCxnSpPr>
        <p:spPr>
          <a:xfrm>
            <a:off x="5907048" y="3140710"/>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D8F9612-A44C-5CA7-5909-D578CE18EE9A}"/>
              </a:ext>
            </a:extLst>
          </p:cNvPr>
          <p:cNvCxnSpPr>
            <a:stCxn id="15" idx="7"/>
            <a:endCxn id="10" idx="3"/>
          </p:cNvCxnSpPr>
          <p:nvPr/>
        </p:nvCxnSpPr>
        <p:spPr>
          <a:xfrm flipV="1">
            <a:off x="5844928" y="3290680"/>
            <a:ext cx="848914" cy="87850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383BCD9-C642-F9AE-6040-81C90F39CF2D}"/>
              </a:ext>
            </a:extLst>
          </p:cNvPr>
          <p:cNvCxnSpPr>
            <a:stCxn id="15" idx="6"/>
            <a:endCxn id="17" idx="2"/>
          </p:cNvCxnSpPr>
          <p:nvPr/>
        </p:nvCxnSpPr>
        <p:spPr>
          <a:xfrm>
            <a:off x="5907048" y="4319150"/>
            <a:ext cx="724674" cy="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49" name="Google Shape;336;p36">
            <a:extLst>
              <a:ext uri="{FF2B5EF4-FFF2-40B4-BE49-F238E27FC236}">
                <a16:creationId xmlns:a16="http://schemas.microsoft.com/office/drawing/2014/main" id="{5CF56BA0-471E-EFC9-4932-49E8E7F132AB}"/>
              </a:ext>
            </a:extLst>
          </p:cNvPr>
          <p:cNvSpPr txBox="1">
            <a:spLocks/>
          </p:cNvSpPr>
          <p:nvPr/>
        </p:nvSpPr>
        <p:spPr>
          <a:xfrm>
            <a:off x="3825757" y="273066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50" name="Google Shape;336;p36">
            <a:extLst>
              <a:ext uri="{FF2B5EF4-FFF2-40B4-BE49-F238E27FC236}">
                <a16:creationId xmlns:a16="http://schemas.microsoft.com/office/drawing/2014/main" id="{9F989087-347C-5BAF-57D4-D8F58E932A5C}"/>
              </a:ext>
            </a:extLst>
          </p:cNvPr>
          <p:cNvSpPr txBox="1">
            <a:spLocks/>
          </p:cNvSpPr>
          <p:nvPr/>
        </p:nvSpPr>
        <p:spPr>
          <a:xfrm>
            <a:off x="4954694" y="272874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6</a:t>
            </a:r>
          </a:p>
        </p:txBody>
      </p:sp>
      <p:sp>
        <p:nvSpPr>
          <p:cNvPr id="51" name="Google Shape;336;p36">
            <a:extLst>
              <a:ext uri="{FF2B5EF4-FFF2-40B4-BE49-F238E27FC236}">
                <a16:creationId xmlns:a16="http://schemas.microsoft.com/office/drawing/2014/main" id="{B6DC47AD-5DE4-501D-D1C1-6F7207B29546}"/>
              </a:ext>
            </a:extLst>
          </p:cNvPr>
          <p:cNvSpPr txBox="1">
            <a:spLocks/>
          </p:cNvSpPr>
          <p:nvPr/>
        </p:nvSpPr>
        <p:spPr>
          <a:xfrm>
            <a:off x="6083631" y="272681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3</a:t>
            </a:r>
          </a:p>
        </p:txBody>
      </p:sp>
      <p:sp>
        <p:nvSpPr>
          <p:cNvPr id="52" name="Google Shape;336;p36">
            <a:extLst>
              <a:ext uri="{FF2B5EF4-FFF2-40B4-BE49-F238E27FC236}">
                <a16:creationId xmlns:a16="http://schemas.microsoft.com/office/drawing/2014/main" id="{A92D75AC-6EAD-E968-D7CF-C9E534117180}"/>
              </a:ext>
            </a:extLst>
          </p:cNvPr>
          <p:cNvSpPr txBox="1">
            <a:spLocks/>
          </p:cNvSpPr>
          <p:nvPr/>
        </p:nvSpPr>
        <p:spPr>
          <a:xfrm>
            <a:off x="2696820" y="442133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2</a:t>
            </a:r>
          </a:p>
        </p:txBody>
      </p:sp>
      <p:sp>
        <p:nvSpPr>
          <p:cNvPr id="53" name="Google Shape;336;p36">
            <a:extLst>
              <a:ext uri="{FF2B5EF4-FFF2-40B4-BE49-F238E27FC236}">
                <a16:creationId xmlns:a16="http://schemas.microsoft.com/office/drawing/2014/main" id="{B1CCB40B-D536-663F-C936-48FF4B912C59}"/>
              </a:ext>
            </a:extLst>
          </p:cNvPr>
          <p:cNvSpPr txBox="1">
            <a:spLocks/>
          </p:cNvSpPr>
          <p:nvPr/>
        </p:nvSpPr>
        <p:spPr>
          <a:xfrm>
            <a:off x="3825757" y="441940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54" name="Google Shape;336;p36">
            <a:extLst>
              <a:ext uri="{FF2B5EF4-FFF2-40B4-BE49-F238E27FC236}">
                <a16:creationId xmlns:a16="http://schemas.microsoft.com/office/drawing/2014/main" id="{2A0C8C3C-92AA-D12B-B5A2-5842BD3E719C}"/>
              </a:ext>
            </a:extLst>
          </p:cNvPr>
          <p:cNvSpPr txBox="1">
            <a:spLocks/>
          </p:cNvSpPr>
          <p:nvPr/>
        </p:nvSpPr>
        <p:spPr>
          <a:xfrm>
            <a:off x="4901651" y="4417478"/>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10</a:t>
            </a:r>
          </a:p>
        </p:txBody>
      </p:sp>
      <p:sp>
        <p:nvSpPr>
          <p:cNvPr id="55" name="Google Shape;336;p36">
            <a:extLst>
              <a:ext uri="{FF2B5EF4-FFF2-40B4-BE49-F238E27FC236}">
                <a16:creationId xmlns:a16="http://schemas.microsoft.com/office/drawing/2014/main" id="{78E3C464-5B2F-1BF1-C5F3-A0B20DCA1C85}"/>
              </a:ext>
            </a:extLst>
          </p:cNvPr>
          <p:cNvSpPr txBox="1">
            <a:spLocks/>
          </p:cNvSpPr>
          <p:nvPr/>
        </p:nvSpPr>
        <p:spPr>
          <a:xfrm>
            <a:off x="6079312" y="4417478"/>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10</a:t>
            </a:r>
          </a:p>
        </p:txBody>
      </p:sp>
      <p:sp>
        <p:nvSpPr>
          <p:cNvPr id="56" name="Google Shape;336;p36">
            <a:extLst>
              <a:ext uri="{FF2B5EF4-FFF2-40B4-BE49-F238E27FC236}">
                <a16:creationId xmlns:a16="http://schemas.microsoft.com/office/drawing/2014/main" id="{4A0B009F-C33E-B3FE-B8DB-CE522A77AE88}"/>
              </a:ext>
            </a:extLst>
          </p:cNvPr>
          <p:cNvSpPr txBox="1">
            <a:spLocks/>
          </p:cNvSpPr>
          <p:nvPr/>
        </p:nvSpPr>
        <p:spPr>
          <a:xfrm>
            <a:off x="6225232" y="3653828"/>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8</a:t>
            </a:r>
          </a:p>
        </p:txBody>
      </p:sp>
      <p:sp>
        <p:nvSpPr>
          <p:cNvPr id="57" name="Google Shape;336;p36">
            <a:extLst>
              <a:ext uri="{FF2B5EF4-FFF2-40B4-BE49-F238E27FC236}">
                <a16:creationId xmlns:a16="http://schemas.microsoft.com/office/drawing/2014/main" id="{0D0F513D-BE03-9355-9911-6C05CAAA9540}"/>
              </a:ext>
            </a:extLst>
          </p:cNvPr>
          <p:cNvSpPr txBox="1">
            <a:spLocks/>
          </p:cNvSpPr>
          <p:nvPr/>
        </p:nvSpPr>
        <p:spPr>
          <a:xfrm>
            <a:off x="5655133" y="3515985"/>
            <a:ext cx="424179"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11</a:t>
            </a:r>
          </a:p>
        </p:txBody>
      </p:sp>
      <p:sp>
        <p:nvSpPr>
          <p:cNvPr id="58" name="Google Shape;336;p36">
            <a:extLst>
              <a:ext uri="{FF2B5EF4-FFF2-40B4-BE49-F238E27FC236}">
                <a16:creationId xmlns:a16="http://schemas.microsoft.com/office/drawing/2014/main" id="{530D91ED-5941-0780-53C7-CDA09BF93FE6}"/>
              </a:ext>
            </a:extLst>
          </p:cNvPr>
          <p:cNvSpPr txBox="1">
            <a:spLocks/>
          </p:cNvSpPr>
          <p:nvPr/>
        </p:nvSpPr>
        <p:spPr>
          <a:xfrm>
            <a:off x="5046416" y="343240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59" name="Google Shape;336;p36">
            <a:extLst>
              <a:ext uri="{FF2B5EF4-FFF2-40B4-BE49-F238E27FC236}">
                <a16:creationId xmlns:a16="http://schemas.microsoft.com/office/drawing/2014/main" id="{35E71F58-B385-E024-D341-77AD4E832ED8}"/>
              </a:ext>
            </a:extLst>
          </p:cNvPr>
          <p:cNvSpPr txBox="1">
            <a:spLocks/>
          </p:cNvSpPr>
          <p:nvPr/>
        </p:nvSpPr>
        <p:spPr>
          <a:xfrm>
            <a:off x="4550154" y="360923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60" name="Google Shape;336;p36">
            <a:extLst>
              <a:ext uri="{FF2B5EF4-FFF2-40B4-BE49-F238E27FC236}">
                <a16:creationId xmlns:a16="http://schemas.microsoft.com/office/drawing/2014/main" id="{EB1AE488-9504-3FB5-4F34-9325F64672CD}"/>
              </a:ext>
            </a:extLst>
          </p:cNvPr>
          <p:cNvSpPr txBox="1">
            <a:spLocks/>
          </p:cNvSpPr>
          <p:nvPr/>
        </p:nvSpPr>
        <p:spPr>
          <a:xfrm>
            <a:off x="3916694" y="3458029"/>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7</a:t>
            </a:r>
          </a:p>
        </p:txBody>
      </p:sp>
      <p:sp>
        <p:nvSpPr>
          <p:cNvPr id="61" name="Google Shape;336;p36">
            <a:extLst>
              <a:ext uri="{FF2B5EF4-FFF2-40B4-BE49-F238E27FC236}">
                <a16:creationId xmlns:a16="http://schemas.microsoft.com/office/drawing/2014/main" id="{B8022978-9B54-3725-D8BF-A1BB661520EB}"/>
              </a:ext>
            </a:extLst>
          </p:cNvPr>
          <p:cNvSpPr txBox="1">
            <a:spLocks/>
          </p:cNvSpPr>
          <p:nvPr/>
        </p:nvSpPr>
        <p:spPr>
          <a:xfrm>
            <a:off x="3073043" y="365327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5</a:t>
            </a:r>
          </a:p>
        </p:txBody>
      </p:sp>
      <p:sp>
        <p:nvSpPr>
          <p:cNvPr id="62" name="Google Shape;336;p36">
            <a:extLst>
              <a:ext uri="{FF2B5EF4-FFF2-40B4-BE49-F238E27FC236}">
                <a16:creationId xmlns:a16="http://schemas.microsoft.com/office/drawing/2014/main" id="{1EC19B65-C122-7CD1-FB44-9AF50C87AD50}"/>
              </a:ext>
            </a:extLst>
          </p:cNvPr>
          <p:cNvSpPr txBox="1">
            <a:spLocks/>
          </p:cNvSpPr>
          <p:nvPr/>
        </p:nvSpPr>
        <p:spPr>
          <a:xfrm>
            <a:off x="2460486" y="3481798"/>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5</a:t>
            </a:r>
          </a:p>
        </p:txBody>
      </p:sp>
    </p:spTree>
    <p:extLst>
      <p:ext uri="{BB962C8B-B14F-4D97-AF65-F5344CB8AC3E}">
        <p14:creationId xmlns:p14="http://schemas.microsoft.com/office/powerpoint/2010/main" val="269206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117</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4. Power Plant</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5" name="Google Shape;336;p36">
            <a:extLst>
              <a:ext uri="{FF2B5EF4-FFF2-40B4-BE49-F238E27FC236}">
                <a16:creationId xmlns:a16="http://schemas.microsoft.com/office/drawing/2014/main" id="{4993389E-D327-E43F-7054-120FFDB450E2}"/>
              </a:ext>
            </a:extLst>
          </p:cNvPr>
          <p:cNvSpPr txBox="1">
            <a:spLocks/>
          </p:cNvSpPr>
          <p:nvPr/>
        </p:nvSpPr>
        <p:spPr>
          <a:xfrm>
            <a:off x="714000" y="1287260"/>
            <a:ext cx="7758450" cy="1309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Run MST only? The graphs need not be connected!</a:t>
            </a:r>
          </a:p>
        </p:txBody>
      </p:sp>
      <p:sp>
        <p:nvSpPr>
          <p:cNvPr id="7" name="Oval 6">
            <a:extLst>
              <a:ext uri="{FF2B5EF4-FFF2-40B4-BE49-F238E27FC236}">
                <a16:creationId xmlns:a16="http://schemas.microsoft.com/office/drawing/2014/main" id="{ADF8DAAD-EB77-B98C-B1BD-DA9419D03970}"/>
              </a:ext>
            </a:extLst>
          </p:cNvPr>
          <p:cNvSpPr/>
          <p:nvPr/>
        </p:nvSpPr>
        <p:spPr>
          <a:xfrm>
            <a:off x="3185160" y="242417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B</a:t>
            </a:r>
            <a:endParaRPr lang="en-SG" sz="1600" dirty="0">
              <a:latin typeface="Montserrat SemiBold" pitchFamily="2" charset="0"/>
            </a:endParaRPr>
          </a:p>
        </p:txBody>
      </p:sp>
      <p:sp>
        <p:nvSpPr>
          <p:cNvPr id="8" name="Oval 7">
            <a:extLst>
              <a:ext uri="{FF2B5EF4-FFF2-40B4-BE49-F238E27FC236}">
                <a16:creationId xmlns:a16="http://schemas.microsoft.com/office/drawing/2014/main" id="{61BA4F5D-6B2F-E80B-1D96-1C8B6DCE8E64}"/>
              </a:ext>
            </a:extLst>
          </p:cNvPr>
          <p:cNvSpPr/>
          <p:nvPr/>
        </p:nvSpPr>
        <p:spPr>
          <a:xfrm>
            <a:off x="4334014" y="242417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D</a:t>
            </a:r>
            <a:endParaRPr lang="en-SG" sz="1600" dirty="0">
              <a:latin typeface="Montserrat SemiBold" pitchFamily="2" charset="0"/>
            </a:endParaRPr>
          </a:p>
        </p:txBody>
      </p:sp>
      <p:sp>
        <p:nvSpPr>
          <p:cNvPr id="9" name="Oval 8">
            <a:extLst>
              <a:ext uri="{FF2B5EF4-FFF2-40B4-BE49-F238E27FC236}">
                <a16:creationId xmlns:a16="http://schemas.microsoft.com/office/drawing/2014/main" id="{396967E3-9721-E47B-0DD6-A14F2C4184F5}"/>
              </a:ext>
            </a:extLst>
          </p:cNvPr>
          <p:cNvSpPr/>
          <p:nvPr/>
        </p:nvSpPr>
        <p:spPr>
          <a:xfrm>
            <a:off x="5482868" y="242417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F</a:t>
            </a:r>
            <a:endParaRPr lang="en-SG" sz="1600" dirty="0">
              <a:latin typeface="Montserrat SemiBold" pitchFamily="2" charset="0"/>
            </a:endParaRPr>
          </a:p>
        </p:txBody>
      </p:sp>
      <p:sp>
        <p:nvSpPr>
          <p:cNvPr id="10" name="Oval 9">
            <a:extLst>
              <a:ext uri="{FF2B5EF4-FFF2-40B4-BE49-F238E27FC236}">
                <a16:creationId xmlns:a16="http://schemas.microsoft.com/office/drawing/2014/main" id="{DC4C4432-3197-0C9B-8437-027E3477B20C}"/>
              </a:ext>
            </a:extLst>
          </p:cNvPr>
          <p:cNvSpPr/>
          <p:nvPr/>
        </p:nvSpPr>
        <p:spPr>
          <a:xfrm>
            <a:off x="6631722" y="242417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H</a:t>
            </a:r>
            <a:endParaRPr lang="en-SG" sz="1600" dirty="0">
              <a:latin typeface="Montserrat SemiBold" pitchFamily="2" charset="0"/>
            </a:endParaRPr>
          </a:p>
        </p:txBody>
      </p:sp>
      <p:sp>
        <p:nvSpPr>
          <p:cNvPr id="11" name="Oval 10">
            <a:extLst>
              <a:ext uri="{FF2B5EF4-FFF2-40B4-BE49-F238E27FC236}">
                <a16:creationId xmlns:a16="http://schemas.microsoft.com/office/drawing/2014/main" id="{B33C8E63-6152-5228-9501-888B9EFA9FF9}"/>
              </a:ext>
            </a:extLst>
          </p:cNvPr>
          <p:cNvSpPr/>
          <p:nvPr/>
        </p:nvSpPr>
        <p:spPr>
          <a:xfrm>
            <a:off x="2036306" y="360261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A</a:t>
            </a:r>
            <a:endParaRPr lang="en-SG" sz="1600" dirty="0">
              <a:latin typeface="Montserrat SemiBold" pitchFamily="2" charset="0"/>
            </a:endParaRPr>
          </a:p>
        </p:txBody>
      </p:sp>
      <p:sp>
        <p:nvSpPr>
          <p:cNvPr id="12" name="Oval 11">
            <a:extLst>
              <a:ext uri="{FF2B5EF4-FFF2-40B4-BE49-F238E27FC236}">
                <a16:creationId xmlns:a16="http://schemas.microsoft.com/office/drawing/2014/main" id="{AD625AA3-65C7-7ABD-6D51-177280376CEF}"/>
              </a:ext>
            </a:extLst>
          </p:cNvPr>
          <p:cNvSpPr/>
          <p:nvPr/>
        </p:nvSpPr>
        <p:spPr>
          <a:xfrm>
            <a:off x="3185160" y="360261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14" name="Oval 13">
            <a:extLst>
              <a:ext uri="{FF2B5EF4-FFF2-40B4-BE49-F238E27FC236}">
                <a16:creationId xmlns:a16="http://schemas.microsoft.com/office/drawing/2014/main" id="{84122711-6884-D933-A298-65A5D98F571F}"/>
              </a:ext>
            </a:extLst>
          </p:cNvPr>
          <p:cNvSpPr/>
          <p:nvPr/>
        </p:nvSpPr>
        <p:spPr>
          <a:xfrm>
            <a:off x="4334014" y="360261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sp>
        <p:nvSpPr>
          <p:cNvPr id="15" name="Oval 14">
            <a:extLst>
              <a:ext uri="{FF2B5EF4-FFF2-40B4-BE49-F238E27FC236}">
                <a16:creationId xmlns:a16="http://schemas.microsoft.com/office/drawing/2014/main" id="{44D3AFBE-8684-05E4-907F-3B5FB08212A7}"/>
              </a:ext>
            </a:extLst>
          </p:cNvPr>
          <p:cNvSpPr/>
          <p:nvPr/>
        </p:nvSpPr>
        <p:spPr>
          <a:xfrm>
            <a:off x="5482868" y="360261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G</a:t>
            </a:r>
            <a:endParaRPr lang="en-SG" sz="1600" dirty="0">
              <a:latin typeface="Montserrat SemiBold" pitchFamily="2" charset="0"/>
            </a:endParaRPr>
          </a:p>
        </p:txBody>
      </p:sp>
      <p:sp>
        <p:nvSpPr>
          <p:cNvPr id="17" name="Oval 16">
            <a:extLst>
              <a:ext uri="{FF2B5EF4-FFF2-40B4-BE49-F238E27FC236}">
                <a16:creationId xmlns:a16="http://schemas.microsoft.com/office/drawing/2014/main" id="{0F776C87-4BDE-0EB9-AA06-DD523754311C}"/>
              </a:ext>
            </a:extLst>
          </p:cNvPr>
          <p:cNvSpPr/>
          <p:nvPr/>
        </p:nvSpPr>
        <p:spPr>
          <a:xfrm>
            <a:off x="6631722" y="360261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I</a:t>
            </a:r>
            <a:endParaRPr lang="en-SG" sz="1600" dirty="0">
              <a:latin typeface="Montserrat SemiBold" pitchFamily="2" charset="0"/>
            </a:endParaRPr>
          </a:p>
        </p:txBody>
      </p:sp>
      <p:cxnSp>
        <p:nvCxnSpPr>
          <p:cNvPr id="19" name="Straight Connector 18">
            <a:extLst>
              <a:ext uri="{FF2B5EF4-FFF2-40B4-BE49-F238E27FC236}">
                <a16:creationId xmlns:a16="http://schemas.microsoft.com/office/drawing/2014/main" id="{70B8B7D3-EE67-9556-795F-D2B763FBA0BA}"/>
              </a:ext>
            </a:extLst>
          </p:cNvPr>
          <p:cNvCxnSpPr>
            <a:stCxn id="11" idx="7"/>
            <a:endCxn id="7" idx="3"/>
          </p:cNvCxnSpPr>
          <p:nvPr/>
        </p:nvCxnSpPr>
        <p:spPr>
          <a:xfrm flipV="1">
            <a:off x="2398366" y="2786236"/>
            <a:ext cx="848914" cy="87850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E360B82-29EA-D13F-64D7-2E2F45DB1512}"/>
              </a:ext>
            </a:extLst>
          </p:cNvPr>
          <p:cNvCxnSpPr>
            <a:stCxn id="7" idx="6"/>
            <a:endCxn id="8" idx="2"/>
          </p:cNvCxnSpPr>
          <p:nvPr/>
        </p:nvCxnSpPr>
        <p:spPr>
          <a:xfrm>
            <a:off x="3609340" y="2636266"/>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78A2B4-6B03-EA8B-18D4-4CFB8C0A746A}"/>
              </a:ext>
            </a:extLst>
          </p:cNvPr>
          <p:cNvCxnSpPr>
            <a:stCxn id="7" idx="4"/>
            <a:endCxn id="12" idx="0"/>
          </p:cNvCxnSpPr>
          <p:nvPr/>
        </p:nvCxnSpPr>
        <p:spPr>
          <a:xfrm>
            <a:off x="3397250" y="2848356"/>
            <a:ext cx="0" cy="75426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77E164-681F-92CC-CE54-2AB725B14B88}"/>
              </a:ext>
            </a:extLst>
          </p:cNvPr>
          <p:cNvCxnSpPr>
            <a:stCxn id="7" idx="5"/>
            <a:endCxn id="14" idx="1"/>
          </p:cNvCxnSpPr>
          <p:nvPr/>
        </p:nvCxnSpPr>
        <p:spPr>
          <a:xfrm>
            <a:off x="3547220" y="2786236"/>
            <a:ext cx="848914" cy="87850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57AEA55-81A2-7D30-C766-12820C6652ED}"/>
              </a:ext>
            </a:extLst>
          </p:cNvPr>
          <p:cNvCxnSpPr>
            <a:stCxn id="11" idx="6"/>
            <a:endCxn id="12" idx="2"/>
          </p:cNvCxnSpPr>
          <p:nvPr/>
        </p:nvCxnSpPr>
        <p:spPr>
          <a:xfrm>
            <a:off x="2460486" y="3814706"/>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A289923-37B0-AF81-F1DB-E49D9D5B1C50}"/>
              </a:ext>
            </a:extLst>
          </p:cNvPr>
          <p:cNvCxnSpPr>
            <a:stCxn id="12" idx="6"/>
            <a:endCxn id="14" idx="2"/>
          </p:cNvCxnSpPr>
          <p:nvPr/>
        </p:nvCxnSpPr>
        <p:spPr>
          <a:xfrm>
            <a:off x="3609340" y="3814706"/>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CE28D7A-A58F-C868-F38F-5CF0FBC2C907}"/>
              </a:ext>
            </a:extLst>
          </p:cNvPr>
          <p:cNvCxnSpPr>
            <a:stCxn id="8" idx="4"/>
            <a:endCxn id="14" idx="0"/>
          </p:cNvCxnSpPr>
          <p:nvPr/>
        </p:nvCxnSpPr>
        <p:spPr>
          <a:xfrm>
            <a:off x="4546104" y="2848356"/>
            <a:ext cx="0" cy="75426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A52FA0-3211-17B9-FE68-0EEB742BEFCC}"/>
              </a:ext>
            </a:extLst>
          </p:cNvPr>
          <p:cNvCxnSpPr>
            <a:stCxn id="8" idx="5"/>
            <a:endCxn id="15" idx="1"/>
          </p:cNvCxnSpPr>
          <p:nvPr/>
        </p:nvCxnSpPr>
        <p:spPr>
          <a:xfrm>
            <a:off x="4696074" y="2786236"/>
            <a:ext cx="848914" cy="87850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6BC0BB5-A0FA-4C3C-10C5-54084EC50B88}"/>
              </a:ext>
            </a:extLst>
          </p:cNvPr>
          <p:cNvCxnSpPr>
            <a:stCxn id="8" idx="6"/>
            <a:endCxn id="9" idx="2"/>
          </p:cNvCxnSpPr>
          <p:nvPr/>
        </p:nvCxnSpPr>
        <p:spPr>
          <a:xfrm>
            <a:off x="4758194" y="2636266"/>
            <a:ext cx="724674" cy="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F60477C-735F-59C5-C220-6AB783F7B8A4}"/>
              </a:ext>
            </a:extLst>
          </p:cNvPr>
          <p:cNvCxnSpPr>
            <a:stCxn id="14" idx="6"/>
            <a:endCxn id="15" idx="2"/>
          </p:cNvCxnSpPr>
          <p:nvPr/>
        </p:nvCxnSpPr>
        <p:spPr>
          <a:xfrm>
            <a:off x="4758194" y="3814706"/>
            <a:ext cx="724674" cy="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A58F025-DC88-7B03-73C9-FEB600D209BB}"/>
              </a:ext>
            </a:extLst>
          </p:cNvPr>
          <p:cNvCxnSpPr>
            <a:stCxn id="9" idx="4"/>
            <a:endCxn id="15" idx="0"/>
          </p:cNvCxnSpPr>
          <p:nvPr/>
        </p:nvCxnSpPr>
        <p:spPr>
          <a:xfrm>
            <a:off x="5694958" y="2848356"/>
            <a:ext cx="0" cy="75426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E157C45-EBD2-261B-E246-1C5C39B5DF73}"/>
              </a:ext>
            </a:extLst>
          </p:cNvPr>
          <p:cNvCxnSpPr>
            <a:stCxn id="9" idx="6"/>
            <a:endCxn id="10" idx="2"/>
          </p:cNvCxnSpPr>
          <p:nvPr/>
        </p:nvCxnSpPr>
        <p:spPr>
          <a:xfrm>
            <a:off x="5907048" y="2636266"/>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D8F9612-A44C-5CA7-5909-D578CE18EE9A}"/>
              </a:ext>
            </a:extLst>
          </p:cNvPr>
          <p:cNvCxnSpPr>
            <a:stCxn id="15" idx="7"/>
            <a:endCxn id="10" idx="3"/>
          </p:cNvCxnSpPr>
          <p:nvPr/>
        </p:nvCxnSpPr>
        <p:spPr>
          <a:xfrm flipV="1">
            <a:off x="5844928" y="2786236"/>
            <a:ext cx="848914" cy="87850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383BCD9-C642-F9AE-6040-81C90F39CF2D}"/>
              </a:ext>
            </a:extLst>
          </p:cNvPr>
          <p:cNvCxnSpPr>
            <a:stCxn id="15" idx="6"/>
            <a:endCxn id="17" idx="2"/>
          </p:cNvCxnSpPr>
          <p:nvPr/>
        </p:nvCxnSpPr>
        <p:spPr>
          <a:xfrm>
            <a:off x="5907048" y="3814706"/>
            <a:ext cx="724674" cy="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49" name="Google Shape;336;p36">
            <a:extLst>
              <a:ext uri="{FF2B5EF4-FFF2-40B4-BE49-F238E27FC236}">
                <a16:creationId xmlns:a16="http://schemas.microsoft.com/office/drawing/2014/main" id="{5CF56BA0-471E-EFC9-4932-49E8E7F132AB}"/>
              </a:ext>
            </a:extLst>
          </p:cNvPr>
          <p:cNvSpPr txBox="1">
            <a:spLocks/>
          </p:cNvSpPr>
          <p:nvPr/>
        </p:nvSpPr>
        <p:spPr>
          <a:xfrm>
            <a:off x="3825757" y="222622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50" name="Google Shape;336;p36">
            <a:extLst>
              <a:ext uri="{FF2B5EF4-FFF2-40B4-BE49-F238E27FC236}">
                <a16:creationId xmlns:a16="http://schemas.microsoft.com/office/drawing/2014/main" id="{9F989087-347C-5BAF-57D4-D8F58E932A5C}"/>
              </a:ext>
            </a:extLst>
          </p:cNvPr>
          <p:cNvSpPr txBox="1">
            <a:spLocks/>
          </p:cNvSpPr>
          <p:nvPr/>
        </p:nvSpPr>
        <p:spPr>
          <a:xfrm>
            <a:off x="4954694" y="222429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6</a:t>
            </a:r>
          </a:p>
        </p:txBody>
      </p:sp>
      <p:sp>
        <p:nvSpPr>
          <p:cNvPr id="51" name="Google Shape;336;p36">
            <a:extLst>
              <a:ext uri="{FF2B5EF4-FFF2-40B4-BE49-F238E27FC236}">
                <a16:creationId xmlns:a16="http://schemas.microsoft.com/office/drawing/2014/main" id="{B6DC47AD-5DE4-501D-D1C1-6F7207B29546}"/>
              </a:ext>
            </a:extLst>
          </p:cNvPr>
          <p:cNvSpPr txBox="1">
            <a:spLocks/>
          </p:cNvSpPr>
          <p:nvPr/>
        </p:nvSpPr>
        <p:spPr>
          <a:xfrm>
            <a:off x="6083631" y="222237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3</a:t>
            </a:r>
          </a:p>
        </p:txBody>
      </p:sp>
      <p:sp>
        <p:nvSpPr>
          <p:cNvPr id="52" name="Google Shape;336;p36">
            <a:extLst>
              <a:ext uri="{FF2B5EF4-FFF2-40B4-BE49-F238E27FC236}">
                <a16:creationId xmlns:a16="http://schemas.microsoft.com/office/drawing/2014/main" id="{A92D75AC-6EAD-E968-D7CF-C9E534117180}"/>
              </a:ext>
            </a:extLst>
          </p:cNvPr>
          <p:cNvSpPr txBox="1">
            <a:spLocks/>
          </p:cNvSpPr>
          <p:nvPr/>
        </p:nvSpPr>
        <p:spPr>
          <a:xfrm>
            <a:off x="2696820" y="391688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2</a:t>
            </a:r>
          </a:p>
        </p:txBody>
      </p:sp>
      <p:sp>
        <p:nvSpPr>
          <p:cNvPr id="53" name="Google Shape;336;p36">
            <a:extLst>
              <a:ext uri="{FF2B5EF4-FFF2-40B4-BE49-F238E27FC236}">
                <a16:creationId xmlns:a16="http://schemas.microsoft.com/office/drawing/2014/main" id="{B1CCB40B-D536-663F-C936-48FF4B912C59}"/>
              </a:ext>
            </a:extLst>
          </p:cNvPr>
          <p:cNvSpPr txBox="1">
            <a:spLocks/>
          </p:cNvSpPr>
          <p:nvPr/>
        </p:nvSpPr>
        <p:spPr>
          <a:xfrm>
            <a:off x="3825757" y="391496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54" name="Google Shape;336;p36">
            <a:extLst>
              <a:ext uri="{FF2B5EF4-FFF2-40B4-BE49-F238E27FC236}">
                <a16:creationId xmlns:a16="http://schemas.microsoft.com/office/drawing/2014/main" id="{2A0C8C3C-92AA-D12B-B5A2-5842BD3E719C}"/>
              </a:ext>
            </a:extLst>
          </p:cNvPr>
          <p:cNvSpPr txBox="1">
            <a:spLocks/>
          </p:cNvSpPr>
          <p:nvPr/>
        </p:nvSpPr>
        <p:spPr>
          <a:xfrm>
            <a:off x="4901651" y="3913034"/>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10</a:t>
            </a:r>
          </a:p>
        </p:txBody>
      </p:sp>
      <p:sp>
        <p:nvSpPr>
          <p:cNvPr id="55" name="Google Shape;336;p36">
            <a:extLst>
              <a:ext uri="{FF2B5EF4-FFF2-40B4-BE49-F238E27FC236}">
                <a16:creationId xmlns:a16="http://schemas.microsoft.com/office/drawing/2014/main" id="{78E3C464-5B2F-1BF1-C5F3-A0B20DCA1C85}"/>
              </a:ext>
            </a:extLst>
          </p:cNvPr>
          <p:cNvSpPr txBox="1">
            <a:spLocks/>
          </p:cNvSpPr>
          <p:nvPr/>
        </p:nvSpPr>
        <p:spPr>
          <a:xfrm>
            <a:off x="6079312" y="3913034"/>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10</a:t>
            </a:r>
          </a:p>
        </p:txBody>
      </p:sp>
      <p:sp>
        <p:nvSpPr>
          <p:cNvPr id="56" name="Google Shape;336;p36">
            <a:extLst>
              <a:ext uri="{FF2B5EF4-FFF2-40B4-BE49-F238E27FC236}">
                <a16:creationId xmlns:a16="http://schemas.microsoft.com/office/drawing/2014/main" id="{4A0B009F-C33E-B3FE-B8DB-CE522A77AE88}"/>
              </a:ext>
            </a:extLst>
          </p:cNvPr>
          <p:cNvSpPr txBox="1">
            <a:spLocks/>
          </p:cNvSpPr>
          <p:nvPr/>
        </p:nvSpPr>
        <p:spPr>
          <a:xfrm>
            <a:off x="6225232" y="314938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8</a:t>
            </a:r>
          </a:p>
        </p:txBody>
      </p:sp>
      <p:sp>
        <p:nvSpPr>
          <p:cNvPr id="57" name="Google Shape;336;p36">
            <a:extLst>
              <a:ext uri="{FF2B5EF4-FFF2-40B4-BE49-F238E27FC236}">
                <a16:creationId xmlns:a16="http://schemas.microsoft.com/office/drawing/2014/main" id="{0D0F513D-BE03-9355-9911-6C05CAAA9540}"/>
              </a:ext>
            </a:extLst>
          </p:cNvPr>
          <p:cNvSpPr txBox="1">
            <a:spLocks/>
          </p:cNvSpPr>
          <p:nvPr/>
        </p:nvSpPr>
        <p:spPr>
          <a:xfrm>
            <a:off x="5655133" y="3011541"/>
            <a:ext cx="424179"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11</a:t>
            </a:r>
          </a:p>
        </p:txBody>
      </p:sp>
      <p:sp>
        <p:nvSpPr>
          <p:cNvPr id="58" name="Google Shape;336;p36">
            <a:extLst>
              <a:ext uri="{FF2B5EF4-FFF2-40B4-BE49-F238E27FC236}">
                <a16:creationId xmlns:a16="http://schemas.microsoft.com/office/drawing/2014/main" id="{530D91ED-5941-0780-53C7-CDA09BF93FE6}"/>
              </a:ext>
            </a:extLst>
          </p:cNvPr>
          <p:cNvSpPr txBox="1">
            <a:spLocks/>
          </p:cNvSpPr>
          <p:nvPr/>
        </p:nvSpPr>
        <p:spPr>
          <a:xfrm>
            <a:off x="5046416" y="292796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59" name="Google Shape;336;p36">
            <a:extLst>
              <a:ext uri="{FF2B5EF4-FFF2-40B4-BE49-F238E27FC236}">
                <a16:creationId xmlns:a16="http://schemas.microsoft.com/office/drawing/2014/main" id="{35E71F58-B385-E024-D341-77AD4E832ED8}"/>
              </a:ext>
            </a:extLst>
          </p:cNvPr>
          <p:cNvSpPr txBox="1">
            <a:spLocks/>
          </p:cNvSpPr>
          <p:nvPr/>
        </p:nvSpPr>
        <p:spPr>
          <a:xfrm>
            <a:off x="4550154" y="310479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60" name="Google Shape;336;p36">
            <a:extLst>
              <a:ext uri="{FF2B5EF4-FFF2-40B4-BE49-F238E27FC236}">
                <a16:creationId xmlns:a16="http://schemas.microsoft.com/office/drawing/2014/main" id="{EB1AE488-9504-3FB5-4F34-9325F64672CD}"/>
              </a:ext>
            </a:extLst>
          </p:cNvPr>
          <p:cNvSpPr txBox="1">
            <a:spLocks/>
          </p:cNvSpPr>
          <p:nvPr/>
        </p:nvSpPr>
        <p:spPr>
          <a:xfrm>
            <a:off x="3916694" y="2953585"/>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7</a:t>
            </a:r>
          </a:p>
        </p:txBody>
      </p:sp>
      <p:sp>
        <p:nvSpPr>
          <p:cNvPr id="61" name="Google Shape;336;p36">
            <a:extLst>
              <a:ext uri="{FF2B5EF4-FFF2-40B4-BE49-F238E27FC236}">
                <a16:creationId xmlns:a16="http://schemas.microsoft.com/office/drawing/2014/main" id="{B8022978-9B54-3725-D8BF-A1BB661520EB}"/>
              </a:ext>
            </a:extLst>
          </p:cNvPr>
          <p:cNvSpPr txBox="1">
            <a:spLocks/>
          </p:cNvSpPr>
          <p:nvPr/>
        </p:nvSpPr>
        <p:spPr>
          <a:xfrm>
            <a:off x="3073043" y="314882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5</a:t>
            </a:r>
          </a:p>
        </p:txBody>
      </p:sp>
      <p:sp>
        <p:nvSpPr>
          <p:cNvPr id="62" name="Google Shape;336;p36">
            <a:extLst>
              <a:ext uri="{FF2B5EF4-FFF2-40B4-BE49-F238E27FC236}">
                <a16:creationId xmlns:a16="http://schemas.microsoft.com/office/drawing/2014/main" id="{1EC19B65-C122-7CD1-FB44-9AF50C87AD50}"/>
              </a:ext>
            </a:extLst>
          </p:cNvPr>
          <p:cNvSpPr txBox="1">
            <a:spLocks/>
          </p:cNvSpPr>
          <p:nvPr/>
        </p:nvSpPr>
        <p:spPr>
          <a:xfrm>
            <a:off x="2460486" y="297735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5</a:t>
            </a:r>
          </a:p>
        </p:txBody>
      </p:sp>
    </p:spTree>
    <p:extLst>
      <p:ext uri="{BB962C8B-B14F-4D97-AF65-F5344CB8AC3E}">
        <p14:creationId xmlns:p14="http://schemas.microsoft.com/office/powerpoint/2010/main" val="2287660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118</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4. Power Plant</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5" name="Google Shape;336;p36">
            <a:extLst>
              <a:ext uri="{FF2B5EF4-FFF2-40B4-BE49-F238E27FC236}">
                <a16:creationId xmlns:a16="http://schemas.microsoft.com/office/drawing/2014/main" id="{4993389E-D327-E43F-7054-120FFDB450E2}"/>
              </a:ext>
            </a:extLst>
          </p:cNvPr>
          <p:cNvSpPr txBox="1">
            <a:spLocks/>
          </p:cNvSpPr>
          <p:nvPr/>
        </p:nvSpPr>
        <p:spPr>
          <a:xfrm>
            <a:off x="714000" y="1287260"/>
            <a:ext cx="7758450" cy="1309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Idea: Want to find MST but no need to be connected</a:t>
            </a:r>
          </a:p>
          <a:p>
            <a:r>
              <a:rPr lang="en-US" sz="1800" dirty="0">
                <a:latin typeface="Montserrat SemiBold" pitchFamily="2" charset="0"/>
              </a:rPr>
              <a:t>As long as each house is connected to one power plant</a:t>
            </a:r>
          </a:p>
        </p:txBody>
      </p:sp>
      <p:sp>
        <p:nvSpPr>
          <p:cNvPr id="373" name="Oval 372">
            <a:extLst>
              <a:ext uri="{FF2B5EF4-FFF2-40B4-BE49-F238E27FC236}">
                <a16:creationId xmlns:a16="http://schemas.microsoft.com/office/drawing/2014/main" id="{56E0A8BA-AD56-1E13-848A-C1AC57A9C16A}"/>
              </a:ext>
            </a:extLst>
          </p:cNvPr>
          <p:cNvSpPr/>
          <p:nvPr/>
        </p:nvSpPr>
        <p:spPr>
          <a:xfrm>
            <a:off x="3185160"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B</a:t>
            </a:r>
            <a:endParaRPr lang="en-SG" sz="1600" dirty="0">
              <a:latin typeface="Montserrat SemiBold" pitchFamily="2" charset="0"/>
            </a:endParaRPr>
          </a:p>
        </p:txBody>
      </p:sp>
      <p:sp>
        <p:nvSpPr>
          <p:cNvPr id="374" name="Oval 373">
            <a:extLst>
              <a:ext uri="{FF2B5EF4-FFF2-40B4-BE49-F238E27FC236}">
                <a16:creationId xmlns:a16="http://schemas.microsoft.com/office/drawing/2014/main" id="{0A4499C3-CAA5-389A-42F8-FD1ED7563DD8}"/>
              </a:ext>
            </a:extLst>
          </p:cNvPr>
          <p:cNvSpPr/>
          <p:nvPr/>
        </p:nvSpPr>
        <p:spPr>
          <a:xfrm>
            <a:off x="4334014"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D</a:t>
            </a:r>
            <a:endParaRPr lang="en-SG" sz="1600" dirty="0">
              <a:latin typeface="Montserrat SemiBold" pitchFamily="2" charset="0"/>
            </a:endParaRPr>
          </a:p>
        </p:txBody>
      </p:sp>
      <p:sp>
        <p:nvSpPr>
          <p:cNvPr id="375" name="Oval 374">
            <a:extLst>
              <a:ext uri="{FF2B5EF4-FFF2-40B4-BE49-F238E27FC236}">
                <a16:creationId xmlns:a16="http://schemas.microsoft.com/office/drawing/2014/main" id="{407790CE-9820-46F5-C8D1-EA16E758D6ED}"/>
              </a:ext>
            </a:extLst>
          </p:cNvPr>
          <p:cNvSpPr/>
          <p:nvPr/>
        </p:nvSpPr>
        <p:spPr>
          <a:xfrm>
            <a:off x="5482868"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F</a:t>
            </a:r>
            <a:endParaRPr lang="en-SG" sz="1600" dirty="0">
              <a:latin typeface="Montserrat SemiBold" pitchFamily="2" charset="0"/>
            </a:endParaRPr>
          </a:p>
        </p:txBody>
      </p:sp>
      <p:sp>
        <p:nvSpPr>
          <p:cNvPr id="376" name="Oval 375">
            <a:extLst>
              <a:ext uri="{FF2B5EF4-FFF2-40B4-BE49-F238E27FC236}">
                <a16:creationId xmlns:a16="http://schemas.microsoft.com/office/drawing/2014/main" id="{9A0C9866-6C30-544A-B19C-18D0996CDFC0}"/>
              </a:ext>
            </a:extLst>
          </p:cNvPr>
          <p:cNvSpPr/>
          <p:nvPr/>
        </p:nvSpPr>
        <p:spPr>
          <a:xfrm>
            <a:off x="6631722" y="255966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H</a:t>
            </a:r>
            <a:endParaRPr lang="en-SG" sz="1600" dirty="0">
              <a:latin typeface="Montserrat SemiBold" pitchFamily="2" charset="0"/>
            </a:endParaRPr>
          </a:p>
        </p:txBody>
      </p:sp>
      <p:sp>
        <p:nvSpPr>
          <p:cNvPr id="377" name="Oval 376">
            <a:extLst>
              <a:ext uri="{FF2B5EF4-FFF2-40B4-BE49-F238E27FC236}">
                <a16:creationId xmlns:a16="http://schemas.microsoft.com/office/drawing/2014/main" id="{77D39C2C-62D3-0825-E3CC-201F5953B43D}"/>
              </a:ext>
            </a:extLst>
          </p:cNvPr>
          <p:cNvSpPr/>
          <p:nvPr/>
        </p:nvSpPr>
        <p:spPr>
          <a:xfrm>
            <a:off x="2036306" y="373810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A</a:t>
            </a:r>
            <a:endParaRPr lang="en-SG" sz="1600" dirty="0">
              <a:latin typeface="Montserrat SemiBold" pitchFamily="2" charset="0"/>
            </a:endParaRPr>
          </a:p>
        </p:txBody>
      </p:sp>
      <p:sp>
        <p:nvSpPr>
          <p:cNvPr id="378" name="Oval 377">
            <a:extLst>
              <a:ext uri="{FF2B5EF4-FFF2-40B4-BE49-F238E27FC236}">
                <a16:creationId xmlns:a16="http://schemas.microsoft.com/office/drawing/2014/main" id="{619683D5-C6F7-E209-1D18-0BF2EC986650}"/>
              </a:ext>
            </a:extLst>
          </p:cNvPr>
          <p:cNvSpPr/>
          <p:nvPr/>
        </p:nvSpPr>
        <p:spPr>
          <a:xfrm>
            <a:off x="3185160"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379" name="Oval 378">
            <a:extLst>
              <a:ext uri="{FF2B5EF4-FFF2-40B4-BE49-F238E27FC236}">
                <a16:creationId xmlns:a16="http://schemas.microsoft.com/office/drawing/2014/main" id="{D93ACF47-3C10-AF0D-FF66-1431BF3D9EB0}"/>
              </a:ext>
            </a:extLst>
          </p:cNvPr>
          <p:cNvSpPr/>
          <p:nvPr/>
        </p:nvSpPr>
        <p:spPr>
          <a:xfrm>
            <a:off x="4334014"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sp>
        <p:nvSpPr>
          <p:cNvPr id="380" name="Oval 379">
            <a:extLst>
              <a:ext uri="{FF2B5EF4-FFF2-40B4-BE49-F238E27FC236}">
                <a16:creationId xmlns:a16="http://schemas.microsoft.com/office/drawing/2014/main" id="{C3C0DD9C-13A2-F094-DFF1-BE975372121F}"/>
              </a:ext>
            </a:extLst>
          </p:cNvPr>
          <p:cNvSpPr/>
          <p:nvPr/>
        </p:nvSpPr>
        <p:spPr>
          <a:xfrm>
            <a:off x="5482868"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G</a:t>
            </a:r>
            <a:endParaRPr lang="en-SG" sz="1600" dirty="0">
              <a:latin typeface="Montserrat SemiBold" pitchFamily="2" charset="0"/>
            </a:endParaRPr>
          </a:p>
        </p:txBody>
      </p:sp>
      <p:sp>
        <p:nvSpPr>
          <p:cNvPr id="381" name="Oval 380">
            <a:extLst>
              <a:ext uri="{FF2B5EF4-FFF2-40B4-BE49-F238E27FC236}">
                <a16:creationId xmlns:a16="http://schemas.microsoft.com/office/drawing/2014/main" id="{B3EFB453-B544-32A8-A0E8-FB87F0A7F52C}"/>
              </a:ext>
            </a:extLst>
          </p:cNvPr>
          <p:cNvSpPr/>
          <p:nvPr/>
        </p:nvSpPr>
        <p:spPr>
          <a:xfrm>
            <a:off x="6631722" y="373810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I</a:t>
            </a:r>
            <a:endParaRPr lang="en-SG" sz="1600" dirty="0">
              <a:latin typeface="Montserrat SemiBold" pitchFamily="2" charset="0"/>
            </a:endParaRPr>
          </a:p>
        </p:txBody>
      </p:sp>
      <p:cxnSp>
        <p:nvCxnSpPr>
          <p:cNvPr id="382" name="Straight Connector 381">
            <a:extLst>
              <a:ext uri="{FF2B5EF4-FFF2-40B4-BE49-F238E27FC236}">
                <a16:creationId xmlns:a16="http://schemas.microsoft.com/office/drawing/2014/main" id="{BCCE5243-68B7-DD7E-4BAC-FA0A43CB25B1}"/>
              </a:ext>
            </a:extLst>
          </p:cNvPr>
          <p:cNvCxnSpPr>
            <a:stCxn id="377" idx="7"/>
            <a:endCxn id="373" idx="3"/>
          </p:cNvCxnSpPr>
          <p:nvPr/>
        </p:nvCxnSpPr>
        <p:spPr>
          <a:xfrm flipV="1">
            <a:off x="2398366"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83FE455D-E781-DD93-C2F5-1AD338CAA5AE}"/>
              </a:ext>
            </a:extLst>
          </p:cNvPr>
          <p:cNvCxnSpPr>
            <a:stCxn id="373" idx="6"/>
            <a:endCxn id="374" idx="2"/>
          </p:cNvCxnSpPr>
          <p:nvPr/>
        </p:nvCxnSpPr>
        <p:spPr>
          <a:xfrm>
            <a:off x="3609340" y="277175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85F34A07-DEC9-68B2-3E3C-5AA4C9B41959}"/>
              </a:ext>
            </a:extLst>
          </p:cNvPr>
          <p:cNvCxnSpPr>
            <a:stCxn id="373" idx="4"/>
            <a:endCxn id="378" idx="0"/>
          </p:cNvCxnSpPr>
          <p:nvPr/>
        </p:nvCxnSpPr>
        <p:spPr>
          <a:xfrm>
            <a:off x="3397250"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C4FD1AE-AE85-077B-545A-CC87E567AACB}"/>
              </a:ext>
            </a:extLst>
          </p:cNvPr>
          <p:cNvCxnSpPr>
            <a:stCxn id="373" idx="5"/>
            <a:endCxn id="379" idx="1"/>
          </p:cNvCxnSpPr>
          <p:nvPr/>
        </p:nvCxnSpPr>
        <p:spPr>
          <a:xfrm>
            <a:off x="3547220"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3A083240-6CE9-AA95-5193-544E275C1C1E}"/>
              </a:ext>
            </a:extLst>
          </p:cNvPr>
          <p:cNvCxnSpPr>
            <a:stCxn id="377" idx="6"/>
            <a:endCxn id="378" idx="2"/>
          </p:cNvCxnSpPr>
          <p:nvPr/>
        </p:nvCxnSpPr>
        <p:spPr>
          <a:xfrm>
            <a:off x="2460486"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C4B4D29A-7CA2-129D-F46D-6071787FE5FC}"/>
              </a:ext>
            </a:extLst>
          </p:cNvPr>
          <p:cNvCxnSpPr>
            <a:stCxn id="378" idx="6"/>
            <a:endCxn id="379" idx="2"/>
          </p:cNvCxnSpPr>
          <p:nvPr/>
        </p:nvCxnSpPr>
        <p:spPr>
          <a:xfrm>
            <a:off x="3609340"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360FF12C-D46C-F700-3C78-AAA027D955EA}"/>
              </a:ext>
            </a:extLst>
          </p:cNvPr>
          <p:cNvCxnSpPr>
            <a:stCxn id="374" idx="4"/>
            <a:endCxn id="379" idx="0"/>
          </p:cNvCxnSpPr>
          <p:nvPr/>
        </p:nvCxnSpPr>
        <p:spPr>
          <a:xfrm>
            <a:off x="4546104"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2257756F-C7B9-63F3-3EE5-E7984F6B25A1}"/>
              </a:ext>
            </a:extLst>
          </p:cNvPr>
          <p:cNvCxnSpPr>
            <a:stCxn id="374" idx="5"/>
            <a:endCxn id="380" idx="1"/>
          </p:cNvCxnSpPr>
          <p:nvPr/>
        </p:nvCxnSpPr>
        <p:spPr>
          <a:xfrm>
            <a:off x="4696074"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753420D3-FC65-7BBD-DD6E-2949A603AEA7}"/>
              </a:ext>
            </a:extLst>
          </p:cNvPr>
          <p:cNvCxnSpPr>
            <a:stCxn id="374" idx="6"/>
            <a:endCxn id="375" idx="2"/>
          </p:cNvCxnSpPr>
          <p:nvPr/>
        </p:nvCxnSpPr>
        <p:spPr>
          <a:xfrm>
            <a:off x="4758194" y="277175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1C1AB9F8-3DC9-EE1D-25E7-CCD10E82D002}"/>
              </a:ext>
            </a:extLst>
          </p:cNvPr>
          <p:cNvCxnSpPr>
            <a:stCxn id="379" idx="6"/>
            <a:endCxn id="380" idx="2"/>
          </p:cNvCxnSpPr>
          <p:nvPr/>
        </p:nvCxnSpPr>
        <p:spPr>
          <a:xfrm>
            <a:off x="4758194"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E4489FDE-808F-1974-EEE3-81FA41FA354D}"/>
              </a:ext>
            </a:extLst>
          </p:cNvPr>
          <p:cNvCxnSpPr>
            <a:stCxn id="375" idx="4"/>
            <a:endCxn id="380" idx="0"/>
          </p:cNvCxnSpPr>
          <p:nvPr/>
        </p:nvCxnSpPr>
        <p:spPr>
          <a:xfrm>
            <a:off x="5694958"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05B1E7D4-A0B7-272D-EC49-38F470DEAEAF}"/>
              </a:ext>
            </a:extLst>
          </p:cNvPr>
          <p:cNvCxnSpPr>
            <a:stCxn id="375" idx="6"/>
            <a:endCxn id="376" idx="2"/>
          </p:cNvCxnSpPr>
          <p:nvPr/>
        </p:nvCxnSpPr>
        <p:spPr>
          <a:xfrm>
            <a:off x="5907048" y="277175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C73C3489-C63C-5B30-ADCD-56DC18061A17}"/>
              </a:ext>
            </a:extLst>
          </p:cNvPr>
          <p:cNvCxnSpPr>
            <a:stCxn id="380" idx="7"/>
            <a:endCxn id="376" idx="3"/>
          </p:cNvCxnSpPr>
          <p:nvPr/>
        </p:nvCxnSpPr>
        <p:spPr>
          <a:xfrm flipV="1">
            <a:off x="5844928"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3DD095-0925-2D77-0F72-A606043C7445}"/>
              </a:ext>
            </a:extLst>
          </p:cNvPr>
          <p:cNvCxnSpPr>
            <a:stCxn id="380" idx="6"/>
            <a:endCxn id="381" idx="2"/>
          </p:cNvCxnSpPr>
          <p:nvPr/>
        </p:nvCxnSpPr>
        <p:spPr>
          <a:xfrm>
            <a:off x="5907048"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96" name="Google Shape;336;p36">
            <a:extLst>
              <a:ext uri="{FF2B5EF4-FFF2-40B4-BE49-F238E27FC236}">
                <a16:creationId xmlns:a16="http://schemas.microsoft.com/office/drawing/2014/main" id="{205088CB-DB3D-E8AE-E0F8-1F5AAE66D684}"/>
              </a:ext>
            </a:extLst>
          </p:cNvPr>
          <p:cNvSpPr txBox="1">
            <a:spLocks/>
          </p:cNvSpPr>
          <p:nvPr/>
        </p:nvSpPr>
        <p:spPr>
          <a:xfrm>
            <a:off x="3825757" y="236171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397" name="Google Shape;336;p36">
            <a:extLst>
              <a:ext uri="{FF2B5EF4-FFF2-40B4-BE49-F238E27FC236}">
                <a16:creationId xmlns:a16="http://schemas.microsoft.com/office/drawing/2014/main" id="{6DF567B7-371B-E044-F3EB-645A51F4B27F}"/>
              </a:ext>
            </a:extLst>
          </p:cNvPr>
          <p:cNvSpPr txBox="1">
            <a:spLocks/>
          </p:cNvSpPr>
          <p:nvPr/>
        </p:nvSpPr>
        <p:spPr>
          <a:xfrm>
            <a:off x="4954694" y="235978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6</a:t>
            </a:r>
          </a:p>
        </p:txBody>
      </p:sp>
      <p:sp>
        <p:nvSpPr>
          <p:cNvPr id="398" name="Google Shape;336;p36">
            <a:extLst>
              <a:ext uri="{FF2B5EF4-FFF2-40B4-BE49-F238E27FC236}">
                <a16:creationId xmlns:a16="http://schemas.microsoft.com/office/drawing/2014/main" id="{DFD62DAA-B791-97DF-94A5-F9D8526BA374}"/>
              </a:ext>
            </a:extLst>
          </p:cNvPr>
          <p:cNvSpPr txBox="1">
            <a:spLocks/>
          </p:cNvSpPr>
          <p:nvPr/>
        </p:nvSpPr>
        <p:spPr>
          <a:xfrm>
            <a:off x="6083631" y="235786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3</a:t>
            </a:r>
          </a:p>
        </p:txBody>
      </p:sp>
      <p:sp>
        <p:nvSpPr>
          <p:cNvPr id="399" name="Google Shape;336;p36">
            <a:extLst>
              <a:ext uri="{FF2B5EF4-FFF2-40B4-BE49-F238E27FC236}">
                <a16:creationId xmlns:a16="http://schemas.microsoft.com/office/drawing/2014/main" id="{61062DE5-D23F-4B3C-47DC-768EDDBD8C08}"/>
              </a:ext>
            </a:extLst>
          </p:cNvPr>
          <p:cNvSpPr txBox="1">
            <a:spLocks/>
          </p:cNvSpPr>
          <p:nvPr/>
        </p:nvSpPr>
        <p:spPr>
          <a:xfrm>
            <a:off x="2696820" y="405237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2</a:t>
            </a:r>
          </a:p>
        </p:txBody>
      </p:sp>
      <p:sp>
        <p:nvSpPr>
          <p:cNvPr id="400" name="Google Shape;336;p36">
            <a:extLst>
              <a:ext uri="{FF2B5EF4-FFF2-40B4-BE49-F238E27FC236}">
                <a16:creationId xmlns:a16="http://schemas.microsoft.com/office/drawing/2014/main" id="{E445AAF0-F0AE-D304-4F2F-D478B424FD10}"/>
              </a:ext>
            </a:extLst>
          </p:cNvPr>
          <p:cNvSpPr txBox="1">
            <a:spLocks/>
          </p:cNvSpPr>
          <p:nvPr/>
        </p:nvSpPr>
        <p:spPr>
          <a:xfrm>
            <a:off x="3825757" y="405045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401" name="Google Shape;336;p36">
            <a:extLst>
              <a:ext uri="{FF2B5EF4-FFF2-40B4-BE49-F238E27FC236}">
                <a16:creationId xmlns:a16="http://schemas.microsoft.com/office/drawing/2014/main" id="{089A930C-AB37-ECF2-9FF1-D8014FA97407}"/>
              </a:ext>
            </a:extLst>
          </p:cNvPr>
          <p:cNvSpPr txBox="1">
            <a:spLocks/>
          </p:cNvSpPr>
          <p:nvPr/>
        </p:nvSpPr>
        <p:spPr>
          <a:xfrm>
            <a:off x="4901651" y="4048524"/>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10</a:t>
            </a:r>
          </a:p>
        </p:txBody>
      </p:sp>
      <p:sp>
        <p:nvSpPr>
          <p:cNvPr id="402" name="Google Shape;336;p36">
            <a:extLst>
              <a:ext uri="{FF2B5EF4-FFF2-40B4-BE49-F238E27FC236}">
                <a16:creationId xmlns:a16="http://schemas.microsoft.com/office/drawing/2014/main" id="{83522C52-467F-AA5F-4DA6-C65FA140A2F8}"/>
              </a:ext>
            </a:extLst>
          </p:cNvPr>
          <p:cNvSpPr txBox="1">
            <a:spLocks/>
          </p:cNvSpPr>
          <p:nvPr/>
        </p:nvSpPr>
        <p:spPr>
          <a:xfrm>
            <a:off x="6079312" y="4048524"/>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10</a:t>
            </a:r>
          </a:p>
        </p:txBody>
      </p:sp>
      <p:sp>
        <p:nvSpPr>
          <p:cNvPr id="403" name="Google Shape;336;p36">
            <a:extLst>
              <a:ext uri="{FF2B5EF4-FFF2-40B4-BE49-F238E27FC236}">
                <a16:creationId xmlns:a16="http://schemas.microsoft.com/office/drawing/2014/main" id="{26FA53DC-C8BC-388B-FD58-057C60C24974}"/>
              </a:ext>
            </a:extLst>
          </p:cNvPr>
          <p:cNvSpPr txBox="1">
            <a:spLocks/>
          </p:cNvSpPr>
          <p:nvPr/>
        </p:nvSpPr>
        <p:spPr>
          <a:xfrm>
            <a:off x="6225232" y="328487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8</a:t>
            </a:r>
          </a:p>
        </p:txBody>
      </p:sp>
      <p:sp>
        <p:nvSpPr>
          <p:cNvPr id="404" name="Google Shape;336;p36">
            <a:extLst>
              <a:ext uri="{FF2B5EF4-FFF2-40B4-BE49-F238E27FC236}">
                <a16:creationId xmlns:a16="http://schemas.microsoft.com/office/drawing/2014/main" id="{BBEC7B26-EC02-274E-0E10-70EBAD0617E5}"/>
              </a:ext>
            </a:extLst>
          </p:cNvPr>
          <p:cNvSpPr txBox="1">
            <a:spLocks/>
          </p:cNvSpPr>
          <p:nvPr/>
        </p:nvSpPr>
        <p:spPr>
          <a:xfrm>
            <a:off x="5655133" y="3147031"/>
            <a:ext cx="424179"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11</a:t>
            </a:r>
          </a:p>
        </p:txBody>
      </p:sp>
      <p:sp>
        <p:nvSpPr>
          <p:cNvPr id="405" name="Google Shape;336;p36">
            <a:extLst>
              <a:ext uri="{FF2B5EF4-FFF2-40B4-BE49-F238E27FC236}">
                <a16:creationId xmlns:a16="http://schemas.microsoft.com/office/drawing/2014/main" id="{BC076FA7-9073-E7AD-A2E3-606D94FF6FDE}"/>
              </a:ext>
            </a:extLst>
          </p:cNvPr>
          <p:cNvSpPr txBox="1">
            <a:spLocks/>
          </p:cNvSpPr>
          <p:nvPr/>
        </p:nvSpPr>
        <p:spPr>
          <a:xfrm>
            <a:off x="5046416" y="306345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406" name="Google Shape;336;p36">
            <a:extLst>
              <a:ext uri="{FF2B5EF4-FFF2-40B4-BE49-F238E27FC236}">
                <a16:creationId xmlns:a16="http://schemas.microsoft.com/office/drawing/2014/main" id="{C3F3CD28-C475-86D0-C67F-2CE3796B6E35}"/>
              </a:ext>
            </a:extLst>
          </p:cNvPr>
          <p:cNvSpPr txBox="1">
            <a:spLocks/>
          </p:cNvSpPr>
          <p:nvPr/>
        </p:nvSpPr>
        <p:spPr>
          <a:xfrm>
            <a:off x="4550154" y="324028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407" name="Google Shape;336;p36">
            <a:extLst>
              <a:ext uri="{FF2B5EF4-FFF2-40B4-BE49-F238E27FC236}">
                <a16:creationId xmlns:a16="http://schemas.microsoft.com/office/drawing/2014/main" id="{35E5ED1C-DBEE-E9A2-FA7E-4284A3B48402}"/>
              </a:ext>
            </a:extLst>
          </p:cNvPr>
          <p:cNvSpPr txBox="1">
            <a:spLocks/>
          </p:cNvSpPr>
          <p:nvPr/>
        </p:nvSpPr>
        <p:spPr>
          <a:xfrm>
            <a:off x="3916694" y="3089075"/>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7</a:t>
            </a:r>
          </a:p>
        </p:txBody>
      </p:sp>
      <p:sp>
        <p:nvSpPr>
          <p:cNvPr id="408" name="Google Shape;336;p36">
            <a:extLst>
              <a:ext uri="{FF2B5EF4-FFF2-40B4-BE49-F238E27FC236}">
                <a16:creationId xmlns:a16="http://schemas.microsoft.com/office/drawing/2014/main" id="{1323C4DA-110A-D804-94ED-96CA37CB8105}"/>
              </a:ext>
            </a:extLst>
          </p:cNvPr>
          <p:cNvSpPr txBox="1">
            <a:spLocks/>
          </p:cNvSpPr>
          <p:nvPr/>
        </p:nvSpPr>
        <p:spPr>
          <a:xfrm>
            <a:off x="3073043" y="328431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409" name="Google Shape;336;p36">
            <a:extLst>
              <a:ext uri="{FF2B5EF4-FFF2-40B4-BE49-F238E27FC236}">
                <a16:creationId xmlns:a16="http://schemas.microsoft.com/office/drawing/2014/main" id="{C1315D7F-DCCA-534B-0801-B0CB753938FD}"/>
              </a:ext>
            </a:extLst>
          </p:cNvPr>
          <p:cNvSpPr txBox="1">
            <a:spLocks/>
          </p:cNvSpPr>
          <p:nvPr/>
        </p:nvSpPr>
        <p:spPr>
          <a:xfrm>
            <a:off x="2460486" y="311284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Tree>
    <p:extLst>
      <p:ext uri="{BB962C8B-B14F-4D97-AF65-F5344CB8AC3E}">
        <p14:creationId xmlns:p14="http://schemas.microsoft.com/office/powerpoint/2010/main" val="2253322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119</a:t>
            </a:fld>
            <a:endParaRPr/>
          </a:p>
        </p:txBody>
      </p:sp>
      <p:sp>
        <p:nvSpPr>
          <p:cNvPr id="5" name="Google Shape;336;p36">
            <a:extLst>
              <a:ext uri="{FF2B5EF4-FFF2-40B4-BE49-F238E27FC236}">
                <a16:creationId xmlns:a16="http://schemas.microsoft.com/office/drawing/2014/main" id="{4993389E-D327-E43F-7054-120FFDB450E2}"/>
              </a:ext>
            </a:extLst>
          </p:cNvPr>
          <p:cNvSpPr txBox="1">
            <a:spLocks/>
          </p:cNvSpPr>
          <p:nvPr/>
        </p:nvSpPr>
        <p:spPr>
          <a:xfrm>
            <a:off x="714000" y="549082"/>
            <a:ext cx="7758450" cy="1309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Idea: Create a “Super power plant!”, connect to each power plant with weight zero</a:t>
            </a:r>
          </a:p>
        </p:txBody>
      </p:sp>
      <p:sp>
        <p:nvSpPr>
          <p:cNvPr id="373" name="Oval 372">
            <a:extLst>
              <a:ext uri="{FF2B5EF4-FFF2-40B4-BE49-F238E27FC236}">
                <a16:creationId xmlns:a16="http://schemas.microsoft.com/office/drawing/2014/main" id="{56E0A8BA-AD56-1E13-848A-C1AC57A9C16A}"/>
              </a:ext>
            </a:extLst>
          </p:cNvPr>
          <p:cNvSpPr/>
          <p:nvPr/>
        </p:nvSpPr>
        <p:spPr>
          <a:xfrm>
            <a:off x="3185160"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B</a:t>
            </a:r>
            <a:endParaRPr lang="en-SG" sz="1600" dirty="0">
              <a:latin typeface="Montserrat SemiBold" pitchFamily="2" charset="0"/>
            </a:endParaRPr>
          </a:p>
        </p:txBody>
      </p:sp>
      <p:sp>
        <p:nvSpPr>
          <p:cNvPr id="374" name="Oval 373">
            <a:extLst>
              <a:ext uri="{FF2B5EF4-FFF2-40B4-BE49-F238E27FC236}">
                <a16:creationId xmlns:a16="http://schemas.microsoft.com/office/drawing/2014/main" id="{0A4499C3-CAA5-389A-42F8-FD1ED7563DD8}"/>
              </a:ext>
            </a:extLst>
          </p:cNvPr>
          <p:cNvSpPr/>
          <p:nvPr/>
        </p:nvSpPr>
        <p:spPr>
          <a:xfrm>
            <a:off x="4334014"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D</a:t>
            </a:r>
            <a:endParaRPr lang="en-SG" sz="1600" dirty="0">
              <a:latin typeface="Montserrat SemiBold" pitchFamily="2" charset="0"/>
            </a:endParaRPr>
          </a:p>
        </p:txBody>
      </p:sp>
      <p:sp>
        <p:nvSpPr>
          <p:cNvPr id="375" name="Oval 374">
            <a:extLst>
              <a:ext uri="{FF2B5EF4-FFF2-40B4-BE49-F238E27FC236}">
                <a16:creationId xmlns:a16="http://schemas.microsoft.com/office/drawing/2014/main" id="{407790CE-9820-46F5-C8D1-EA16E758D6ED}"/>
              </a:ext>
            </a:extLst>
          </p:cNvPr>
          <p:cNvSpPr/>
          <p:nvPr/>
        </p:nvSpPr>
        <p:spPr>
          <a:xfrm>
            <a:off x="5482868"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F</a:t>
            </a:r>
            <a:endParaRPr lang="en-SG" sz="1600" dirty="0">
              <a:latin typeface="Montserrat SemiBold" pitchFamily="2" charset="0"/>
            </a:endParaRPr>
          </a:p>
        </p:txBody>
      </p:sp>
      <p:sp>
        <p:nvSpPr>
          <p:cNvPr id="376" name="Oval 375">
            <a:extLst>
              <a:ext uri="{FF2B5EF4-FFF2-40B4-BE49-F238E27FC236}">
                <a16:creationId xmlns:a16="http://schemas.microsoft.com/office/drawing/2014/main" id="{9A0C9866-6C30-544A-B19C-18D0996CDFC0}"/>
              </a:ext>
            </a:extLst>
          </p:cNvPr>
          <p:cNvSpPr/>
          <p:nvPr/>
        </p:nvSpPr>
        <p:spPr>
          <a:xfrm>
            <a:off x="6631722" y="255966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H</a:t>
            </a:r>
            <a:endParaRPr lang="en-SG" sz="1600" dirty="0">
              <a:latin typeface="Montserrat SemiBold" pitchFamily="2" charset="0"/>
            </a:endParaRPr>
          </a:p>
        </p:txBody>
      </p:sp>
      <p:sp>
        <p:nvSpPr>
          <p:cNvPr id="377" name="Oval 376">
            <a:extLst>
              <a:ext uri="{FF2B5EF4-FFF2-40B4-BE49-F238E27FC236}">
                <a16:creationId xmlns:a16="http://schemas.microsoft.com/office/drawing/2014/main" id="{77D39C2C-62D3-0825-E3CC-201F5953B43D}"/>
              </a:ext>
            </a:extLst>
          </p:cNvPr>
          <p:cNvSpPr/>
          <p:nvPr/>
        </p:nvSpPr>
        <p:spPr>
          <a:xfrm>
            <a:off x="2036306" y="373810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A</a:t>
            </a:r>
            <a:endParaRPr lang="en-SG" sz="1600" dirty="0">
              <a:latin typeface="Montserrat SemiBold" pitchFamily="2" charset="0"/>
            </a:endParaRPr>
          </a:p>
        </p:txBody>
      </p:sp>
      <p:sp>
        <p:nvSpPr>
          <p:cNvPr id="378" name="Oval 377">
            <a:extLst>
              <a:ext uri="{FF2B5EF4-FFF2-40B4-BE49-F238E27FC236}">
                <a16:creationId xmlns:a16="http://schemas.microsoft.com/office/drawing/2014/main" id="{619683D5-C6F7-E209-1D18-0BF2EC986650}"/>
              </a:ext>
            </a:extLst>
          </p:cNvPr>
          <p:cNvSpPr/>
          <p:nvPr/>
        </p:nvSpPr>
        <p:spPr>
          <a:xfrm>
            <a:off x="3185160"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379" name="Oval 378">
            <a:extLst>
              <a:ext uri="{FF2B5EF4-FFF2-40B4-BE49-F238E27FC236}">
                <a16:creationId xmlns:a16="http://schemas.microsoft.com/office/drawing/2014/main" id="{D93ACF47-3C10-AF0D-FF66-1431BF3D9EB0}"/>
              </a:ext>
            </a:extLst>
          </p:cNvPr>
          <p:cNvSpPr/>
          <p:nvPr/>
        </p:nvSpPr>
        <p:spPr>
          <a:xfrm>
            <a:off x="4334014"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sp>
        <p:nvSpPr>
          <p:cNvPr id="380" name="Oval 379">
            <a:extLst>
              <a:ext uri="{FF2B5EF4-FFF2-40B4-BE49-F238E27FC236}">
                <a16:creationId xmlns:a16="http://schemas.microsoft.com/office/drawing/2014/main" id="{C3C0DD9C-13A2-F094-DFF1-BE975372121F}"/>
              </a:ext>
            </a:extLst>
          </p:cNvPr>
          <p:cNvSpPr/>
          <p:nvPr/>
        </p:nvSpPr>
        <p:spPr>
          <a:xfrm>
            <a:off x="5482868"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G</a:t>
            </a:r>
            <a:endParaRPr lang="en-SG" sz="1600" dirty="0">
              <a:latin typeface="Montserrat SemiBold" pitchFamily="2" charset="0"/>
            </a:endParaRPr>
          </a:p>
        </p:txBody>
      </p:sp>
      <p:sp>
        <p:nvSpPr>
          <p:cNvPr id="381" name="Oval 380">
            <a:extLst>
              <a:ext uri="{FF2B5EF4-FFF2-40B4-BE49-F238E27FC236}">
                <a16:creationId xmlns:a16="http://schemas.microsoft.com/office/drawing/2014/main" id="{B3EFB453-B544-32A8-A0E8-FB87F0A7F52C}"/>
              </a:ext>
            </a:extLst>
          </p:cNvPr>
          <p:cNvSpPr/>
          <p:nvPr/>
        </p:nvSpPr>
        <p:spPr>
          <a:xfrm>
            <a:off x="6631722" y="373810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I</a:t>
            </a:r>
            <a:endParaRPr lang="en-SG" sz="1600" dirty="0">
              <a:latin typeface="Montserrat SemiBold" pitchFamily="2" charset="0"/>
            </a:endParaRPr>
          </a:p>
        </p:txBody>
      </p:sp>
      <p:cxnSp>
        <p:nvCxnSpPr>
          <p:cNvPr id="382" name="Straight Connector 381">
            <a:extLst>
              <a:ext uri="{FF2B5EF4-FFF2-40B4-BE49-F238E27FC236}">
                <a16:creationId xmlns:a16="http://schemas.microsoft.com/office/drawing/2014/main" id="{BCCE5243-68B7-DD7E-4BAC-FA0A43CB25B1}"/>
              </a:ext>
            </a:extLst>
          </p:cNvPr>
          <p:cNvCxnSpPr>
            <a:stCxn id="377" idx="7"/>
            <a:endCxn id="373" idx="3"/>
          </p:cNvCxnSpPr>
          <p:nvPr/>
        </p:nvCxnSpPr>
        <p:spPr>
          <a:xfrm flipV="1">
            <a:off x="2398366"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83FE455D-E781-DD93-C2F5-1AD338CAA5AE}"/>
              </a:ext>
            </a:extLst>
          </p:cNvPr>
          <p:cNvCxnSpPr>
            <a:stCxn id="373" idx="6"/>
            <a:endCxn id="374" idx="2"/>
          </p:cNvCxnSpPr>
          <p:nvPr/>
        </p:nvCxnSpPr>
        <p:spPr>
          <a:xfrm>
            <a:off x="3609340" y="277175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85F34A07-DEC9-68B2-3E3C-5AA4C9B41959}"/>
              </a:ext>
            </a:extLst>
          </p:cNvPr>
          <p:cNvCxnSpPr>
            <a:stCxn id="373" idx="4"/>
            <a:endCxn id="378" idx="0"/>
          </p:cNvCxnSpPr>
          <p:nvPr/>
        </p:nvCxnSpPr>
        <p:spPr>
          <a:xfrm>
            <a:off x="3397250"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C4FD1AE-AE85-077B-545A-CC87E567AACB}"/>
              </a:ext>
            </a:extLst>
          </p:cNvPr>
          <p:cNvCxnSpPr>
            <a:stCxn id="373" idx="5"/>
            <a:endCxn id="379" idx="1"/>
          </p:cNvCxnSpPr>
          <p:nvPr/>
        </p:nvCxnSpPr>
        <p:spPr>
          <a:xfrm>
            <a:off x="3547220"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3A083240-6CE9-AA95-5193-544E275C1C1E}"/>
              </a:ext>
            </a:extLst>
          </p:cNvPr>
          <p:cNvCxnSpPr>
            <a:stCxn id="377" idx="6"/>
            <a:endCxn id="378" idx="2"/>
          </p:cNvCxnSpPr>
          <p:nvPr/>
        </p:nvCxnSpPr>
        <p:spPr>
          <a:xfrm>
            <a:off x="2460486"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C4B4D29A-7CA2-129D-F46D-6071787FE5FC}"/>
              </a:ext>
            </a:extLst>
          </p:cNvPr>
          <p:cNvCxnSpPr>
            <a:stCxn id="378" idx="6"/>
            <a:endCxn id="379" idx="2"/>
          </p:cNvCxnSpPr>
          <p:nvPr/>
        </p:nvCxnSpPr>
        <p:spPr>
          <a:xfrm>
            <a:off x="3609340"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360FF12C-D46C-F700-3C78-AAA027D955EA}"/>
              </a:ext>
            </a:extLst>
          </p:cNvPr>
          <p:cNvCxnSpPr>
            <a:stCxn id="374" idx="4"/>
            <a:endCxn id="379" idx="0"/>
          </p:cNvCxnSpPr>
          <p:nvPr/>
        </p:nvCxnSpPr>
        <p:spPr>
          <a:xfrm>
            <a:off x="4546104"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2257756F-C7B9-63F3-3EE5-E7984F6B25A1}"/>
              </a:ext>
            </a:extLst>
          </p:cNvPr>
          <p:cNvCxnSpPr>
            <a:stCxn id="374" idx="5"/>
            <a:endCxn id="380" idx="1"/>
          </p:cNvCxnSpPr>
          <p:nvPr/>
        </p:nvCxnSpPr>
        <p:spPr>
          <a:xfrm>
            <a:off x="4696074"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753420D3-FC65-7BBD-DD6E-2949A603AEA7}"/>
              </a:ext>
            </a:extLst>
          </p:cNvPr>
          <p:cNvCxnSpPr>
            <a:stCxn id="374" idx="6"/>
            <a:endCxn id="375" idx="2"/>
          </p:cNvCxnSpPr>
          <p:nvPr/>
        </p:nvCxnSpPr>
        <p:spPr>
          <a:xfrm>
            <a:off x="4758194" y="277175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1C1AB9F8-3DC9-EE1D-25E7-CCD10E82D002}"/>
              </a:ext>
            </a:extLst>
          </p:cNvPr>
          <p:cNvCxnSpPr>
            <a:stCxn id="379" idx="6"/>
            <a:endCxn id="380" idx="2"/>
          </p:cNvCxnSpPr>
          <p:nvPr/>
        </p:nvCxnSpPr>
        <p:spPr>
          <a:xfrm>
            <a:off x="4758194"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E4489FDE-808F-1974-EEE3-81FA41FA354D}"/>
              </a:ext>
            </a:extLst>
          </p:cNvPr>
          <p:cNvCxnSpPr>
            <a:stCxn id="375" idx="4"/>
            <a:endCxn id="380" idx="0"/>
          </p:cNvCxnSpPr>
          <p:nvPr/>
        </p:nvCxnSpPr>
        <p:spPr>
          <a:xfrm>
            <a:off x="5694958"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05B1E7D4-A0B7-272D-EC49-38F470DEAEAF}"/>
              </a:ext>
            </a:extLst>
          </p:cNvPr>
          <p:cNvCxnSpPr>
            <a:stCxn id="375" idx="6"/>
            <a:endCxn id="376" idx="2"/>
          </p:cNvCxnSpPr>
          <p:nvPr/>
        </p:nvCxnSpPr>
        <p:spPr>
          <a:xfrm>
            <a:off x="5907048" y="277175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C73C3489-C63C-5B30-ADCD-56DC18061A17}"/>
              </a:ext>
            </a:extLst>
          </p:cNvPr>
          <p:cNvCxnSpPr>
            <a:stCxn id="380" idx="7"/>
            <a:endCxn id="376" idx="3"/>
          </p:cNvCxnSpPr>
          <p:nvPr/>
        </p:nvCxnSpPr>
        <p:spPr>
          <a:xfrm flipV="1">
            <a:off x="5844928"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3DD095-0925-2D77-0F72-A606043C7445}"/>
              </a:ext>
            </a:extLst>
          </p:cNvPr>
          <p:cNvCxnSpPr>
            <a:stCxn id="380" idx="6"/>
            <a:endCxn id="381" idx="2"/>
          </p:cNvCxnSpPr>
          <p:nvPr/>
        </p:nvCxnSpPr>
        <p:spPr>
          <a:xfrm>
            <a:off x="5907048"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96" name="Google Shape;336;p36">
            <a:extLst>
              <a:ext uri="{FF2B5EF4-FFF2-40B4-BE49-F238E27FC236}">
                <a16:creationId xmlns:a16="http://schemas.microsoft.com/office/drawing/2014/main" id="{205088CB-DB3D-E8AE-E0F8-1F5AAE66D684}"/>
              </a:ext>
            </a:extLst>
          </p:cNvPr>
          <p:cNvSpPr txBox="1">
            <a:spLocks/>
          </p:cNvSpPr>
          <p:nvPr/>
        </p:nvSpPr>
        <p:spPr>
          <a:xfrm>
            <a:off x="3825757" y="236171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397" name="Google Shape;336;p36">
            <a:extLst>
              <a:ext uri="{FF2B5EF4-FFF2-40B4-BE49-F238E27FC236}">
                <a16:creationId xmlns:a16="http://schemas.microsoft.com/office/drawing/2014/main" id="{6DF567B7-371B-E044-F3EB-645A51F4B27F}"/>
              </a:ext>
            </a:extLst>
          </p:cNvPr>
          <p:cNvSpPr txBox="1">
            <a:spLocks/>
          </p:cNvSpPr>
          <p:nvPr/>
        </p:nvSpPr>
        <p:spPr>
          <a:xfrm>
            <a:off x="4954694" y="235978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6</a:t>
            </a:r>
          </a:p>
        </p:txBody>
      </p:sp>
      <p:sp>
        <p:nvSpPr>
          <p:cNvPr id="398" name="Google Shape;336;p36">
            <a:extLst>
              <a:ext uri="{FF2B5EF4-FFF2-40B4-BE49-F238E27FC236}">
                <a16:creationId xmlns:a16="http://schemas.microsoft.com/office/drawing/2014/main" id="{DFD62DAA-B791-97DF-94A5-F9D8526BA374}"/>
              </a:ext>
            </a:extLst>
          </p:cNvPr>
          <p:cNvSpPr txBox="1">
            <a:spLocks/>
          </p:cNvSpPr>
          <p:nvPr/>
        </p:nvSpPr>
        <p:spPr>
          <a:xfrm>
            <a:off x="6083631" y="235786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3</a:t>
            </a:r>
          </a:p>
        </p:txBody>
      </p:sp>
      <p:sp>
        <p:nvSpPr>
          <p:cNvPr id="399" name="Google Shape;336;p36">
            <a:extLst>
              <a:ext uri="{FF2B5EF4-FFF2-40B4-BE49-F238E27FC236}">
                <a16:creationId xmlns:a16="http://schemas.microsoft.com/office/drawing/2014/main" id="{61062DE5-D23F-4B3C-47DC-768EDDBD8C08}"/>
              </a:ext>
            </a:extLst>
          </p:cNvPr>
          <p:cNvSpPr txBox="1">
            <a:spLocks/>
          </p:cNvSpPr>
          <p:nvPr/>
        </p:nvSpPr>
        <p:spPr>
          <a:xfrm>
            <a:off x="2696820" y="405237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2</a:t>
            </a:r>
          </a:p>
        </p:txBody>
      </p:sp>
      <p:sp>
        <p:nvSpPr>
          <p:cNvPr id="400" name="Google Shape;336;p36">
            <a:extLst>
              <a:ext uri="{FF2B5EF4-FFF2-40B4-BE49-F238E27FC236}">
                <a16:creationId xmlns:a16="http://schemas.microsoft.com/office/drawing/2014/main" id="{E445AAF0-F0AE-D304-4F2F-D478B424FD10}"/>
              </a:ext>
            </a:extLst>
          </p:cNvPr>
          <p:cNvSpPr txBox="1">
            <a:spLocks/>
          </p:cNvSpPr>
          <p:nvPr/>
        </p:nvSpPr>
        <p:spPr>
          <a:xfrm>
            <a:off x="3825757" y="405045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401" name="Google Shape;336;p36">
            <a:extLst>
              <a:ext uri="{FF2B5EF4-FFF2-40B4-BE49-F238E27FC236}">
                <a16:creationId xmlns:a16="http://schemas.microsoft.com/office/drawing/2014/main" id="{089A930C-AB37-ECF2-9FF1-D8014FA97407}"/>
              </a:ext>
            </a:extLst>
          </p:cNvPr>
          <p:cNvSpPr txBox="1">
            <a:spLocks/>
          </p:cNvSpPr>
          <p:nvPr/>
        </p:nvSpPr>
        <p:spPr>
          <a:xfrm>
            <a:off x="4901651" y="4048524"/>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10</a:t>
            </a:r>
          </a:p>
        </p:txBody>
      </p:sp>
      <p:sp>
        <p:nvSpPr>
          <p:cNvPr id="402" name="Google Shape;336;p36">
            <a:extLst>
              <a:ext uri="{FF2B5EF4-FFF2-40B4-BE49-F238E27FC236}">
                <a16:creationId xmlns:a16="http://schemas.microsoft.com/office/drawing/2014/main" id="{83522C52-467F-AA5F-4DA6-C65FA140A2F8}"/>
              </a:ext>
            </a:extLst>
          </p:cNvPr>
          <p:cNvSpPr txBox="1">
            <a:spLocks/>
          </p:cNvSpPr>
          <p:nvPr/>
        </p:nvSpPr>
        <p:spPr>
          <a:xfrm>
            <a:off x="6079312" y="4048524"/>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10</a:t>
            </a:r>
          </a:p>
        </p:txBody>
      </p:sp>
      <p:sp>
        <p:nvSpPr>
          <p:cNvPr id="403" name="Google Shape;336;p36">
            <a:extLst>
              <a:ext uri="{FF2B5EF4-FFF2-40B4-BE49-F238E27FC236}">
                <a16:creationId xmlns:a16="http://schemas.microsoft.com/office/drawing/2014/main" id="{26FA53DC-C8BC-388B-FD58-057C60C24974}"/>
              </a:ext>
            </a:extLst>
          </p:cNvPr>
          <p:cNvSpPr txBox="1">
            <a:spLocks/>
          </p:cNvSpPr>
          <p:nvPr/>
        </p:nvSpPr>
        <p:spPr>
          <a:xfrm>
            <a:off x="6225232" y="328487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8</a:t>
            </a:r>
          </a:p>
        </p:txBody>
      </p:sp>
      <p:sp>
        <p:nvSpPr>
          <p:cNvPr id="404" name="Google Shape;336;p36">
            <a:extLst>
              <a:ext uri="{FF2B5EF4-FFF2-40B4-BE49-F238E27FC236}">
                <a16:creationId xmlns:a16="http://schemas.microsoft.com/office/drawing/2014/main" id="{BBEC7B26-EC02-274E-0E10-70EBAD0617E5}"/>
              </a:ext>
            </a:extLst>
          </p:cNvPr>
          <p:cNvSpPr txBox="1">
            <a:spLocks/>
          </p:cNvSpPr>
          <p:nvPr/>
        </p:nvSpPr>
        <p:spPr>
          <a:xfrm>
            <a:off x="5655133" y="3147031"/>
            <a:ext cx="424179"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11</a:t>
            </a:r>
          </a:p>
        </p:txBody>
      </p:sp>
      <p:sp>
        <p:nvSpPr>
          <p:cNvPr id="405" name="Google Shape;336;p36">
            <a:extLst>
              <a:ext uri="{FF2B5EF4-FFF2-40B4-BE49-F238E27FC236}">
                <a16:creationId xmlns:a16="http://schemas.microsoft.com/office/drawing/2014/main" id="{BC076FA7-9073-E7AD-A2E3-606D94FF6FDE}"/>
              </a:ext>
            </a:extLst>
          </p:cNvPr>
          <p:cNvSpPr txBox="1">
            <a:spLocks/>
          </p:cNvSpPr>
          <p:nvPr/>
        </p:nvSpPr>
        <p:spPr>
          <a:xfrm>
            <a:off x="5046416" y="306345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406" name="Google Shape;336;p36">
            <a:extLst>
              <a:ext uri="{FF2B5EF4-FFF2-40B4-BE49-F238E27FC236}">
                <a16:creationId xmlns:a16="http://schemas.microsoft.com/office/drawing/2014/main" id="{C3F3CD28-C475-86D0-C67F-2CE3796B6E35}"/>
              </a:ext>
            </a:extLst>
          </p:cNvPr>
          <p:cNvSpPr txBox="1">
            <a:spLocks/>
          </p:cNvSpPr>
          <p:nvPr/>
        </p:nvSpPr>
        <p:spPr>
          <a:xfrm>
            <a:off x="4550154" y="324028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407" name="Google Shape;336;p36">
            <a:extLst>
              <a:ext uri="{FF2B5EF4-FFF2-40B4-BE49-F238E27FC236}">
                <a16:creationId xmlns:a16="http://schemas.microsoft.com/office/drawing/2014/main" id="{35E5ED1C-DBEE-E9A2-FA7E-4284A3B48402}"/>
              </a:ext>
            </a:extLst>
          </p:cNvPr>
          <p:cNvSpPr txBox="1">
            <a:spLocks/>
          </p:cNvSpPr>
          <p:nvPr/>
        </p:nvSpPr>
        <p:spPr>
          <a:xfrm>
            <a:off x="3916694" y="3089075"/>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7</a:t>
            </a:r>
          </a:p>
        </p:txBody>
      </p:sp>
      <p:sp>
        <p:nvSpPr>
          <p:cNvPr id="408" name="Google Shape;336;p36">
            <a:extLst>
              <a:ext uri="{FF2B5EF4-FFF2-40B4-BE49-F238E27FC236}">
                <a16:creationId xmlns:a16="http://schemas.microsoft.com/office/drawing/2014/main" id="{1323C4DA-110A-D804-94ED-96CA37CB8105}"/>
              </a:ext>
            </a:extLst>
          </p:cNvPr>
          <p:cNvSpPr txBox="1">
            <a:spLocks/>
          </p:cNvSpPr>
          <p:nvPr/>
        </p:nvSpPr>
        <p:spPr>
          <a:xfrm>
            <a:off x="3073043" y="328431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409" name="Google Shape;336;p36">
            <a:extLst>
              <a:ext uri="{FF2B5EF4-FFF2-40B4-BE49-F238E27FC236}">
                <a16:creationId xmlns:a16="http://schemas.microsoft.com/office/drawing/2014/main" id="{C1315D7F-DCCA-534B-0801-B0CB753938FD}"/>
              </a:ext>
            </a:extLst>
          </p:cNvPr>
          <p:cNvSpPr txBox="1">
            <a:spLocks/>
          </p:cNvSpPr>
          <p:nvPr/>
        </p:nvSpPr>
        <p:spPr>
          <a:xfrm>
            <a:off x="2460486" y="311284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2" name="Oval 1">
            <a:extLst>
              <a:ext uri="{FF2B5EF4-FFF2-40B4-BE49-F238E27FC236}">
                <a16:creationId xmlns:a16="http://schemas.microsoft.com/office/drawing/2014/main" id="{BEFF89F7-E8D7-F870-5A3A-B9C554F4E5BE}"/>
              </a:ext>
            </a:extLst>
          </p:cNvPr>
          <p:cNvSpPr/>
          <p:nvPr/>
        </p:nvSpPr>
        <p:spPr>
          <a:xfrm>
            <a:off x="4477471" y="177342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S</a:t>
            </a:r>
            <a:endParaRPr lang="en-SG" sz="1600" dirty="0">
              <a:latin typeface="Montserrat SemiBold" pitchFamily="2" charset="0"/>
            </a:endParaRPr>
          </a:p>
        </p:txBody>
      </p:sp>
    </p:spTree>
    <p:extLst>
      <p:ext uri="{BB962C8B-B14F-4D97-AF65-F5344CB8AC3E}">
        <p14:creationId xmlns:p14="http://schemas.microsoft.com/office/powerpoint/2010/main" val="4249017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3A728B-C911-FC40-DCBA-F9B210E931FC}"/>
              </a:ext>
            </a:extLst>
          </p:cNvPr>
          <p:cNvSpPr>
            <a:spLocks noGrp="1"/>
          </p:cNvSpPr>
          <p:nvPr>
            <p:ph type="sldNum" idx="12"/>
          </p:nvPr>
        </p:nvSpPr>
        <p:spPr/>
        <p:txBody>
          <a:bodyPr>
            <a:normAutofit fontScale="92500" lnSpcReduction="10000"/>
          </a:bodyPr>
          <a:lstStyle/>
          <a:p>
            <a:pPr marL="0" lvl="0" indent="0" algn="ctr" rtl="0">
              <a:spcBef>
                <a:spcPts val="0"/>
              </a:spcBef>
              <a:spcAft>
                <a:spcPts val="0"/>
              </a:spcAft>
              <a:buNone/>
            </a:pPr>
            <a:fld id="{00000000-1234-1234-1234-123412341234}" type="slidenum">
              <a:rPr lang="en" smtClean="0"/>
              <a:t>12</a:t>
            </a:fld>
            <a:endParaRPr lang="en"/>
          </a:p>
        </p:txBody>
      </p:sp>
      <p:sp>
        <p:nvSpPr>
          <p:cNvPr id="8" name="Title 7">
            <a:extLst>
              <a:ext uri="{FF2B5EF4-FFF2-40B4-BE49-F238E27FC236}">
                <a16:creationId xmlns:a16="http://schemas.microsoft.com/office/drawing/2014/main" id="{7C28AF71-785A-16DF-B729-4A1048588926}"/>
              </a:ext>
            </a:extLst>
          </p:cNvPr>
          <p:cNvSpPr>
            <a:spLocks noGrp="1"/>
          </p:cNvSpPr>
          <p:nvPr>
            <p:ph type="title"/>
          </p:nvPr>
        </p:nvSpPr>
        <p:spPr/>
        <p:txBody>
          <a:bodyPr/>
          <a:lstStyle/>
          <a:p>
            <a:r>
              <a:rPr lang="en-US" sz="3200" dirty="0"/>
              <a:t>Quick Union (Disjoint Sets)</a:t>
            </a:r>
            <a:endParaRPr lang="en-SG" sz="3200" dirty="0"/>
          </a:p>
        </p:txBody>
      </p:sp>
      <p:sp>
        <p:nvSpPr>
          <p:cNvPr id="9" name="Google Shape;337;p36">
            <a:extLst>
              <a:ext uri="{FF2B5EF4-FFF2-40B4-BE49-F238E27FC236}">
                <a16:creationId xmlns:a16="http://schemas.microsoft.com/office/drawing/2014/main" id="{526FDEB3-6F4B-61B0-2E6F-A96D55B634F6}"/>
              </a:ext>
            </a:extLst>
          </p:cNvPr>
          <p:cNvSpPr txBox="1">
            <a:spLocks/>
          </p:cNvSpPr>
          <p:nvPr/>
        </p:nvSpPr>
        <p:spPr>
          <a:xfrm>
            <a:off x="714000" y="1217859"/>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Goal: </a:t>
            </a:r>
            <a:r>
              <a:rPr lang="en-US" sz="2000" dirty="0" err="1">
                <a:solidFill>
                  <a:schemeClr val="lt1"/>
                </a:solidFill>
                <a:latin typeface="Montserrat SemiBold" pitchFamily="2" charset="0"/>
                <a:ea typeface="Roboto" panose="02000000000000000000" pitchFamily="2" charset="0"/>
              </a:rPr>
              <a:t>Optimise</a:t>
            </a:r>
            <a:r>
              <a:rPr lang="en-US" sz="2000" dirty="0">
                <a:solidFill>
                  <a:schemeClr val="lt1"/>
                </a:solidFill>
                <a:latin typeface="Montserrat SemiBold" pitchFamily="2" charset="0"/>
                <a:ea typeface="Roboto" panose="02000000000000000000" pitchFamily="2" charset="0"/>
              </a:rPr>
              <a:t> Union</a:t>
            </a:r>
          </a:p>
        </p:txBody>
      </p:sp>
      <p:sp>
        <p:nvSpPr>
          <p:cNvPr id="11" name="Google Shape;337;p36">
            <a:extLst>
              <a:ext uri="{FF2B5EF4-FFF2-40B4-BE49-F238E27FC236}">
                <a16:creationId xmlns:a16="http://schemas.microsoft.com/office/drawing/2014/main" id="{51A62405-021A-D07E-0261-08AC1F4ECFFA}"/>
              </a:ext>
            </a:extLst>
          </p:cNvPr>
          <p:cNvSpPr txBox="1">
            <a:spLocks/>
          </p:cNvSpPr>
          <p:nvPr/>
        </p:nvSpPr>
        <p:spPr>
          <a:xfrm>
            <a:off x="1185268" y="2058146"/>
            <a:ext cx="1346917"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Element</a:t>
            </a:r>
          </a:p>
        </p:txBody>
      </p:sp>
      <p:sp>
        <p:nvSpPr>
          <p:cNvPr id="7" name="Google Shape;337;p36">
            <a:extLst>
              <a:ext uri="{FF2B5EF4-FFF2-40B4-BE49-F238E27FC236}">
                <a16:creationId xmlns:a16="http://schemas.microsoft.com/office/drawing/2014/main" id="{49FAF0E6-24F7-429D-9177-C0F6024C997E}"/>
              </a:ext>
            </a:extLst>
          </p:cNvPr>
          <p:cNvSpPr txBox="1">
            <a:spLocks/>
          </p:cNvSpPr>
          <p:nvPr/>
        </p:nvSpPr>
        <p:spPr>
          <a:xfrm>
            <a:off x="714000" y="2540576"/>
            <a:ext cx="1818185"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US" sz="2000" dirty="0">
                <a:solidFill>
                  <a:schemeClr val="lt1"/>
                </a:solidFill>
                <a:latin typeface="Montserrat SemiBold" pitchFamily="2" charset="0"/>
                <a:ea typeface="Roboto" panose="02000000000000000000" pitchFamily="2" charset="0"/>
              </a:rPr>
              <a:t>Parent</a:t>
            </a:r>
          </a:p>
        </p:txBody>
      </p:sp>
      <p:sp>
        <p:nvSpPr>
          <p:cNvPr id="10" name="Google Shape;337;p36">
            <a:extLst>
              <a:ext uri="{FF2B5EF4-FFF2-40B4-BE49-F238E27FC236}">
                <a16:creationId xmlns:a16="http://schemas.microsoft.com/office/drawing/2014/main" id="{07826070-FF67-478F-8A01-3B30C4D30C11}"/>
              </a:ext>
            </a:extLst>
          </p:cNvPr>
          <p:cNvSpPr txBox="1">
            <a:spLocks/>
          </p:cNvSpPr>
          <p:nvPr/>
        </p:nvSpPr>
        <p:spPr>
          <a:xfrm>
            <a:off x="2824154" y="2058146"/>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a:t>
            </a:r>
          </a:p>
        </p:txBody>
      </p:sp>
      <p:sp>
        <p:nvSpPr>
          <p:cNvPr id="12" name="Google Shape;337;p36">
            <a:extLst>
              <a:ext uri="{FF2B5EF4-FFF2-40B4-BE49-F238E27FC236}">
                <a16:creationId xmlns:a16="http://schemas.microsoft.com/office/drawing/2014/main" id="{E99AE35F-ED0A-4754-883C-B9ED8C0FF82D}"/>
              </a:ext>
            </a:extLst>
          </p:cNvPr>
          <p:cNvSpPr txBox="1">
            <a:spLocks/>
          </p:cNvSpPr>
          <p:nvPr/>
        </p:nvSpPr>
        <p:spPr>
          <a:xfrm>
            <a:off x="2824154" y="2540576"/>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a:t>
            </a:r>
          </a:p>
        </p:txBody>
      </p:sp>
      <p:sp>
        <p:nvSpPr>
          <p:cNvPr id="15" name="Google Shape;337;p36">
            <a:extLst>
              <a:ext uri="{FF2B5EF4-FFF2-40B4-BE49-F238E27FC236}">
                <a16:creationId xmlns:a16="http://schemas.microsoft.com/office/drawing/2014/main" id="{25930596-6A9E-4D4D-91FF-0D1F14E462E2}"/>
              </a:ext>
            </a:extLst>
          </p:cNvPr>
          <p:cNvSpPr txBox="1">
            <a:spLocks/>
          </p:cNvSpPr>
          <p:nvPr/>
        </p:nvSpPr>
        <p:spPr>
          <a:xfrm>
            <a:off x="3412652" y="2057159"/>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B</a:t>
            </a:r>
          </a:p>
        </p:txBody>
      </p:sp>
      <p:sp>
        <p:nvSpPr>
          <p:cNvPr id="16" name="Google Shape;337;p36">
            <a:extLst>
              <a:ext uri="{FF2B5EF4-FFF2-40B4-BE49-F238E27FC236}">
                <a16:creationId xmlns:a16="http://schemas.microsoft.com/office/drawing/2014/main" id="{435E631B-06ED-4C09-AA85-BC8A8BB3DD78}"/>
              </a:ext>
            </a:extLst>
          </p:cNvPr>
          <p:cNvSpPr txBox="1">
            <a:spLocks/>
          </p:cNvSpPr>
          <p:nvPr/>
        </p:nvSpPr>
        <p:spPr>
          <a:xfrm>
            <a:off x="3412652" y="2539589"/>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a:t>
            </a:r>
          </a:p>
        </p:txBody>
      </p:sp>
      <p:sp>
        <p:nvSpPr>
          <p:cNvPr id="17" name="Google Shape;337;p36">
            <a:extLst>
              <a:ext uri="{FF2B5EF4-FFF2-40B4-BE49-F238E27FC236}">
                <a16:creationId xmlns:a16="http://schemas.microsoft.com/office/drawing/2014/main" id="{7F0F5AF6-D350-4F94-AE44-E66FB4B9EC74}"/>
              </a:ext>
            </a:extLst>
          </p:cNvPr>
          <p:cNvSpPr txBox="1">
            <a:spLocks/>
          </p:cNvSpPr>
          <p:nvPr/>
        </p:nvSpPr>
        <p:spPr>
          <a:xfrm>
            <a:off x="4001150" y="2056172"/>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rgbClr val="FFFF00"/>
                </a:solidFill>
                <a:latin typeface="Montserrat SemiBold" pitchFamily="2" charset="0"/>
                <a:ea typeface="Roboto" panose="02000000000000000000" pitchFamily="2" charset="0"/>
              </a:rPr>
              <a:t>C</a:t>
            </a:r>
          </a:p>
        </p:txBody>
      </p:sp>
      <p:sp>
        <p:nvSpPr>
          <p:cNvPr id="18" name="Google Shape;337;p36">
            <a:extLst>
              <a:ext uri="{FF2B5EF4-FFF2-40B4-BE49-F238E27FC236}">
                <a16:creationId xmlns:a16="http://schemas.microsoft.com/office/drawing/2014/main" id="{601A55C1-50C1-473D-88F1-459F31B715CF}"/>
              </a:ext>
            </a:extLst>
          </p:cNvPr>
          <p:cNvSpPr txBox="1">
            <a:spLocks/>
          </p:cNvSpPr>
          <p:nvPr/>
        </p:nvSpPr>
        <p:spPr>
          <a:xfrm>
            <a:off x="4001150" y="2538602"/>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rgbClr val="FFFF00"/>
                </a:solidFill>
                <a:latin typeface="Montserrat SemiBold" pitchFamily="2" charset="0"/>
                <a:ea typeface="Roboto" panose="02000000000000000000" pitchFamily="2" charset="0"/>
              </a:rPr>
              <a:t>B</a:t>
            </a:r>
          </a:p>
        </p:txBody>
      </p:sp>
      <p:sp>
        <p:nvSpPr>
          <p:cNvPr id="19" name="Google Shape;337;p36">
            <a:extLst>
              <a:ext uri="{FF2B5EF4-FFF2-40B4-BE49-F238E27FC236}">
                <a16:creationId xmlns:a16="http://schemas.microsoft.com/office/drawing/2014/main" id="{D3E969FB-407C-4646-AB83-2FCF40024D2A}"/>
              </a:ext>
            </a:extLst>
          </p:cNvPr>
          <p:cNvSpPr txBox="1">
            <a:spLocks/>
          </p:cNvSpPr>
          <p:nvPr/>
        </p:nvSpPr>
        <p:spPr>
          <a:xfrm>
            <a:off x="4589648" y="2055185"/>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rgbClr val="FFFF00"/>
                </a:solidFill>
                <a:latin typeface="Montserrat SemiBold" pitchFamily="2" charset="0"/>
                <a:ea typeface="Roboto" panose="02000000000000000000" pitchFamily="2" charset="0"/>
              </a:rPr>
              <a:t>D</a:t>
            </a:r>
          </a:p>
        </p:txBody>
      </p:sp>
      <p:sp>
        <p:nvSpPr>
          <p:cNvPr id="20" name="Google Shape;337;p36">
            <a:extLst>
              <a:ext uri="{FF2B5EF4-FFF2-40B4-BE49-F238E27FC236}">
                <a16:creationId xmlns:a16="http://schemas.microsoft.com/office/drawing/2014/main" id="{2C53A1E8-30E7-481C-9771-F92C3B943AEE}"/>
              </a:ext>
            </a:extLst>
          </p:cNvPr>
          <p:cNvSpPr txBox="1">
            <a:spLocks/>
          </p:cNvSpPr>
          <p:nvPr/>
        </p:nvSpPr>
        <p:spPr>
          <a:xfrm>
            <a:off x="4589648" y="2537615"/>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rgbClr val="FFFF00"/>
                </a:solidFill>
                <a:latin typeface="Montserrat SemiBold" pitchFamily="2" charset="0"/>
                <a:ea typeface="Roboto" panose="02000000000000000000" pitchFamily="2" charset="0"/>
              </a:rPr>
              <a:t>E</a:t>
            </a:r>
          </a:p>
        </p:txBody>
      </p:sp>
      <p:sp>
        <p:nvSpPr>
          <p:cNvPr id="21" name="Google Shape;337;p36">
            <a:extLst>
              <a:ext uri="{FF2B5EF4-FFF2-40B4-BE49-F238E27FC236}">
                <a16:creationId xmlns:a16="http://schemas.microsoft.com/office/drawing/2014/main" id="{52E710B1-F3F7-4D81-928F-480E833EE1BA}"/>
              </a:ext>
            </a:extLst>
          </p:cNvPr>
          <p:cNvSpPr txBox="1">
            <a:spLocks/>
          </p:cNvSpPr>
          <p:nvPr/>
        </p:nvSpPr>
        <p:spPr>
          <a:xfrm>
            <a:off x="5178146" y="2054198"/>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E</a:t>
            </a:r>
          </a:p>
        </p:txBody>
      </p:sp>
      <p:sp>
        <p:nvSpPr>
          <p:cNvPr id="22" name="Google Shape;337;p36">
            <a:extLst>
              <a:ext uri="{FF2B5EF4-FFF2-40B4-BE49-F238E27FC236}">
                <a16:creationId xmlns:a16="http://schemas.microsoft.com/office/drawing/2014/main" id="{4C989800-4DE8-4B55-A36A-8756E7095BE4}"/>
              </a:ext>
            </a:extLst>
          </p:cNvPr>
          <p:cNvSpPr txBox="1">
            <a:spLocks/>
          </p:cNvSpPr>
          <p:nvPr/>
        </p:nvSpPr>
        <p:spPr>
          <a:xfrm>
            <a:off x="5178146" y="2536628"/>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E</a:t>
            </a:r>
          </a:p>
        </p:txBody>
      </p:sp>
      <p:sp>
        <p:nvSpPr>
          <p:cNvPr id="23" name="Google Shape;337;p36">
            <a:extLst>
              <a:ext uri="{FF2B5EF4-FFF2-40B4-BE49-F238E27FC236}">
                <a16:creationId xmlns:a16="http://schemas.microsoft.com/office/drawing/2014/main" id="{5234FBD2-5324-4C1E-B0A6-3BB4A9F572A3}"/>
              </a:ext>
            </a:extLst>
          </p:cNvPr>
          <p:cNvSpPr txBox="1">
            <a:spLocks/>
          </p:cNvSpPr>
          <p:nvPr/>
        </p:nvSpPr>
        <p:spPr>
          <a:xfrm>
            <a:off x="5766644" y="2053211"/>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F</a:t>
            </a:r>
          </a:p>
        </p:txBody>
      </p:sp>
      <p:sp>
        <p:nvSpPr>
          <p:cNvPr id="24" name="Google Shape;337;p36">
            <a:extLst>
              <a:ext uri="{FF2B5EF4-FFF2-40B4-BE49-F238E27FC236}">
                <a16:creationId xmlns:a16="http://schemas.microsoft.com/office/drawing/2014/main" id="{3FD10AC5-C8A7-4897-A3C2-76504DA3105B}"/>
              </a:ext>
            </a:extLst>
          </p:cNvPr>
          <p:cNvSpPr txBox="1">
            <a:spLocks/>
          </p:cNvSpPr>
          <p:nvPr/>
        </p:nvSpPr>
        <p:spPr>
          <a:xfrm>
            <a:off x="5766644" y="2535641"/>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E</a:t>
            </a:r>
          </a:p>
        </p:txBody>
      </p:sp>
      <p:sp>
        <p:nvSpPr>
          <p:cNvPr id="25" name="Google Shape;337;p36">
            <a:extLst>
              <a:ext uri="{FF2B5EF4-FFF2-40B4-BE49-F238E27FC236}">
                <a16:creationId xmlns:a16="http://schemas.microsoft.com/office/drawing/2014/main" id="{5D3ABA9F-36EE-41F4-AE1A-A2E19ED3B750}"/>
              </a:ext>
            </a:extLst>
          </p:cNvPr>
          <p:cNvSpPr txBox="1">
            <a:spLocks/>
          </p:cNvSpPr>
          <p:nvPr/>
        </p:nvSpPr>
        <p:spPr>
          <a:xfrm>
            <a:off x="6355142" y="2052224"/>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G</a:t>
            </a:r>
          </a:p>
        </p:txBody>
      </p:sp>
      <p:sp>
        <p:nvSpPr>
          <p:cNvPr id="26" name="Google Shape;337;p36">
            <a:extLst>
              <a:ext uri="{FF2B5EF4-FFF2-40B4-BE49-F238E27FC236}">
                <a16:creationId xmlns:a16="http://schemas.microsoft.com/office/drawing/2014/main" id="{77765008-A74A-43D7-B79F-2430519F2F9A}"/>
              </a:ext>
            </a:extLst>
          </p:cNvPr>
          <p:cNvSpPr txBox="1">
            <a:spLocks/>
          </p:cNvSpPr>
          <p:nvPr/>
        </p:nvSpPr>
        <p:spPr>
          <a:xfrm>
            <a:off x="6355142" y="2534654"/>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27" name="Google Shape;337;p36">
            <a:extLst>
              <a:ext uri="{FF2B5EF4-FFF2-40B4-BE49-F238E27FC236}">
                <a16:creationId xmlns:a16="http://schemas.microsoft.com/office/drawing/2014/main" id="{AEA40AAB-B6FA-439D-A5A2-40051AE71683}"/>
              </a:ext>
            </a:extLst>
          </p:cNvPr>
          <p:cNvSpPr txBox="1">
            <a:spLocks/>
          </p:cNvSpPr>
          <p:nvPr/>
        </p:nvSpPr>
        <p:spPr>
          <a:xfrm>
            <a:off x="6943640" y="2051237"/>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H</a:t>
            </a:r>
          </a:p>
        </p:txBody>
      </p:sp>
      <p:sp>
        <p:nvSpPr>
          <p:cNvPr id="28" name="Google Shape;337;p36">
            <a:extLst>
              <a:ext uri="{FF2B5EF4-FFF2-40B4-BE49-F238E27FC236}">
                <a16:creationId xmlns:a16="http://schemas.microsoft.com/office/drawing/2014/main" id="{4BADC958-90E9-48F5-802C-2B5FE194EC5D}"/>
              </a:ext>
            </a:extLst>
          </p:cNvPr>
          <p:cNvSpPr txBox="1">
            <a:spLocks/>
          </p:cNvSpPr>
          <p:nvPr/>
        </p:nvSpPr>
        <p:spPr>
          <a:xfrm>
            <a:off x="6943640" y="2533667"/>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29" name="Google Shape;337;p36">
            <a:extLst>
              <a:ext uri="{FF2B5EF4-FFF2-40B4-BE49-F238E27FC236}">
                <a16:creationId xmlns:a16="http://schemas.microsoft.com/office/drawing/2014/main" id="{D8F7623A-014B-4977-B33E-C4DB97DE833A}"/>
              </a:ext>
            </a:extLst>
          </p:cNvPr>
          <p:cNvSpPr txBox="1">
            <a:spLocks/>
          </p:cNvSpPr>
          <p:nvPr/>
        </p:nvSpPr>
        <p:spPr>
          <a:xfrm>
            <a:off x="714000" y="3411084"/>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Check the last parent of the elements</a:t>
            </a:r>
          </a:p>
        </p:txBody>
      </p:sp>
    </p:spTree>
    <p:extLst>
      <p:ext uri="{BB962C8B-B14F-4D97-AF65-F5344CB8AC3E}">
        <p14:creationId xmlns:p14="http://schemas.microsoft.com/office/powerpoint/2010/main" val="1444993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120</a:t>
            </a:fld>
            <a:endParaRPr/>
          </a:p>
        </p:txBody>
      </p:sp>
      <p:sp>
        <p:nvSpPr>
          <p:cNvPr id="5" name="Google Shape;336;p36">
            <a:extLst>
              <a:ext uri="{FF2B5EF4-FFF2-40B4-BE49-F238E27FC236}">
                <a16:creationId xmlns:a16="http://schemas.microsoft.com/office/drawing/2014/main" id="{4993389E-D327-E43F-7054-120FFDB450E2}"/>
              </a:ext>
            </a:extLst>
          </p:cNvPr>
          <p:cNvSpPr txBox="1">
            <a:spLocks/>
          </p:cNvSpPr>
          <p:nvPr/>
        </p:nvSpPr>
        <p:spPr>
          <a:xfrm>
            <a:off x="714000" y="549082"/>
            <a:ext cx="7758450" cy="1309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Idea: Create a “Super power plant!”, connect to each power plant with weight zero</a:t>
            </a:r>
          </a:p>
        </p:txBody>
      </p:sp>
      <p:sp>
        <p:nvSpPr>
          <p:cNvPr id="373" name="Oval 372">
            <a:extLst>
              <a:ext uri="{FF2B5EF4-FFF2-40B4-BE49-F238E27FC236}">
                <a16:creationId xmlns:a16="http://schemas.microsoft.com/office/drawing/2014/main" id="{56E0A8BA-AD56-1E13-848A-C1AC57A9C16A}"/>
              </a:ext>
            </a:extLst>
          </p:cNvPr>
          <p:cNvSpPr/>
          <p:nvPr/>
        </p:nvSpPr>
        <p:spPr>
          <a:xfrm>
            <a:off x="3185160"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B</a:t>
            </a:r>
            <a:endParaRPr lang="en-SG" sz="1600" dirty="0">
              <a:latin typeface="Montserrat SemiBold" pitchFamily="2" charset="0"/>
            </a:endParaRPr>
          </a:p>
        </p:txBody>
      </p:sp>
      <p:sp>
        <p:nvSpPr>
          <p:cNvPr id="374" name="Oval 373">
            <a:extLst>
              <a:ext uri="{FF2B5EF4-FFF2-40B4-BE49-F238E27FC236}">
                <a16:creationId xmlns:a16="http://schemas.microsoft.com/office/drawing/2014/main" id="{0A4499C3-CAA5-389A-42F8-FD1ED7563DD8}"/>
              </a:ext>
            </a:extLst>
          </p:cNvPr>
          <p:cNvSpPr/>
          <p:nvPr/>
        </p:nvSpPr>
        <p:spPr>
          <a:xfrm>
            <a:off x="4334014"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D</a:t>
            </a:r>
            <a:endParaRPr lang="en-SG" sz="1600" dirty="0">
              <a:latin typeface="Montserrat SemiBold" pitchFamily="2" charset="0"/>
            </a:endParaRPr>
          </a:p>
        </p:txBody>
      </p:sp>
      <p:sp>
        <p:nvSpPr>
          <p:cNvPr id="375" name="Oval 374">
            <a:extLst>
              <a:ext uri="{FF2B5EF4-FFF2-40B4-BE49-F238E27FC236}">
                <a16:creationId xmlns:a16="http://schemas.microsoft.com/office/drawing/2014/main" id="{407790CE-9820-46F5-C8D1-EA16E758D6ED}"/>
              </a:ext>
            </a:extLst>
          </p:cNvPr>
          <p:cNvSpPr/>
          <p:nvPr/>
        </p:nvSpPr>
        <p:spPr>
          <a:xfrm>
            <a:off x="5482868"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F</a:t>
            </a:r>
            <a:endParaRPr lang="en-SG" sz="1600" dirty="0">
              <a:latin typeface="Montserrat SemiBold" pitchFamily="2" charset="0"/>
            </a:endParaRPr>
          </a:p>
        </p:txBody>
      </p:sp>
      <p:sp>
        <p:nvSpPr>
          <p:cNvPr id="376" name="Oval 375">
            <a:extLst>
              <a:ext uri="{FF2B5EF4-FFF2-40B4-BE49-F238E27FC236}">
                <a16:creationId xmlns:a16="http://schemas.microsoft.com/office/drawing/2014/main" id="{9A0C9866-6C30-544A-B19C-18D0996CDFC0}"/>
              </a:ext>
            </a:extLst>
          </p:cNvPr>
          <p:cNvSpPr/>
          <p:nvPr/>
        </p:nvSpPr>
        <p:spPr>
          <a:xfrm>
            <a:off x="6631722" y="255966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H</a:t>
            </a:r>
            <a:endParaRPr lang="en-SG" sz="1600" dirty="0">
              <a:latin typeface="Montserrat SemiBold" pitchFamily="2" charset="0"/>
            </a:endParaRPr>
          </a:p>
        </p:txBody>
      </p:sp>
      <p:sp>
        <p:nvSpPr>
          <p:cNvPr id="377" name="Oval 376">
            <a:extLst>
              <a:ext uri="{FF2B5EF4-FFF2-40B4-BE49-F238E27FC236}">
                <a16:creationId xmlns:a16="http://schemas.microsoft.com/office/drawing/2014/main" id="{77D39C2C-62D3-0825-E3CC-201F5953B43D}"/>
              </a:ext>
            </a:extLst>
          </p:cNvPr>
          <p:cNvSpPr/>
          <p:nvPr/>
        </p:nvSpPr>
        <p:spPr>
          <a:xfrm>
            <a:off x="2036306" y="373810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A</a:t>
            </a:r>
            <a:endParaRPr lang="en-SG" sz="1600" dirty="0">
              <a:latin typeface="Montserrat SemiBold" pitchFamily="2" charset="0"/>
            </a:endParaRPr>
          </a:p>
        </p:txBody>
      </p:sp>
      <p:sp>
        <p:nvSpPr>
          <p:cNvPr id="378" name="Oval 377">
            <a:extLst>
              <a:ext uri="{FF2B5EF4-FFF2-40B4-BE49-F238E27FC236}">
                <a16:creationId xmlns:a16="http://schemas.microsoft.com/office/drawing/2014/main" id="{619683D5-C6F7-E209-1D18-0BF2EC986650}"/>
              </a:ext>
            </a:extLst>
          </p:cNvPr>
          <p:cNvSpPr/>
          <p:nvPr/>
        </p:nvSpPr>
        <p:spPr>
          <a:xfrm>
            <a:off x="3185160"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379" name="Oval 378">
            <a:extLst>
              <a:ext uri="{FF2B5EF4-FFF2-40B4-BE49-F238E27FC236}">
                <a16:creationId xmlns:a16="http://schemas.microsoft.com/office/drawing/2014/main" id="{D93ACF47-3C10-AF0D-FF66-1431BF3D9EB0}"/>
              </a:ext>
            </a:extLst>
          </p:cNvPr>
          <p:cNvSpPr/>
          <p:nvPr/>
        </p:nvSpPr>
        <p:spPr>
          <a:xfrm>
            <a:off x="4334014"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sp>
        <p:nvSpPr>
          <p:cNvPr id="380" name="Oval 379">
            <a:extLst>
              <a:ext uri="{FF2B5EF4-FFF2-40B4-BE49-F238E27FC236}">
                <a16:creationId xmlns:a16="http://schemas.microsoft.com/office/drawing/2014/main" id="{C3C0DD9C-13A2-F094-DFF1-BE975372121F}"/>
              </a:ext>
            </a:extLst>
          </p:cNvPr>
          <p:cNvSpPr/>
          <p:nvPr/>
        </p:nvSpPr>
        <p:spPr>
          <a:xfrm>
            <a:off x="5482868"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G</a:t>
            </a:r>
            <a:endParaRPr lang="en-SG" sz="1600" dirty="0">
              <a:latin typeface="Montserrat SemiBold" pitchFamily="2" charset="0"/>
            </a:endParaRPr>
          </a:p>
        </p:txBody>
      </p:sp>
      <p:sp>
        <p:nvSpPr>
          <p:cNvPr id="381" name="Oval 380">
            <a:extLst>
              <a:ext uri="{FF2B5EF4-FFF2-40B4-BE49-F238E27FC236}">
                <a16:creationId xmlns:a16="http://schemas.microsoft.com/office/drawing/2014/main" id="{B3EFB453-B544-32A8-A0E8-FB87F0A7F52C}"/>
              </a:ext>
            </a:extLst>
          </p:cNvPr>
          <p:cNvSpPr/>
          <p:nvPr/>
        </p:nvSpPr>
        <p:spPr>
          <a:xfrm>
            <a:off x="6631722" y="373810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I</a:t>
            </a:r>
            <a:endParaRPr lang="en-SG" sz="1600" dirty="0">
              <a:latin typeface="Montserrat SemiBold" pitchFamily="2" charset="0"/>
            </a:endParaRPr>
          </a:p>
        </p:txBody>
      </p:sp>
      <p:cxnSp>
        <p:nvCxnSpPr>
          <p:cNvPr id="382" name="Straight Connector 381">
            <a:extLst>
              <a:ext uri="{FF2B5EF4-FFF2-40B4-BE49-F238E27FC236}">
                <a16:creationId xmlns:a16="http://schemas.microsoft.com/office/drawing/2014/main" id="{BCCE5243-68B7-DD7E-4BAC-FA0A43CB25B1}"/>
              </a:ext>
            </a:extLst>
          </p:cNvPr>
          <p:cNvCxnSpPr>
            <a:stCxn id="377" idx="7"/>
            <a:endCxn id="373" idx="3"/>
          </p:cNvCxnSpPr>
          <p:nvPr/>
        </p:nvCxnSpPr>
        <p:spPr>
          <a:xfrm flipV="1">
            <a:off x="2398366"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83FE455D-E781-DD93-C2F5-1AD338CAA5AE}"/>
              </a:ext>
            </a:extLst>
          </p:cNvPr>
          <p:cNvCxnSpPr>
            <a:stCxn id="373" idx="6"/>
            <a:endCxn id="374" idx="2"/>
          </p:cNvCxnSpPr>
          <p:nvPr/>
        </p:nvCxnSpPr>
        <p:spPr>
          <a:xfrm>
            <a:off x="3609340" y="277175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85F34A07-DEC9-68B2-3E3C-5AA4C9B41959}"/>
              </a:ext>
            </a:extLst>
          </p:cNvPr>
          <p:cNvCxnSpPr>
            <a:stCxn id="373" idx="4"/>
            <a:endCxn id="378" idx="0"/>
          </p:cNvCxnSpPr>
          <p:nvPr/>
        </p:nvCxnSpPr>
        <p:spPr>
          <a:xfrm>
            <a:off x="3397250"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C4FD1AE-AE85-077B-545A-CC87E567AACB}"/>
              </a:ext>
            </a:extLst>
          </p:cNvPr>
          <p:cNvCxnSpPr>
            <a:stCxn id="373" idx="5"/>
            <a:endCxn id="379" idx="1"/>
          </p:cNvCxnSpPr>
          <p:nvPr/>
        </p:nvCxnSpPr>
        <p:spPr>
          <a:xfrm>
            <a:off x="3547220"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3A083240-6CE9-AA95-5193-544E275C1C1E}"/>
              </a:ext>
            </a:extLst>
          </p:cNvPr>
          <p:cNvCxnSpPr>
            <a:stCxn id="377" idx="6"/>
            <a:endCxn id="378" idx="2"/>
          </p:cNvCxnSpPr>
          <p:nvPr/>
        </p:nvCxnSpPr>
        <p:spPr>
          <a:xfrm>
            <a:off x="2460486"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C4B4D29A-7CA2-129D-F46D-6071787FE5FC}"/>
              </a:ext>
            </a:extLst>
          </p:cNvPr>
          <p:cNvCxnSpPr>
            <a:stCxn id="378" idx="6"/>
            <a:endCxn id="379" idx="2"/>
          </p:cNvCxnSpPr>
          <p:nvPr/>
        </p:nvCxnSpPr>
        <p:spPr>
          <a:xfrm>
            <a:off x="3609340"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360FF12C-D46C-F700-3C78-AAA027D955EA}"/>
              </a:ext>
            </a:extLst>
          </p:cNvPr>
          <p:cNvCxnSpPr>
            <a:stCxn id="374" idx="4"/>
            <a:endCxn id="379" idx="0"/>
          </p:cNvCxnSpPr>
          <p:nvPr/>
        </p:nvCxnSpPr>
        <p:spPr>
          <a:xfrm>
            <a:off x="4546104"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2257756F-C7B9-63F3-3EE5-E7984F6B25A1}"/>
              </a:ext>
            </a:extLst>
          </p:cNvPr>
          <p:cNvCxnSpPr>
            <a:stCxn id="374" idx="5"/>
            <a:endCxn id="380" idx="1"/>
          </p:cNvCxnSpPr>
          <p:nvPr/>
        </p:nvCxnSpPr>
        <p:spPr>
          <a:xfrm>
            <a:off x="4696074"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753420D3-FC65-7BBD-DD6E-2949A603AEA7}"/>
              </a:ext>
            </a:extLst>
          </p:cNvPr>
          <p:cNvCxnSpPr>
            <a:stCxn id="374" idx="6"/>
            <a:endCxn id="375" idx="2"/>
          </p:cNvCxnSpPr>
          <p:nvPr/>
        </p:nvCxnSpPr>
        <p:spPr>
          <a:xfrm>
            <a:off x="4758194" y="277175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1C1AB9F8-3DC9-EE1D-25E7-CCD10E82D002}"/>
              </a:ext>
            </a:extLst>
          </p:cNvPr>
          <p:cNvCxnSpPr>
            <a:stCxn id="379" idx="6"/>
            <a:endCxn id="380" idx="2"/>
          </p:cNvCxnSpPr>
          <p:nvPr/>
        </p:nvCxnSpPr>
        <p:spPr>
          <a:xfrm>
            <a:off x="4758194"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E4489FDE-808F-1974-EEE3-81FA41FA354D}"/>
              </a:ext>
            </a:extLst>
          </p:cNvPr>
          <p:cNvCxnSpPr>
            <a:stCxn id="375" idx="4"/>
            <a:endCxn id="380" idx="0"/>
          </p:cNvCxnSpPr>
          <p:nvPr/>
        </p:nvCxnSpPr>
        <p:spPr>
          <a:xfrm>
            <a:off x="5694958"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05B1E7D4-A0B7-272D-EC49-38F470DEAEAF}"/>
              </a:ext>
            </a:extLst>
          </p:cNvPr>
          <p:cNvCxnSpPr>
            <a:stCxn id="375" idx="6"/>
            <a:endCxn id="376" idx="2"/>
          </p:cNvCxnSpPr>
          <p:nvPr/>
        </p:nvCxnSpPr>
        <p:spPr>
          <a:xfrm>
            <a:off x="5907048" y="277175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C73C3489-C63C-5B30-ADCD-56DC18061A17}"/>
              </a:ext>
            </a:extLst>
          </p:cNvPr>
          <p:cNvCxnSpPr>
            <a:stCxn id="380" idx="7"/>
            <a:endCxn id="376" idx="3"/>
          </p:cNvCxnSpPr>
          <p:nvPr/>
        </p:nvCxnSpPr>
        <p:spPr>
          <a:xfrm flipV="1">
            <a:off x="5844928"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3DD095-0925-2D77-0F72-A606043C7445}"/>
              </a:ext>
            </a:extLst>
          </p:cNvPr>
          <p:cNvCxnSpPr>
            <a:stCxn id="380" idx="6"/>
            <a:endCxn id="381" idx="2"/>
          </p:cNvCxnSpPr>
          <p:nvPr/>
        </p:nvCxnSpPr>
        <p:spPr>
          <a:xfrm>
            <a:off x="5907048"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96" name="Google Shape;336;p36">
            <a:extLst>
              <a:ext uri="{FF2B5EF4-FFF2-40B4-BE49-F238E27FC236}">
                <a16:creationId xmlns:a16="http://schemas.microsoft.com/office/drawing/2014/main" id="{205088CB-DB3D-E8AE-E0F8-1F5AAE66D684}"/>
              </a:ext>
            </a:extLst>
          </p:cNvPr>
          <p:cNvSpPr txBox="1">
            <a:spLocks/>
          </p:cNvSpPr>
          <p:nvPr/>
        </p:nvSpPr>
        <p:spPr>
          <a:xfrm>
            <a:off x="3825757" y="236171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397" name="Google Shape;336;p36">
            <a:extLst>
              <a:ext uri="{FF2B5EF4-FFF2-40B4-BE49-F238E27FC236}">
                <a16:creationId xmlns:a16="http://schemas.microsoft.com/office/drawing/2014/main" id="{6DF567B7-371B-E044-F3EB-645A51F4B27F}"/>
              </a:ext>
            </a:extLst>
          </p:cNvPr>
          <p:cNvSpPr txBox="1">
            <a:spLocks/>
          </p:cNvSpPr>
          <p:nvPr/>
        </p:nvSpPr>
        <p:spPr>
          <a:xfrm>
            <a:off x="4954694" y="235978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6</a:t>
            </a:r>
          </a:p>
        </p:txBody>
      </p:sp>
      <p:sp>
        <p:nvSpPr>
          <p:cNvPr id="398" name="Google Shape;336;p36">
            <a:extLst>
              <a:ext uri="{FF2B5EF4-FFF2-40B4-BE49-F238E27FC236}">
                <a16:creationId xmlns:a16="http://schemas.microsoft.com/office/drawing/2014/main" id="{DFD62DAA-B791-97DF-94A5-F9D8526BA374}"/>
              </a:ext>
            </a:extLst>
          </p:cNvPr>
          <p:cNvSpPr txBox="1">
            <a:spLocks/>
          </p:cNvSpPr>
          <p:nvPr/>
        </p:nvSpPr>
        <p:spPr>
          <a:xfrm>
            <a:off x="6083631" y="235786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3</a:t>
            </a:r>
          </a:p>
        </p:txBody>
      </p:sp>
      <p:sp>
        <p:nvSpPr>
          <p:cNvPr id="399" name="Google Shape;336;p36">
            <a:extLst>
              <a:ext uri="{FF2B5EF4-FFF2-40B4-BE49-F238E27FC236}">
                <a16:creationId xmlns:a16="http://schemas.microsoft.com/office/drawing/2014/main" id="{61062DE5-D23F-4B3C-47DC-768EDDBD8C08}"/>
              </a:ext>
            </a:extLst>
          </p:cNvPr>
          <p:cNvSpPr txBox="1">
            <a:spLocks/>
          </p:cNvSpPr>
          <p:nvPr/>
        </p:nvSpPr>
        <p:spPr>
          <a:xfrm>
            <a:off x="2696820" y="405237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2</a:t>
            </a:r>
          </a:p>
        </p:txBody>
      </p:sp>
      <p:sp>
        <p:nvSpPr>
          <p:cNvPr id="400" name="Google Shape;336;p36">
            <a:extLst>
              <a:ext uri="{FF2B5EF4-FFF2-40B4-BE49-F238E27FC236}">
                <a16:creationId xmlns:a16="http://schemas.microsoft.com/office/drawing/2014/main" id="{E445AAF0-F0AE-D304-4F2F-D478B424FD10}"/>
              </a:ext>
            </a:extLst>
          </p:cNvPr>
          <p:cNvSpPr txBox="1">
            <a:spLocks/>
          </p:cNvSpPr>
          <p:nvPr/>
        </p:nvSpPr>
        <p:spPr>
          <a:xfrm>
            <a:off x="3825757" y="405045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401" name="Google Shape;336;p36">
            <a:extLst>
              <a:ext uri="{FF2B5EF4-FFF2-40B4-BE49-F238E27FC236}">
                <a16:creationId xmlns:a16="http://schemas.microsoft.com/office/drawing/2014/main" id="{089A930C-AB37-ECF2-9FF1-D8014FA97407}"/>
              </a:ext>
            </a:extLst>
          </p:cNvPr>
          <p:cNvSpPr txBox="1">
            <a:spLocks/>
          </p:cNvSpPr>
          <p:nvPr/>
        </p:nvSpPr>
        <p:spPr>
          <a:xfrm>
            <a:off x="4901651" y="4048524"/>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10</a:t>
            </a:r>
          </a:p>
        </p:txBody>
      </p:sp>
      <p:sp>
        <p:nvSpPr>
          <p:cNvPr id="402" name="Google Shape;336;p36">
            <a:extLst>
              <a:ext uri="{FF2B5EF4-FFF2-40B4-BE49-F238E27FC236}">
                <a16:creationId xmlns:a16="http://schemas.microsoft.com/office/drawing/2014/main" id="{83522C52-467F-AA5F-4DA6-C65FA140A2F8}"/>
              </a:ext>
            </a:extLst>
          </p:cNvPr>
          <p:cNvSpPr txBox="1">
            <a:spLocks/>
          </p:cNvSpPr>
          <p:nvPr/>
        </p:nvSpPr>
        <p:spPr>
          <a:xfrm>
            <a:off x="6079312" y="4048524"/>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10</a:t>
            </a:r>
          </a:p>
        </p:txBody>
      </p:sp>
      <p:sp>
        <p:nvSpPr>
          <p:cNvPr id="403" name="Google Shape;336;p36">
            <a:extLst>
              <a:ext uri="{FF2B5EF4-FFF2-40B4-BE49-F238E27FC236}">
                <a16:creationId xmlns:a16="http://schemas.microsoft.com/office/drawing/2014/main" id="{26FA53DC-C8BC-388B-FD58-057C60C24974}"/>
              </a:ext>
            </a:extLst>
          </p:cNvPr>
          <p:cNvSpPr txBox="1">
            <a:spLocks/>
          </p:cNvSpPr>
          <p:nvPr/>
        </p:nvSpPr>
        <p:spPr>
          <a:xfrm>
            <a:off x="6225232" y="328487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8</a:t>
            </a:r>
          </a:p>
        </p:txBody>
      </p:sp>
      <p:sp>
        <p:nvSpPr>
          <p:cNvPr id="404" name="Google Shape;336;p36">
            <a:extLst>
              <a:ext uri="{FF2B5EF4-FFF2-40B4-BE49-F238E27FC236}">
                <a16:creationId xmlns:a16="http://schemas.microsoft.com/office/drawing/2014/main" id="{BBEC7B26-EC02-274E-0E10-70EBAD0617E5}"/>
              </a:ext>
            </a:extLst>
          </p:cNvPr>
          <p:cNvSpPr txBox="1">
            <a:spLocks/>
          </p:cNvSpPr>
          <p:nvPr/>
        </p:nvSpPr>
        <p:spPr>
          <a:xfrm>
            <a:off x="5655133" y="3147031"/>
            <a:ext cx="424179"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11</a:t>
            </a:r>
          </a:p>
        </p:txBody>
      </p:sp>
      <p:sp>
        <p:nvSpPr>
          <p:cNvPr id="405" name="Google Shape;336;p36">
            <a:extLst>
              <a:ext uri="{FF2B5EF4-FFF2-40B4-BE49-F238E27FC236}">
                <a16:creationId xmlns:a16="http://schemas.microsoft.com/office/drawing/2014/main" id="{BC076FA7-9073-E7AD-A2E3-606D94FF6FDE}"/>
              </a:ext>
            </a:extLst>
          </p:cNvPr>
          <p:cNvSpPr txBox="1">
            <a:spLocks/>
          </p:cNvSpPr>
          <p:nvPr/>
        </p:nvSpPr>
        <p:spPr>
          <a:xfrm>
            <a:off x="5046416" y="306345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406" name="Google Shape;336;p36">
            <a:extLst>
              <a:ext uri="{FF2B5EF4-FFF2-40B4-BE49-F238E27FC236}">
                <a16:creationId xmlns:a16="http://schemas.microsoft.com/office/drawing/2014/main" id="{C3F3CD28-C475-86D0-C67F-2CE3796B6E35}"/>
              </a:ext>
            </a:extLst>
          </p:cNvPr>
          <p:cNvSpPr txBox="1">
            <a:spLocks/>
          </p:cNvSpPr>
          <p:nvPr/>
        </p:nvSpPr>
        <p:spPr>
          <a:xfrm>
            <a:off x="4550154" y="324028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407" name="Google Shape;336;p36">
            <a:extLst>
              <a:ext uri="{FF2B5EF4-FFF2-40B4-BE49-F238E27FC236}">
                <a16:creationId xmlns:a16="http://schemas.microsoft.com/office/drawing/2014/main" id="{35E5ED1C-DBEE-E9A2-FA7E-4284A3B48402}"/>
              </a:ext>
            </a:extLst>
          </p:cNvPr>
          <p:cNvSpPr txBox="1">
            <a:spLocks/>
          </p:cNvSpPr>
          <p:nvPr/>
        </p:nvSpPr>
        <p:spPr>
          <a:xfrm>
            <a:off x="3916694" y="3089075"/>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7</a:t>
            </a:r>
          </a:p>
        </p:txBody>
      </p:sp>
      <p:sp>
        <p:nvSpPr>
          <p:cNvPr id="408" name="Google Shape;336;p36">
            <a:extLst>
              <a:ext uri="{FF2B5EF4-FFF2-40B4-BE49-F238E27FC236}">
                <a16:creationId xmlns:a16="http://schemas.microsoft.com/office/drawing/2014/main" id="{1323C4DA-110A-D804-94ED-96CA37CB8105}"/>
              </a:ext>
            </a:extLst>
          </p:cNvPr>
          <p:cNvSpPr txBox="1">
            <a:spLocks/>
          </p:cNvSpPr>
          <p:nvPr/>
        </p:nvSpPr>
        <p:spPr>
          <a:xfrm>
            <a:off x="3073043" y="328431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409" name="Google Shape;336;p36">
            <a:extLst>
              <a:ext uri="{FF2B5EF4-FFF2-40B4-BE49-F238E27FC236}">
                <a16:creationId xmlns:a16="http://schemas.microsoft.com/office/drawing/2014/main" id="{C1315D7F-DCCA-534B-0801-B0CB753938FD}"/>
              </a:ext>
            </a:extLst>
          </p:cNvPr>
          <p:cNvSpPr txBox="1">
            <a:spLocks/>
          </p:cNvSpPr>
          <p:nvPr/>
        </p:nvSpPr>
        <p:spPr>
          <a:xfrm>
            <a:off x="2460486" y="311284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2" name="Oval 1">
            <a:extLst>
              <a:ext uri="{FF2B5EF4-FFF2-40B4-BE49-F238E27FC236}">
                <a16:creationId xmlns:a16="http://schemas.microsoft.com/office/drawing/2014/main" id="{BEFF89F7-E8D7-F870-5A3A-B9C554F4E5BE}"/>
              </a:ext>
            </a:extLst>
          </p:cNvPr>
          <p:cNvSpPr/>
          <p:nvPr/>
        </p:nvSpPr>
        <p:spPr>
          <a:xfrm>
            <a:off x="4477471" y="177342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S</a:t>
            </a:r>
            <a:endParaRPr lang="en-SG" sz="1600" dirty="0">
              <a:latin typeface="Montserrat SemiBold" pitchFamily="2" charset="0"/>
            </a:endParaRPr>
          </a:p>
        </p:txBody>
      </p:sp>
      <p:sp>
        <p:nvSpPr>
          <p:cNvPr id="3" name="Freeform: Shape 2">
            <a:extLst>
              <a:ext uri="{FF2B5EF4-FFF2-40B4-BE49-F238E27FC236}">
                <a16:creationId xmlns:a16="http://schemas.microsoft.com/office/drawing/2014/main" id="{A5404C76-AA29-A75A-7EF9-4B503F554251}"/>
              </a:ext>
            </a:extLst>
          </p:cNvPr>
          <p:cNvSpPr/>
          <p:nvPr/>
        </p:nvSpPr>
        <p:spPr>
          <a:xfrm>
            <a:off x="1965744" y="1947744"/>
            <a:ext cx="2514816" cy="1808330"/>
          </a:xfrm>
          <a:custGeom>
            <a:avLst/>
            <a:gdLst>
              <a:gd name="connsiteX0" fmla="*/ 2514816 w 2514816"/>
              <a:gd name="connsiteY0" fmla="*/ 631 h 1808330"/>
              <a:gd name="connsiteX1" fmla="*/ 1389401 w 2514816"/>
              <a:gd name="connsiteY1" fmla="*/ 49868 h 1808330"/>
              <a:gd name="connsiteX2" fmla="*/ 587542 w 2514816"/>
              <a:gd name="connsiteY2" fmla="*/ 317154 h 1808330"/>
              <a:gd name="connsiteX3" fmla="*/ 31868 w 2514816"/>
              <a:gd name="connsiteY3" fmla="*/ 1027573 h 1808330"/>
              <a:gd name="connsiteX4" fmla="*/ 116274 w 2514816"/>
              <a:gd name="connsiteY4" fmla="*/ 1808330 h 1808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816" h="1808330">
                <a:moveTo>
                  <a:pt x="2514816" y="631"/>
                </a:moveTo>
                <a:cubicBezTo>
                  <a:pt x="2112714" y="-1128"/>
                  <a:pt x="1710613" y="-2886"/>
                  <a:pt x="1389401" y="49868"/>
                </a:cubicBezTo>
                <a:cubicBezTo>
                  <a:pt x="1068189" y="102622"/>
                  <a:pt x="813797" y="154203"/>
                  <a:pt x="587542" y="317154"/>
                </a:cubicBezTo>
                <a:cubicBezTo>
                  <a:pt x="361287" y="480105"/>
                  <a:pt x="110413" y="779044"/>
                  <a:pt x="31868" y="1027573"/>
                </a:cubicBezTo>
                <a:cubicBezTo>
                  <a:pt x="-46677" y="1276102"/>
                  <a:pt x="34798" y="1542216"/>
                  <a:pt x="116274" y="1808330"/>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Freeform: Shape 3">
            <a:extLst>
              <a:ext uri="{FF2B5EF4-FFF2-40B4-BE49-F238E27FC236}">
                <a16:creationId xmlns:a16="http://schemas.microsoft.com/office/drawing/2014/main" id="{BD3F81B6-6F45-40C6-A8FF-8B709C120E3E}"/>
              </a:ext>
            </a:extLst>
          </p:cNvPr>
          <p:cNvSpPr/>
          <p:nvPr/>
        </p:nvSpPr>
        <p:spPr>
          <a:xfrm>
            <a:off x="4937760" y="1838931"/>
            <a:ext cx="1906172" cy="707321"/>
          </a:xfrm>
          <a:custGeom>
            <a:avLst/>
            <a:gdLst>
              <a:gd name="connsiteX0" fmla="*/ 0 w 1906172"/>
              <a:gd name="connsiteY0" fmla="*/ 88343 h 707321"/>
              <a:gd name="connsiteX1" fmla="*/ 893298 w 1906172"/>
              <a:gd name="connsiteY1" fmla="*/ 3937 h 707321"/>
              <a:gd name="connsiteX2" fmla="*/ 1596683 w 1906172"/>
              <a:gd name="connsiteY2" fmla="*/ 200884 h 707321"/>
              <a:gd name="connsiteX3" fmla="*/ 1906172 w 1906172"/>
              <a:gd name="connsiteY3" fmla="*/ 707321 h 707321"/>
            </a:gdLst>
            <a:ahLst/>
            <a:cxnLst>
              <a:cxn ang="0">
                <a:pos x="connsiteX0" y="connsiteY0"/>
              </a:cxn>
              <a:cxn ang="0">
                <a:pos x="connsiteX1" y="connsiteY1"/>
              </a:cxn>
              <a:cxn ang="0">
                <a:pos x="connsiteX2" y="connsiteY2"/>
              </a:cxn>
              <a:cxn ang="0">
                <a:pos x="connsiteX3" y="connsiteY3"/>
              </a:cxn>
            </a:cxnLst>
            <a:rect l="l" t="t" r="r" b="b"/>
            <a:pathLst>
              <a:path w="1906172" h="707321">
                <a:moveTo>
                  <a:pt x="0" y="88343"/>
                </a:moveTo>
                <a:cubicBezTo>
                  <a:pt x="313592" y="36761"/>
                  <a:pt x="627184" y="-14820"/>
                  <a:pt x="893298" y="3937"/>
                </a:cubicBezTo>
                <a:cubicBezTo>
                  <a:pt x="1159412" y="22694"/>
                  <a:pt x="1427871" y="83653"/>
                  <a:pt x="1596683" y="200884"/>
                </a:cubicBezTo>
                <a:cubicBezTo>
                  <a:pt x="1765495" y="318115"/>
                  <a:pt x="1835833" y="512718"/>
                  <a:pt x="1906172" y="707321"/>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Freeform: Shape 5">
            <a:extLst>
              <a:ext uri="{FF2B5EF4-FFF2-40B4-BE49-F238E27FC236}">
                <a16:creationId xmlns:a16="http://schemas.microsoft.com/office/drawing/2014/main" id="{C4B06F53-2633-7B63-EE3E-7FEAFE97F206}"/>
              </a:ext>
            </a:extLst>
          </p:cNvPr>
          <p:cNvSpPr/>
          <p:nvPr/>
        </p:nvSpPr>
        <p:spPr>
          <a:xfrm>
            <a:off x="4881490" y="1609317"/>
            <a:ext cx="3090515" cy="2336671"/>
          </a:xfrm>
          <a:custGeom>
            <a:avLst/>
            <a:gdLst>
              <a:gd name="connsiteX0" fmla="*/ 0 w 3341369"/>
              <a:gd name="connsiteY0" fmla="*/ 472274 h 2652767"/>
              <a:gd name="connsiteX1" fmla="*/ 450166 w 3341369"/>
              <a:gd name="connsiteY1" fmla="*/ 183887 h 2652767"/>
              <a:gd name="connsiteX2" fmla="*/ 1385668 w 3341369"/>
              <a:gd name="connsiteY2" fmla="*/ 8040 h 2652767"/>
              <a:gd name="connsiteX3" fmla="*/ 2518117 w 3341369"/>
              <a:gd name="connsiteY3" fmla="*/ 85413 h 2652767"/>
              <a:gd name="connsiteX4" fmla="*/ 3186332 w 3341369"/>
              <a:gd name="connsiteY4" fmla="*/ 563714 h 2652767"/>
              <a:gd name="connsiteX5" fmla="*/ 3327009 w 3341369"/>
              <a:gd name="connsiteY5" fmla="*/ 1710231 h 2652767"/>
              <a:gd name="connsiteX6" fmla="*/ 2940148 w 3341369"/>
              <a:gd name="connsiteY6" fmla="*/ 2448785 h 2652767"/>
              <a:gd name="connsiteX7" fmla="*/ 2257864 w 3341369"/>
              <a:gd name="connsiteY7" fmla="*/ 2652767 h 2652767"/>
              <a:gd name="connsiteX0" fmla="*/ 0 w 3363977"/>
              <a:gd name="connsiteY0" fmla="*/ 289598 h 2652767"/>
              <a:gd name="connsiteX1" fmla="*/ 472774 w 3363977"/>
              <a:gd name="connsiteY1" fmla="*/ 183887 h 2652767"/>
              <a:gd name="connsiteX2" fmla="*/ 1408276 w 3363977"/>
              <a:gd name="connsiteY2" fmla="*/ 8040 h 2652767"/>
              <a:gd name="connsiteX3" fmla="*/ 2540725 w 3363977"/>
              <a:gd name="connsiteY3" fmla="*/ 85413 h 2652767"/>
              <a:gd name="connsiteX4" fmla="*/ 3208940 w 3363977"/>
              <a:gd name="connsiteY4" fmla="*/ 563714 h 2652767"/>
              <a:gd name="connsiteX5" fmla="*/ 3349617 w 3363977"/>
              <a:gd name="connsiteY5" fmla="*/ 1710231 h 2652767"/>
              <a:gd name="connsiteX6" fmla="*/ 2962756 w 3363977"/>
              <a:gd name="connsiteY6" fmla="*/ 2448785 h 2652767"/>
              <a:gd name="connsiteX7" fmla="*/ 2280472 w 3363977"/>
              <a:gd name="connsiteY7" fmla="*/ 2652767 h 2652767"/>
              <a:gd name="connsiteX0" fmla="*/ 0 w 3363977"/>
              <a:gd name="connsiteY0" fmla="*/ 283277 h 2646446"/>
              <a:gd name="connsiteX1" fmla="*/ 472774 w 3363977"/>
              <a:gd name="connsiteY1" fmla="*/ 90199 h 2646446"/>
              <a:gd name="connsiteX2" fmla="*/ 1408276 w 3363977"/>
              <a:gd name="connsiteY2" fmla="*/ 1719 h 2646446"/>
              <a:gd name="connsiteX3" fmla="*/ 2540725 w 3363977"/>
              <a:gd name="connsiteY3" fmla="*/ 79092 h 2646446"/>
              <a:gd name="connsiteX4" fmla="*/ 3208940 w 3363977"/>
              <a:gd name="connsiteY4" fmla="*/ 557393 h 2646446"/>
              <a:gd name="connsiteX5" fmla="*/ 3349617 w 3363977"/>
              <a:gd name="connsiteY5" fmla="*/ 1703910 h 2646446"/>
              <a:gd name="connsiteX6" fmla="*/ 2962756 w 3363977"/>
              <a:gd name="connsiteY6" fmla="*/ 2442464 h 2646446"/>
              <a:gd name="connsiteX7" fmla="*/ 2280472 w 3363977"/>
              <a:gd name="connsiteY7" fmla="*/ 2646446 h 2646446"/>
              <a:gd name="connsiteX0" fmla="*/ 0 w 3311224"/>
              <a:gd name="connsiteY0" fmla="*/ 219737 h 2646446"/>
              <a:gd name="connsiteX1" fmla="*/ 420021 w 3311224"/>
              <a:gd name="connsiteY1" fmla="*/ 90199 h 2646446"/>
              <a:gd name="connsiteX2" fmla="*/ 1355523 w 3311224"/>
              <a:gd name="connsiteY2" fmla="*/ 1719 h 2646446"/>
              <a:gd name="connsiteX3" fmla="*/ 2487972 w 3311224"/>
              <a:gd name="connsiteY3" fmla="*/ 79092 h 2646446"/>
              <a:gd name="connsiteX4" fmla="*/ 3156187 w 3311224"/>
              <a:gd name="connsiteY4" fmla="*/ 557393 h 2646446"/>
              <a:gd name="connsiteX5" fmla="*/ 3296864 w 3311224"/>
              <a:gd name="connsiteY5" fmla="*/ 1703910 h 2646446"/>
              <a:gd name="connsiteX6" fmla="*/ 2910003 w 3311224"/>
              <a:gd name="connsiteY6" fmla="*/ 2442464 h 2646446"/>
              <a:gd name="connsiteX7" fmla="*/ 2227719 w 3311224"/>
              <a:gd name="connsiteY7" fmla="*/ 2646446 h 2646446"/>
              <a:gd name="connsiteX0" fmla="*/ 0 w 3311224"/>
              <a:gd name="connsiteY0" fmla="*/ 219737 h 2646446"/>
              <a:gd name="connsiteX1" fmla="*/ 420021 w 3311224"/>
              <a:gd name="connsiteY1" fmla="*/ 90199 h 2646446"/>
              <a:gd name="connsiteX2" fmla="*/ 1355523 w 3311224"/>
              <a:gd name="connsiteY2" fmla="*/ 1719 h 2646446"/>
              <a:gd name="connsiteX3" fmla="*/ 2487972 w 3311224"/>
              <a:gd name="connsiteY3" fmla="*/ 79092 h 2646446"/>
              <a:gd name="connsiteX4" fmla="*/ 3156187 w 3311224"/>
              <a:gd name="connsiteY4" fmla="*/ 557393 h 2646446"/>
              <a:gd name="connsiteX5" fmla="*/ 3296864 w 3311224"/>
              <a:gd name="connsiteY5" fmla="*/ 1703910 h 2646446"/>
              <a:gd name="connsiteX6" fmla="*/ 2910003 w 3311224"/>
              <a:gd name="connsiteY6" fmla="*/ 2442464 h 2646446"/>
              <a:gd name="connsiteX7" fmla="*/ 2227719 w 3311224"/>
              <a:gd name="connsiteY7" fmla="*/ 2646446 h 2646446"/>
              <a:gd name="connsiteX0" fmla="*/ 0 w 3311224"/>
              <a:gd name="connsiteY0" fmla="*/ 219737 h 2638503"/>
              <a:gd name="connsiteX1" fmla="*/ 420021 w 3311224"/>
              <a:gd name="connsiteY1" fmla="*/ 90199 h 2638503"/>
              <a:gd name="connsiteX2" fmla="*/ 1355523 w 3311224"/>
              <a:gd name="connsiteY2" fmla="*/ 1719 h 2638503"/>
              <a:gd name="connsiteX3" fmla="*/ 2487972 w 3311224"/>
              <a:gd name="connsiteY3" fmla="*/ 79092 h 2638503"/>
              <a:gd name="connsiteX4" fmla="*/ 3156187 w 3311224"/>
              <a:gd name="connsiteY4" fmla="*/ 557393 h 2638503"/>
              <a:gd name="connsiteX5" fmla="*/ 3296864 w 3311224"/>
              <a:gd name="connsiteY5" fmla="*/ 1703910 h 2638503"/>
              <a:gd name="connsiteX6" fmla="*/ 2910003 w 3311224"/>
              <a:gd name="connsiteY6" fmla="*/ 2442464 h 2638503"/>
              <a:gd name="connsiteX7" fmla="*/ 2385979 w 3311224"/>
              <a:gd name="connsiteY7" fmla="*/ 2638503 h 263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1224" h="2638503">
                <a:moveTo>
                  <a:pt x="0" y="219737"/>
                </a:moveTo>
                <a:cubicBezTo>
                  <a:pt x="109610" y="193653"/>
                  <a:pt x="194100" y="126535"/>
                  <a:pt x="420021" y="90199"/>
                </a:cubicBezTo>
                <a:cubicBezTo>
                  <a:pt x="645942" y="53863"/>
                  <a:pt x="1010865" y="3570"/>
                  <a:pt x="1355523" y="1719"/>
                </a:cubicBezTo>
                <a:cubicBezTo>
                  <a:pt x="1700182" y="-132"/>
                  <a:pt x="2187861" y="-13520"/>
                  <a:pt x="2487972" y="79092"/>
                </a:cubicBezTo>
                <a:cubicBezTo>
                  <a:pt x="2788083" y="171704"/>
                  <a:pt x="3021372" y="286590"/>
                  <a:pt x="3156187" y="557393"/>
                </a:cubicBezTo>
                <a:cubicBezTo>
                  <a:pt x="3291002" y="828196"/>
                  <a:pt x="3337895" y="1389732"/>
                  <a:pt x="3296864" y="1703910"/>
                </a:cubicBezTo>
                <a:cubicBezTo>
                  <a:pt x="3255833" y="2018088"/>
                  <a:pt x="3088194" y="2285375"/>
                  <a:pt x="2910003" y="2442464"/>
                </a:cubicBezTo>
                <a:cubicBezTo>
                  <a:pt x="2731812" y="2599553"/>
                  <a:pt x="2638025" y="2615056"/>
                  <a:pt x="2385979" y="2638503"/>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Google Shape;336;p36">
            <a:extLst>
              <a:ext uri="{FF2B5EF4-FFF2-40B4-BE49-F238E27FC236}">
                <a16:creationId xmlns:a16="http://schemas.microsoft.com/office/drawing/2014/main" id="{06E25168-A095-8201-BCFB-42F804374D82}"/>
              </a:ext>
            </a:extLst>
          </p:cNvPr>
          <p:cNvSpPr txBox="1">
            <a:spLocks/>
          </p:cNvSpPr>
          <p:nvPr/>
        </p:nvSpPr>
        <p:spPr>
          <a:xfrm>
            <a:off x="3355999" y="1604581"/>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
        <p:nvSpPr>
          <p:cNvPr id="8" name="Google Shape;336;p36">
            <a:extLst>
              <a:ext uri="{FF2B5EF4-FFF2-40B4-BE49-F238E27FC236}">
                <a16:creationId xmlns:a16="http://schemas.microsoft.com/office/drawing/2014/main" id="{C664B426-4A57-22A6-57F9-0D250F22782D}"/>
              </a:ext>
            </a:extLst>
          </p:cNvPr>
          <p:cNvSpPr txBox="1">
            <a:spLocks/>
          </p:cNvSpPr>
          <p:nvPr/>
        </p:nvSpPr>
        <p:spPr>
          <a:xfrm>
            <a:off x="7414371" y="1450777"/>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
        <p:nvSpPr>
          <p:cNvPr id="9" name="Google Shape;336;p36">
            <a:extLst>
              <a:ext uri="{FF2B5EF4-FFF2-40B4-BE49-F238E27FC236}">
                <a16:creationId xmlns:a16="http://schemas.microsoft.com/office/drawing/2014/main" id="{942B5517-965D-08CB-1FB5-CE48FAEDD470}"/>
              </a:ext>
            </a:extLst>
          </p:cNvPr>
          <p:cNvSpPr txBox="1">
            <a:spLocks/>
          </p:cNvSpPr>
          <p:nvPr/>
        </p:nvSpPr>
        <p:spPr>
          <a:xfrm>
            <a:off x="6754282" y="198551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Tree>
    <p:extLst>
      <p:ext uri="{BB962C8B-B14F-4D97-AF65-F5344CB8AC3E}">
        <p14:creationId xmlns:p14="http://schemas.microsoft.com/office/powerpoint/2010/main" val="3627454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121</a:t>
            </a:fld>
            <a:endParaRPr/>
          </a:p>
        </p:txBody>
      </p:sp>
      <p:sp>
        <p:nvSpPr>
          <p:cNvPr id="5" name="Google Shape;336;p36">
            <a:extLst>
              <a:ext uri="{FF2B5EF4-FFF2-40B4-BE49-F238E27FC236}">
                <a16:creationId xmlns:a16="http://schemas.microsoft.com/office/drawing/2014/main" id="{4993389E-D327-E43F-7054-120FFDB450E2}"/>
              </a:ext>
            </a:extLst>
          </p:cNvPr>
          <p:cNvSpPr txBox="1">
            <a:spLocks/>
          </p:cNvSpPr>
          <p:nvPr/>
        </p:nvSpPr>
        <p:spPr>
          <a:xfrm>
            <a:off x="714000" y="549082"/>
            <a:ext cx="7758450" cy="1309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Find the MST of this new Graph!</a:t>
            </a:r>
          </a:p>
        </p:txBody>
      </p:sp>
      <p:sp>
        <p:nvSpPr>
          <p:cNvPr id="373" name="Oval 372">
            <a:extLst>
              <a:ext uri="{FF2B5EF4-FFF2-40B4-BE49-F238E27FC236}">
                <a16:creationId xmlns:a16="http://schemas.microsoft.com/office/drawing/2014/main" id="{56E0A8BA-AD56-1E13-848A-C1AC57A9C16A}"/>
              </a:ext>
            </a:extLst>
          </p:cNvPr>
          <p:cNvSpPr/>
          <p:nvPr/>
        </p:nvSpPr>
        <p:spPr>
          <a:xfrm>
            <a:off x="3185160"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B</a:t>
            </a:r>
            <a:endParaRPr lang="en-SG" sz="1600" dirty="0">
              <a:latin typeface="Montserrat SemiBold" pitchFamily="2" charset="0"/>
            </a:endParaRPr>
          </a:p>
        </p:txBody>
      </p:sp>
      <p:sp>
        <p:nvSpPr>
          <p:cNvPr id="374" name="Oval 373">
            <a:extLst>
              <a:ext uri="{FF2B5EF4-FFF2-40B4-BE49-F238E27FC236}">
                <a16:creationId xmlns:a16="http://schemas.microsoft.com/office/drawing/2014/main" id="{0A4499C3-CAA5-389A-42F8-FD1ED7563DD8}"/>
              </a:ext>
            </a:extLst>
          </p:cNvPr>
          <p:cNvSpPr/>
          <p:nvPr/>
        </p:nvSpPr>
        <p:spPr>
          <a:xfrm>
            <a:off x="4334014"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D</a:t>
            </a:r>
            <a:endParaRPr lang="en-SG" sz="1600" dirty="0">
              <a:latin typeface="Montserrat SemiBold" pitchFamily="2" charset="0"/>
            </a:endParaRPr>
          </a:p>
        </p:txBody>
      </p:sp>
      <p:sp>
        <p:nvSpPr>
          <p:cNvPr id="375" name="Oval 374">
            <a:extLst>
              <a:ext uri="{FF2B5EF4-FFF2-40B4-BE49-F238E27FC236}">
                <a16:creationId xmlns:a16="http://schemas.microsoft.com/office/drawing/2014/main" id="{407790CE-9820-46F5-C8D1-EA16E758D6ED}"/>
              </a:ext>
            </a:extLst>
          </p:cNvPr>
          <p:cNvSpPr/>
          <p:nvPr/>
        </p:nvSpPr>
        <p:spPr>
          <a:xfrm>
            <a:off x="5482868"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F</a:t>
            </a:r>
            <a:endParaRPr lang="en-SG" sz="1600" dirty="0">
              <a:latin typeface="Montserrat SemiBold" pitchFamily="2" charset="0"/>
            </a:endParaRPr>
          </a:p>
        </p:txBody>
      </p:sp>
      <p:sp>
        <p:nvSpPr>
          <p:cNvPr id="376" name="Oval 375">
            <a:extLst>
              <a:ext uri="{FF2B5EF4-FFF2-40B4-BE49-F238E27FC236}">
                <a16:creationId xmlns:a16="http://schemas.microsoft.com/office/drawing/2014/main" id="{9A0C9866-6C30-544A-B19C-18D0996CDFC0}"/>
              </a:ext>
            </a:extLst>
          </p:cNvPr>
          <p:cNvSpPr/>
          <p:nvPr/>
        </p:nvSpPr>
        <p:spPr>
          <a:xfrm>
            <a:off x="6631722" y="255966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H</a:t>
            </a:r>
            <a:endParaRPr lang="en-SG" sz="1600" dirty="0">
              <a:latin typeface="Montserrat SemiBold" pitchFamily="2" charset="0"/>
            </a:endParaRPr>
          </a:p>
        </p:txBody>
      </p:sp>
      <p:sp>
        <p:nvSpPr>
          <p:cNvPr id="377" name="Oval 376">
            <a:extLst>
              <a:ext uri="{FF2B5EF4-FFF2-40B4-BE49-F238E27FC236}">
                <a16:creationId xmlns:a16="http://schemas.microsoft.com/office/drawing/2014/main" id="{77D39C2C-62D3-0825-E3CC-201F5953B43D}"/>
              </a:ext>
            </a:extLst>
          </p:cNvPr>
          <p:cNvSpPr/>
          <p:nvPr/>
        </p:nvSpPr>
        <p:spPr>
          <a:xfrm>
            <a:off x="2036306" y="373810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A</a:t>
            </a:r>
            <a:endParaRPr lang="en-SG" sz="1600" dirty="0">
              <a:latin typeface="Montserrat SemiBold" pitchFamily="2" charset="0"/>
            </a:endParaRPr>
          </a:p>
        </p:txBody>
      </p:sp>
      <p:sp>
        <p:nvSpPr>
          <p:cNvPr id="378" name="Oval 377">
            <a:extLst>
              <a:ext uri="{FF2B5EF4-FFF2-40B4-BE49-F238E27FC236}">
                <a16:creationId xmlns:a16="http://schemas.microsoft.com/office/drawing/2014/main" id="{619683D5-C6F7-E209-1D18-0BF2EC986650}"/>
              </a:ext>
            </a:extLst>
          </p:cNvPr>
          <p:cNvSpPr/>
          <p:nvPr/>
        </p:nvSpPr>
        <p:spPr>
          <a:xfrm>
            <a:off x="3185160"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379" name="Oval 378">
            <a:extLst>
              <a:ext uri="{FF2B5EF4-FFF2-40B4-BE49-F238E27FC236}">
                <a16:creationId xmlns:a16="http://schemas.microsoft.com/office/drawing/2014/main" id="{D93ACF47-3C10-AF0D-FF66-1431BF3D9EB0}"/>
              </a:ext>
            </a:extLst>
          </p:cNvPr>
          <p:cNvSpPr/>
          <p:nvPr/>
        </p:nvSpPr>
        <p:spPr>
          <a:xfrm>
            <a:off x="4334014"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sp>
        <p:nvSpPr>
          <p:cNvPr id="380" name="Oval 379">
            <a:extLst>
              <a:ext uri="{FF2B5EF4-FFF2-40B4-BE49-F238E27FC236}">
                <a16:creationId xmlns:a16="http://schemas.microsoft.com/office/drawing/2014/main" id="{C3C0DD9C-13A2-F094-DFF1-BE975372121F}"/>
              </a:ext>
            </a:extLst>
          </p:cNvPr>
          <p:cNvSpPr/>
          <p:nvPr/>
        </p:nvSpPr>
        <p:spPr>
          <a:xfrm>
            <a:off x="5482868"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G</a:t>
            </a:r>
            <a:endParaRPr lang="en-SG" sz="1600" dirty="0">
              <a:latin typeface="Montserrat SemiBold" pitchFamily="2" charset="0"/>
            </a:endParaRPr>
          </a:p>
        </p:txBody>
      </p:sp>
      <p:sp>
        <p:nvSpPr>
          <p:cNvPr id="381" name="Oval 380">
            <a:extLst>
              <a:ext uri="{FF2B5EF4-FFF2-40B4-BE49-F238E27FC236}">
                <a16:creationId xmlns:a16="http://schemas.microsoft.com/office/drawing/2014/main" id="{B3EFB453-B544-32A8-A0E8-FB87F0A7F52C}"/>
              </a:ext>
            </a:extLst>
          </p:cNvPr>
          <p:cNvSpPr/>
          <p:nvPr/>
        </p:nvSpPr>
        <p:spPr>
          <a:xfrm>
            <a:off x="6631722" y="373810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I</a:t>
            </a:r>
            <a:endParaRPr lang="en-SG" sz="1600" dirty="0">
              <a:latin typeface="Montserrat SemiBold" pitchFamily="2" charset="0"/>
            </a:endParaRPr>
          </a:p>
        </p:txBody>
      </p:sp>
      <p:cxnSp>
        <p:nvCxnSpPr>
          <p:cNvPr id="382" name="Straight Connector 381">
            <a:extLst>
              <a:ext uri="{FF2B5EF4-FFF2-40B4-BE49-F238E27FC236}">
                <a16:creationId xmlns:a16="http://schemas.microsoft.com/office/drawing/2014/main" id="{BCCE5243-68B7-DD7E-4BAC-FA0A43CB25B1}"/>
              </a:ext>
            </a:extLst>
          </p:cNvPr>
          <p:cNvCxnSpPr>
            <a:stCxn id="377" idx="7"/>
            <a:endCxn id="373" idx="3"/>
          </p:cNvCxnSpPr>
          <p:nvPr/>
        </p:nvCxnSpPr>
        <p:spPr>
          <a:xfrm flipV="1">
            <a:off x="2398366"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83FE455D-E781-DD93-C2F5-1AD338CAA5AE}"/>
              </a:ext>
            </a:extLst>
          </p:cNvPr>
          <p:cNvCxnSpPr>
            <a:stCxn id="373" idx="6"/>
            <a:endCxn id="374" idx="2"/>
          </p:cNvCxnSpPr>
          <p:nvPr/>
        </p:nvCxnSpPr>
        <p:spPr>
          <a:xfrm>
            <a:off x="3609340" y="277175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85F34A07-DEC9-68B2-3E3C-5AA4C9B41959}"/>
              </a:ext>
            </a:extLst>
          </p:cNvPr>
          <p:cNvCxnSpPr>
            <a:stCxn id="373" idx="4"/>
            <a:endCxn id="378" idx="0"/>
          </p:cNvCxnSpPr>
          <p:nvPr/>
        </p:nvCxnSpPr>
        <p:spPr>
          <a:xfrm>
            <a:off x="3397250"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C4FD1AE-AE85-077B-545A-CC87E567AACB}"/>
              </a:ext>
            </a:extLst>
          </p:cNvPr>
          <p:cNvCxnSpPr>
            <a:stCxn id="373" idx="5"/>
            <a:endCxn id="379" idx="1"/>
          </p:cNvCxnSpPr>
          <p:nvPr/>
        </p:nvCxnSpPr>
        <p:spPr>
          <a:xfrm>
            <a:off x="3547220"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3A083240-6CE9-AA95-5193-544E275C1C1E}"/>
              </a:ext>
            </a:extLst>
          </p:cNvPr>
          <p:cNvCxnSpPr>
            <a:stCxn id="377" idx="6"/>
            <a:endCxn id="378" idx="2"/>
          </p:cNvCxnSpPr>
          <p:nvPr/>
        </p:nvCxnSpPr>
        <p:spPr>
          <a:xfrm>
            <a:off x="2460486"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C4B4D29A-7CA2-129D-F46D-6071787FE5FC}"/>
              </a:ext>
            </a:extLst>
          </p:cNvPr>
          <p:cNvCxnSpPr>
            <a:stCxn id="378" idx="6"/>
            <a:endCxn id="379" idx="2"/>
          </p:cNvCxnSpPr>
          <p:nvPr/>
        </p:nvCxnSpPr>
        <p:spPr>
          <a:xfrm>
            <a:off x="3609340"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360FF12C-D46C-F700-3C78-AAA027D955EA}"/>
              </a:ext>
            </a:extLst>
          </p:cNvPr>
          <p:cNvCxnSpPr>
            <a:stCxn id="374" idx="4"/>
            <a:endCxn id="379" idx="0"/>
          </p:cNvCxnSpPr>
          <p:nvPr/>
        </p:nvCxnSpPr>
        <p:spPr>
          <a:xfrm>
            <a:off x="4546104"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2257756F-C7B9-63F3-3EE5-E7984F6B25A1}"/>
              </a:ext>
            </a:extLst>
          </p:cNvPr>
          <p:cNvCxnSpPr>
            <a:stCxn id="374" idx="5"/>
            <a:endCxn id="380" idx="1"/>
          </p:cNvCxnSpPr>
          <p:nvPr/>
        </p:nvCxnSpPr>
        <p:spPr>
          <a:xfrm>
            <a:off x="4696074"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753420D3-FC65-7BBD-DD6E-2949A603AEA7}"/>
              </a:ext>
            </a:extLst>
          </p:cNvPr>
          <p:cNvCxnSpPr>
            <a:stCxn id="374" idx="6"/>
            <a:endCxn id="375" idx="2"/>
          </p:cNvCxnSpPr>
          <p:nvPr/>
        </p:nvCxnSpPr>
        <p:spPr>
          <a:xfrm>
            <a:off x="4758194" y="277175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1C1AB9F8-3DC9-EE1D-25E7-CCD10E82D002}"/>
              </a:ext>
            </a:extLst>
          </p:cNvPr>
          <p:cNvCxnSpPr>
            <a:stCxn id="379" idx="6"/>
            <a:endCxn id="380" idx="2"/>
          </p:cNvCxnSpPr>
          <p:nvPr/>
        </p:nvCxnSpPr>
        <p:spPr>
          <a:xfrm>
            <a:off x="4758194"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E4489FDE-808F-1974-EEE3-81FA41FA354D}"/>
              </a:ext>
            </a:extLst>
          </p:cNvPr>
          <p:cNvCxnSpPr>
            <a:stCxn id="375" idx="4"/>
            <a:endCxn id="380" idx="0"/>
          </p:cNvCxnSpPr>
          <p:nvPr/>
        </p:nvCxnSpPr>
        <p:spPr>
          <a:xfrm>
            <a:off x="5694958"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05B1E7D4-A0B7-272D-EC49-38F470DEAEAF}"/>
              </a:ext>
            </a:extLst>
          </p:cNvPr>
          <p:cNvCxnSpPr>
            <a:stCxn id="375" idx="6"/>
            <a:endCxn id="376" idx="2"/>
          </p:cNvCxnSpPr>
          <p:nvPr/>
        </p:nvCxnSpPr>
        <p:spPr>
          <a:xfrm>
            <a:off x="5907048" y="277175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C73C3489-C63C-5B30-ADCD-56DC18061A17}"/>
              </a:ext>
            </a:extLst>
          </p:cNvPr>
          <p:cNvCxnSpPr>
            <a:stCxn id="380" idx="7"/>
            <a:endCxn id="376" idx="3"/>
          </p:cNvCxnSpPr>
          <p:nvPr/>
        </p:nvCxnSpPr>
        <p:spPr>
          <a:xfrm flipV="1">
            <a:off x="5844928"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3DD095-0925-2D77-0F72-A606043C7445}"/>
              </a:ext>
            </a:extLst>
          </p:cNvPr>
          <p:cNvCxnSpPr>
            <a:stCxn id="380" idx="6"/>
            <a:endCxn id="381" idx="2"/>
          </p:cNvCxnSpPr>
          <p:nvPr/>
        </p:nvCxnSpPr>
        <p:spPr>
          <a:xfrm>
            <a:off x="5907048"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96" name="Google Shape;336;p36">
            <a:extLst>
              <a:ext uri="{FF2B5EF4-FFF2-40B4-BE49-F238E27FC236}">
                <a16:creationId xmlns:a16="http://schemas.microsoft.com/office/drawing/2014/main" id="{205088CB-DB3D-E8AE-E0F8-1F5AAE66D684}"/>
              </a:ext>
            </a:extLst>
          </p:cNvPr>
          <p:cNvSpPr txBox="1">
            <a:spLocks/>
          </p:cNvSpPr>
          <p:nvPr/>
        </p:nvSpPr>
        <p:spPr>
          <a:xfrm>
            <a:off x="3825757" y="236171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397" name="Google Shape;336;p36">
            <a:extLst>
              <a:ext uri="{FF2B5EF4-FFF2-40B4-BE49-F238E27FC236}">
                <a16:creationId xmlns:a16="http://schemas.microsoft.com/office/drawing/2014/main" id="{6DF567B7-371B-E044-F3EB-645A51F4B27F}"/>
              </a:ext>
            </a:extLst>
          </p:cNvPr>
          <p:cNvSpPr txBox="1">
            <a:spLocks/>
          </p:cNvSpPr>
          <p:nvPr/>
        </p:nvSpPr>
        <p:spPr>
          <a:xfrm>
            <a:off x="4954694" y="235978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6</a:t>
            </a:r>
          </a:p>
        </p:txBody>
      </p:sp>
      <p:sp>
        <p:nvSpPr>
          <p:cNvPr id="398" name="Google Shape;336;p36">
            <a:extLst>
              <a:ext uri="{FF2B5EF4-FFF2-40B4-BE49-F238E27FC236}">
                <a16:creationId xmlns:a16="http://schemas.microsoft.com/office/drawing/2014/main" id="{DFD62DAA-B791-97DF-94A5-F9D8526BA374}"/>
              </a:ext>
            </a:extLst>
          </p:cNvPr>
          <p:cNvSpPr txBox="1">
            <a:spLocks/>
          </p:cNvSpPr>
          <p:nvPr/>
        </p:nvSpPr>
        <p:spPr>
          <a:xfrm>
            <a:off x="6083631" y="235786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3</a:t>
            </a:r>
          </a:p>
        </p:txBody>
      </p:sp>
      <p:sp>
        <p:nvSpPr>
          <p:cNvPr id="399" name="Google Shape;336;p36">
            <a:extLst>
              <a:ext uri="{FF2B5EF4-FFF2-40B4-BE49-F238E27FC236}">
                <a16:creationId xmlns:a16="http://schemas.microsoft.com/office/drawing/2014/main" id="{61062DE5-D23F-4B3C-47DC-768EDDBD8C08}"/>
              </a:ext>
            </a:extLst>
          </p:cNvPr>
          <p:cNvSpPr txBox="1">
            <a:spLocks/>
          </p:cNvSpPr>
          <p:nvPr/>
        </p:nvSpPr>
        <p:spPr>
          <a:xfrm>
            <a:off x="2696820" y="405237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2</a:t>
            </a:r>
          </a:p>
        </p:txBody>
      </p:sp>
      <p:sp>
        <p:nvSpPr>
          <p:cNvPr id="400" name="Google Shape;336;p36">
            <a:extLst>
              <a:ext uri="{FF2B5EF4-FFF2-40B4-BE49-F238E27FC236}">
                <a16:creationId xmlns:a16="http://schemas.microsoft.com/office/drawing/2014/main" id="{E445AAF0-F0AE-D304-4F2F-D478B424FD10}"/>
              </a:ext>
            </a:extLst>
          </p:cNvPr>
          <p:cNvSpPr txBox="1">
            <a:spLocks/>
          </p:cNvSpPr>
          <p:nvPr/>
        </p:nvSpPr>
        <p:spPr>
          <a:xfrm>
            <a:off x="3825757" y="405045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401" name="Google Shape;336;p36">
            <a:extLst>
              <a:ext uri="{FF2B5EF4-FFF2-40B4-BE49-F238E27FC236}">
                <a16:creationId xmlns:a16="http://schemas.microsoft.com/office/drawing/2014/main" id="{089A930C-AB37-ECF2-9FF1-D8014FA97407}"/>
              </a:ext>
            </a:extLst>
          </p:cNvPr>
          <p:cNvSpPr txBox="1">
            <a:spLocks/>
          </p:cNvSpPr>
          <p:nvPr/>
        </p:nvSpPr>
        <p:spPr>
          <a:xfrm>
            <a:off x="4901651" y="4048524"/>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10</a:t>
            </a:r>
          </a:p>
        </p:txBody>
      </p:sp>
      <p:sp>
        <p:nvSpPr>
          <p:cNvPr id="402" name="Google Shape;336;p36">
            <a:extLst>
              <a:ext uri="{FF2B5EF4-FFF2-40B4-BE49-F238E27FC236}">
                <a16:creationId xmlns:a16="http://schemas.microsoft.com/office/drawing/2014/main" id="{83522C52-467F-AA5F-4DA6-C65FA140A2F8}"/>
              </a:ext>
            </a:extLst>
          </p:cNvPr>
          <p:cNvSpPr txBox="1">
            <a:spLocks/>
          </p:cNvSpPr>
          <p:nvPr/>
        </p:nvSpPr>
        <p:spPr>
          <a:xfrm>
            <a:off x="6079312" y="4048524"/>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10</a:t>
            </a:r>
          </a:p>
        </p:txBody>
      </p:sp>
      <p:sp>
        <p:nvSpPr>
          <p:cNvPr id="403" name="Google Shape;336;p36">
            <a:extLst>
              <a:ext uri="{FF2B5EF4-FFF2-40B4-BE49-F238E27FC236}">
                <a16:creationId xmlns:a16="http://schemas.microsoft.com/office/drawing/2014/main" id="{26FA53DC-C8BC-388B-FD58-057C60C24974}"/>
              </a:ext>
            </a:extLst>
          </p:cNvPr>
          <p:cNvSpPr txBox="1">
            <a:spLocks/>
          </p:cNvSpPr>
          <p:nvPr/>
        </p:nvSpPr>
        <p:spPr>
          <a:xfrm>
            <a:off x="6225232" y="328487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8</a:t>
            </a:r>
          </a:p>
        </p:txBody>
      </p:sp>
      <p:sp>
        <p:nvSpPr>
          <p:cNvPr id="404" name="Google Shape;336;p36">
            <a:extLst>
              <a:ext uri="{FF2B5EF4-FFF2-40B4-BE49-F238E27FC236}">
                <a16:creationId xmlns:a16="http://schemas.microsoft.com/office/drawing/2014/main" id="{BBEC7B26-EC02-274E-0E10-70EBAD0617E5}"/>
              </a:ext>
            </a:extLst>
          </p:cNvPr>
          <p:cNvSpPr txBox="1">
            <a:spLocks/>
          </p:cNvSpPr>
          <p:nvPr/>
        </p:nvSpPr>
        <p:spPr>
          <a:xfrm>
            <a:off x="5655133" y="3147031"/>
            <a:ext cx="424179"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11</a:t>
            </a:r>
          </a:p>
        </p:txBody>
      </p:sp>
      <p:sp>
        <p:nvSpPr>
          <p:cNvPr id="405" name="Google Shape;336;p36">
            <a:extLst>
              <a:ext uri="{FF2B5EF4-FFF2-40B4-BE49-F238E27FC236}">
                <a16:creationId xmlns:a16="http://schemas.microsoft.com/office/drawing/2014/main" id="{BC076FA7-9073-E7AD-A2E3-606D94FF6FDE}"/>
              </a:ext>
            </a:extLst>
          </p:cNvPr>
          <p:cNvSpPr txBox="1">
            <a:spLocks/>
          </p:cNvSpPr>
          <p:nvPr/>
        </p:nvSpPr>
        <p:spPr>
          <a:xfrm>
            <a:off x="5046416" y="306345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406" name="Google Shape;336;p36">
            <a:extLst>
              <a:ext uri="{FF2B5EF4-FFF2-40B4-BE49-F238E27FC236}">
                <a16:creationId xmlns:a16="http://schemas.microsoft.com/office/drawing/2014/main" id="{C3F3CD28-C475-86D0-C67F-2CE3796B6E35}"/>
              </a:ext>
            </a:extLst>
          </p:cNvPr>
          <p:cNvSpPr txBox="1">
            <a:spLocks/>
          </p:cNvSpPr>
          <p:nvPr/>
        </p:nvSpPr>
        <p:spPr>
          <a:xfrm>
            <a:off x="4550154" y="324028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407" name="Google Shape;336;p36">
            <a:extLst>
              <a:ext uri="{FF2B5EF4-FFF2-40B4-BE49-F238E27FC236}">
                <a16:creationId xmlns:a16="http://schemas.microsoft.com/office/drawing/2014/main" id="{35E5ED1C-DBEE-E9A2-FA7E-4284A3B48402}"/>
              </a:ext>
            </a:extLst>
          </p:cNvPr>
          <p:cNvSpPr txBox="1">
            <a:spLocks/>
          </p:cNvSpPr>
          <p:nvPr/>
        </p:nvSpPr>
        <p:spPr>
          <a:xfrm>
            <a:off x="3916694" y="3089075"/>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7</a:t>
            </a:r>
          </a:p>
        </p:txBody>
      </p:sp>
      <p:sp>
        <p:nvSpPr>
          <p:cNvPr id="408" name="Google Shape;336;p36">
            <a:extLst>
              <a:ext uri="{FF2B5EF4-FFF2-40B4-BE49-F238E27FC236}">
                <a16:creationId xmlns:a16="http://schemas.microsoft.com/office/drawing/2014/main" id="{1323C4DA-110A-D804-94ED-96CA37CB8105}"/>
              </a:ext>
            </a:extLst>
          </p:cNvPr>
          <p:cNvSpPr txBox="1">
            <a:spLocks/>
          </p:cNvSpPr>
          <p:nvPr/>
        </p:nvSpPr>
        <p:spPr>
          <a:xfrm>
            <a:off x="3073043" y="328431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409" name="Google Shape;336;p36">
            <a:extLst>
              <a:ext uri="{FF2B5EF4-FFF2-40B4-BE49-F238E27FC236}">
                <a16:creationId xmlns:a16="http://schemas.microsoft.com/office/drawing/2014/main" id="{C1315D7F-DCCA-534B-0801-B0CB753938FD}"/>
              </a:ext>
            </a:extLst>
          </p:cNvPr>
          <p:cNvSpPr txBox="1">
            <a:spLocks/>
          </p:cNvSpPr>
          <p:nvPr/>
        </p:nvSpPr>
        <p:spPr>
          <a:xfrm>
            <a:off x="2460486" y="311284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2" name="Oval 1">
            <a:extLst>
              <a:ext uri="{FF2B5EF4-FFF2-40B4-BE49-F238E27FC236}">
                <a16:creationId xmlns:a16="http://schemas.microsoft.com/office/drawing/2014/main" id="{BEFF89F7-E8D7-F870-5A3A-B9C554F4E5BE}"/>
              </a:ext>
            </a:extLst>
          </p:cNvPr>
          <p:cNvSpPr/>
          <p:nvPr/>
        </p:nvSpPr>
        <p:spPr>
          <a:xfrm>
            <a:off x="4477471" y="177342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S</a:t>
            </a:r>
            <a:endParaRPr lang="en-SG" sz="1600" dirty="0">
              <a:latin typeface="Montserrat SemiBold" pitchFamily="2" charset="0"/>
            </a:endParaRPr>
          </a:p>
        </p:txBody>
      </p:sp>
      <p:sp>
        <p:nvSpPr>
          <p:cNvPr id="3" name="Freeform: Shape 2">
            <a:extLst>
              <a:ext uri="{FF2B5EF4-FFF2-40B4-BE49-F238E27FC236}">
                <a16:creationId xmlns:a16="http://schemas.microsoft.com/office/drawing/2014/main" id="{A5404C76-AA29-A75A-7EF9-4B503F554251}"/>
              </a:ext>
            </a:extLst>
          </p:cNvPr>
          <p:cNvSpPr/>
          <p:nvPr/>
        </p:nvSpPr>
        <p:spPr>
          <a:xfrm>
            <a:off x="1965744" y="1947744"/>
            <a:ext cx="2514816" cy="1808330"/>
          </a:xfrm>
          <a:custGeom>
            <a:avLst/>
            <a:gdLst>
              <a:gd name="connsiteX0" fmla="*/ 2514816 w 2514816"/>
              <a:gd name="connsiteY0" fmla="*/ 631 h 1808330"/>
              <a:gd name="connsiteX1" fmla="*/ 1389401 w 2514816"/>
              <a:gd name="connsiteY1" fmla="*/ 49868 h 1808330"/>
              <a:gd name="connsiteX2" fmla="*/ 587542 w 2514816"/>
              <a:gd name="connsiteY2" fmla="*/ 317154 h 1808330"/>
              <a:gd name="connsiteX3" fmla="*/ 31868 w 2514816"/>
              <a:gd name="connsiteY3" fmla="*/ 1027573 h 1808330"/>
              <a:gd name="connsiteX4" fmla="*/ 116274 w 2514816"/>
              <a:gd name="connsiteY4" fmla="*/ 1808330 h 1808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816" h="1808330">
                <a:moveTo>
                  <a:pt x="2514816" y="631"/>
                </a:moveTo>
                <a:cubicBezTo>
                  <a:pt x="2112714" y="-1128"/>
                  <a:pt x="1710613" y="-2886"/>
                  <a:pt x="1389401" y="49868"/>
                </a:cubicBezTo>
                <a:cubicBezTo>
                  <a:pt x="1068189" y="102622"/>
                  <a:pt x="813797" y="154203"/>
                  <a:pt x="587542" y="317154"/>
                </a:cubicBezTo>
                <a:cubicBezTo>
                  <a:pt x="361287" y="480105"/>
                  <a:pt x="110413" y="779044"/>
                  <a:pt x="31868" y="1027573"/>
                </a:cubicBezTo>
                <a:cubicBezTo>
                  <a:pt x="-46677" y="1276102"/>
                  <a:pt x="34798" y="1542216"/>
                  <a:pt x="116274" y="1808330"/>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Freeform: Shape 3">
            <a:extLst>
              <a:ext uri="{FF2B5EF4-FFF2-40B4-BE49-F238E27FC236}">
                <a16:creationId xmlns:a16="http://schemas.microsoft.com/office/drawing/2014/main" id="{BD3F81B6-6F45-40C6-A8FF-8B709C120E3E}"/>
              </a:ext>
            </a:extLst>
          </p:cNvPr>
          <p:cNvSpPr/>
          <p:nvPr/>
        </p:nvSpPr>
        <p:spPr>
          <a:xfrm>
            <a:off x="4937760" y="1838931"/>
            <a:ext cx="1906172" cy="707321"/>
          </a:xfrm>
          <a:custGeom>
            <a:avLst/>
            <a:gdLst>
              <a:gd name="connsiteX0" fmla="*/ 0 w 1906172"/>
              <a:gd name="connsiteY0" fmla="*/ 88343 h 707321"/>
              <a:gd name="connsiteX1" fmla="*/ 893298 w 1906172"/>
              <a:gd name="connsiteY1" fmla="*/ 3937 h 707321"/>
              <a:gd name="connsiteX2" fmla="*/ 1596683 w 1906172"/>
              <a:gd name="connsiteY2" fmla="*/ 200884 h 707321"/>
              <a:gd name="connsiteX3" fmla="*/ 1906172 w 1906172"/>
              <a:gd name="connsiteY3" fmla="*/ 707321 h 707321"/>
            </a:gdLst>
            <a:ahLst/>
            <a:cxnLst>
              <a:cxn ang="0">
                <a:pos x="connsiteX0" y="connsiteY0"/>
              </a:cxn>
              <a:cxn ang="0">
                <a:pos x="connsiteX1" y="connsiteY1"/>
              </a:cxn>
              <a:cxn ang="0">
                <a:pos x="connsiteX2" y="connsiteY2"/>
              </a:cxn>
              <a:cxn ang="0">
                <a:pos x="connsiteX3" y="connsiteY3"/>
              </a:cxn>
            </a:cxnLst>
            <a:rect l="l" t="t" r="r" b="b"/>
            <a:pathLst>
              <a:path w="1906172" h="707321">
                <a:moveTo>
                  <a:pt x="0" y="88343"/>
                </a:moveTo>
                <a:cubicBezTo>
                  <a:pt x="313592" y="36761"/>
                  <a:pt x="627184" y="-14820"/>
                  <a:pt x="893298" y="3937"/>
                </a:cubicBezTo>
                <a:cubicBezTo>
                  <a:pt x="1159412" y="22694"/>
                  <a:pt x="1427871" y="83653"/>
                  <a:pt x="1596683" y="200884"/>
                </a:cubicBezTo>
                <a:cubicBezTo>
                  <a:pt x="1765495" y="318115"/>
                  <a:pt x="1835833" y="512718"/>
                  <a:pt x="1906172" y="707321"/>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Freeform: Shape 5">
            <a:extLst>
              <a:ext uri="{FF2B5EF4-FFF2-40B4-BE49-F238E27FC236}">
                <a16:creationId xmlns:a16="http://schemas.microsoft.com/office/drawing/2014/main" id="{C4B06F53-2633-7B63-EE3E-7FEAFE97F206}"/>
              </a:ext>
            </a:extLst>
          </p:cNvPr>
          <p:cNvSpPr/>
          <p:nvPr/>
        </p:nvSpPr>
        <p:spPr>
          <a:xfrm>
            <a:off x="4881490" y="1609317"/>
            <a:ext cx="3090515" cy="2336671"/>
          </a:xfrm>
          <a:custGeom>
            <a:avLst/>
            <a:gdLst>
              <a:gd name="connsiteX0" fmla="*/ 0 w 3341369"/>
              <a:gd name="connsiteY0" fmla="*/ 472274 h 2652767"/>
              <a:gd name="connsiteX1" fmla="*/ 450166 w 3341369"/>
              <a:gd name="connsiteY1" fmla="*/ 183887 h 2652767"/>
              <a:gd name="connsiteX2" fmla="*/ 1385668 w 3341369"/>
              <a:gd name="connsiteY2" fmla="*/ 8040 h 2652767"/>
              <a:gd name="connsiteX3" fmla="*/ 2518117 w 3341369"/>
              <a:gd name="connsiteY3" fmla="*/ 85413 h 2652767"/>
              <a:gd name="connsiteX4" fmla="*/ 3186332 w 3341369"/>
              <a:gd name="connsiteY4" fmla="*/ 563714 h 2652767"/>
              <a:gd name="connsiteX5" fmla="*/ 3327009 w 3341369"/>
              <a:gd name="connsiteY5" fmla="*/ 1710231 h 2652767"/>
              <a:gd name="connsiteX6" fmla="*/ 2940148 w 3341369"/>
              <a:gd name="connsiteY6" fmla="*/ 2448785 h 2652767"/>
              <a:gd name="connsiteX7" fmla="*/ 2257864 w 3341369"/>
              <a:gd name="connsiteY7" fmla="*/ 2652767 h 2652767"/>
              <a:gd name="connsiteX0" fmla="*/ 0 w 3363977"/>
              <a:gd name="connsiteY0" fmla="*/ 289598 h 2652767"/>
              <a:gd name="connsiteX1" fmla="*/ 472774 w 3363977"/>
              <a:gd name="connsiteY1" fmla="*/ 183887 h 2652767"/>
              <a:gd name="connsiteX2" fmla="*/ 1408276 w 3363977"/>
              <a:gd name="connsiteY2" fmla="*/ 8040 h 2652767"/>
              <a:gd name="connsiteX3" fmla="*/ 2540725 w 3363977"/>
              <a:gd name="connsiteY3" fmla="*/ 85413 h 2652767"/>
              <a:gd name="connsiteX4" fmla="*/ 3208940 w 3363977"/>
              <a:gd name="connsiteY4" fmla="*/ 563714 h 2652767"/>
              <a:gd name="connsiteX5" fmla="*/ 3349617 w 3363977"/>
              <a:gd name="connsiteY5" fmla="*/ 1710231 h 2652767"/>
              <a:gd name="connsiteX6" fmla="*/ 2962756 w 3363977"/>
              <a:gd name="connsiteY6" fmla="*/ 2448785 h 2652767"/>
              <a:gd name="connsiteX7" fmla="*/ 2280472 w 3363977"/>
              <a:gd name="connsiteY7" fmla="*/ 2652767 h 2652767"/>
              <a:gd name="connsiteX0" fmla="*/ 0 w 3363977"/>
              <a:gd name="connsiteY0" fmla="*/ 283277 h 2646446"/>
              <a:gd name="connsiteX1" fmla="*/ 472774 w 3363977"/>
              <a:gd name="connsiteY1" fmla="*/ 90199 h 2646446"/>
              <a:gd name="connsiteX2" fmla="*/ 1408276 w 3363977"/>
              <a:gd name="connsiteY2" fmla="*/ 1719 h 2646446"/>
              <a:gd name="connsiteX3" fmla="*/ 2540725 w 3363977"/>
              <a:gd name="connsiteY3" fmla="*/ 79092 h 2646446"/>
              <a:gd name="connsiteX4" fmla="*/ 3208940 w 3363977"/>
              <a:gd name="connsiteY4" fmla="*/ 557393 h 2646446"/>
              <a:gd name="connsiteX5" fmla="*/ 3349617 w 3363977"/>
              <a:gd name="connsiteY5" fmla="*/ 1703910 h 2646446"/>
              <a:gd name="connsiteX6" fmla="*/ 2962756 w 3363977"/>
              <a:gd name="connsiteY6" fmla="*/ 2442464 h 2646446"/>
              <a:gd name="connsiteX7" fmla="*/ 2280472 w 3363977"/>
              <a:gd name="connsiteY7" fmla="*/ 2646446 h 2646446"/>
              <a:gd name="connsiteX0" fmla="*/ 0 w 3311224"/>
              <a:gd name="connsiteY0" fmla="*/ 219737 h 2646446"/>
              <a:gd name="connsiteX1" fmla="*/ 420021 w 3311224"/>
              <a:gd name="connsiteY1" fmla="*/ 90199 h 2646446"/>
              <a:gd name="connsiteX2" fmla="*/ 1355523 w 3311224"/>
              <a:gd name="connsiteY2" fmla="*/ 1719 h 2646446"/>
              <a:gd name="connsiteX3" fmla="*/ 2487972 w 3311224"/>
              <a:gd name="connsiteY3" fmla="*/ 79092 h 2646446"/>
              <a:gd name="connsiteX4" fmla="*/ 3156187 w 3311224"/>
              <a:gd name="connsiteY4" fmla="*/ 557393 h 2646446"/>
              <a:gd name="connsiteX5" fmla="*/ 3296864 w 3311224"/>
              <a:gd name="connsiteY5" fmla="*/ 1703910 h 2646446"/>
              <a:gd name="connsiteX6" fmla="*/ 2910003 w 3311224"/>
              <a:gd name="connsiteY6" fmla="*/ 2442464 h 2646446"/>
              <a:gd name="connsiteX7" fmla="*/ 2227719 w 3311224"/>
              <a:gd name="connsiteY7" fmla="*/ 2646446 h 2646446"/>
              <a:gd name="connsiteX0" fmla="*/ 0 w 3311224"/>
              <a:gd name="connsiteY0" fmla="*/ 219737 h 2646446"/>
              <a:gd name="connsiteX1" fmla="*/ 420021 w 3311224"/>
              <a:gd name="connsiteY1" fmla="*/ 90199 h 2646446"/>
              <a:gd name="connsiteX2" fmla="*/ 1355523 w 3311224"/>
              <a:gd name="connsiteY2" fmla="*/ 1719 h 2646446"/>
              <a:gd name="connsiteX3" fmla="*/ 2487972 w 3311224"/>
              <a:gd name="connsiteY3" fmla="*/ 79092 h 2646446"/>
              <a:gd name="connsiteX4" fmla="*/ 3156187 w 3311224"/>
              <a:gd name="connsiteY4" fmla="*/ 557393 h 2646446"/>
              <a:gd name="connsiteX5" fmla="*/ 3296864 w 3311224"/>
              <a:gd name="connsiteY5" fmla="*/ 1703910 h 2646446"/>
              <a:gd name="connsiteX6" fmla="*/ 2910003 w 3311224"/>
              <a:gd name="connsiteY6" fmla="*/ 2442464 h 2646446"/>
              <a:gd name="connsiteX7" fmla="*/ 2227719 w 3311224"/>
              <a:gd name="connsiteY7" fmla="*/ 2646446 h 2646446"/>
              <a:gd name="connsiteX0" fmla="*/ 0 w 3311224"/>
              <a:gd name="connsiteY0" fmla="*/ 219737 h 2638503"/>
              <a:gd name="connsiteX1" fmla="*/ 420021 w 3311224"/>
              <a:gd name="connsiteY1" fmla="*/ 90199 h 2638503"/>
              <a:gd name="connsiteX2" fmla="*/ 1355523 w 3311224"/>
              <a:gd name="connsiteY2" fmla="*/ 1719 h 2638503"/>
              <a:gd name="connsiteX3" fmla="*/ 2487972 w 3311224"/>
              <a:gd name="connsiteY3" fmla="*/ 79092 h 2638503"/>
              <a:gd name="connsiteX4" fmla="*/ 3156187 w 3311224"/>
              <a:gd name="connsiteY4" fmla="*/ 557393 h 2638503"/>
              <a:gd name="connsiteX5" fmla="*/ 3296864 w 3311224"/>
              <a:gd name="connsiteY5" fmla="*/ 1703910 h 2638503"/>
              <a:gd name="connsiteX6" fmla="*/ 2910003 w 3311224"/>
              <a:gd name="connsiteY6" fmla="*/ 2442464 h 2638503"/>
              <a:gd name="connsiteX7" fmla="*/ 2385979 w 3311224"/>
              <a:gd name="connsiteY7" fmla="*/ 2638503 h 263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1224" h="2638503">
                <a:moveTo>
                  <a:pt x="0" y="219737"/>
                </a:moveTo>
                <a:cubicBezTo>
                  <a:pt x="109610" y="193653"/>
                  <a:pt x="194100" y="126535"/>
                  <a:pt x="420021" y="90199"/>
                </a:cubicBezTo>
                <a:cubicBezTo>
                  <a:pt x="645942" y="53863"/>
                  <a:pt x="1010865" y="3570"/>
                  <a:pt x="1355523" y="1719"/>
                </a:cubicBezTo>
                <a:cubicBezTo>
                  <a:pt x="1700182" y="-132"/>
                  <a:pt x="2187861" y="-13520"/>
                  <a:pt x="2487972" y="79092"/>
                </a:cubicBezTo>
                <a:cubicBezTo>
                  <a:pt x="2788083" y="171704"/>
                  <a:pt x="3021372" y="286590"/>
                  <a:pt x="3156187" y="557393"/>
                </a:cubicBezTo>
                <a:cubicBezTo>
                  <a:pt x="3291002" y="828196"/>
                  <a:pt x="3337895" y="1389732"/>
                  <a:pt x="3296864" y="1703910"/>
                </a:cubicBezTo>
                <a:cubicBezTo>
                  <a:pt x="3255833" y="2018088"/>
                  <a:pt x="3088194" y="2285375"/>
                  <a:pt x="2910003" y="2442464"/>
                </a:cubicBezTo>
                <a:cubicBezTo>
                  <a:pt x="2731812" y="2599553"/>
                  <a:pt x="2638025" y="2615056"/>
                  <a:pt x="2385979" y="2638503"/>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Google Shape;336;p36">
            <a:extLst>
              <a:ext uri="{FF2B5EF4-FFF2-40B4-BE49-F238E27FC236}">
                <a16:creationId xmlns:a16="http://schemas.microsoft.com/office/drawing/2014/main" id="{06E25168-A095-8201-BCFB-42F804374D82}"/>
              </a:ext>
            </a:extLst>
          </p:cNvPr>
          <p:cNvSpPr txBox="1">
            <a:spLocks/>
          </p:cNvSpPr>
          <p:nvPr/>
        </p:nvSpPr>
        <p:spPr>
          <a:xfrm>
            <a:off x="3355999" y="1604581"/>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
        <p:nvSpPr>
          <p:cNvPr id="8" name="Google Shape;336;p36">
            <a:extLst>
              <a:ext uri="{FF2B5EF4-FFF2-40B4-BE49-F238E27FC236}">
                <a16:creationId xmlns:a16="http://schemas.microsoft.com/office/drawing/2014/main" id="{C664B426-4A57-22A6-57F9-0D250F22782D}"/>
              </a:ext>
            </a:extLst>
          </p:cNvPr>
          <p:cNvSpPr txBox="1">
            <a:spLocks/>
          </p:cNvSpPr>
          <p:nvPr/>
        </p:nvSpPr>
        <p:spPr>
          <a:xfrm>
            <a:off x="7414371" y="1450777"/>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
        <p:nvSpPr>
          <p:cNvPr id="9" name="Google Shape;336;p36">
            <a:extLst>
              <a:ext uri="{FF2B5EF4-FFF2-40B4-BE49-F238E27FC236}">
                <a16:creationId xmlns:a16="http://schemas.microsoft.com/office/drawing/2014/main" id="{942B5517-965D-08CB-1FB5-CE48FAEDD470}"/>
              </a:ext>
            </a:extLst>
          </p:cNvPr>
          <p:cNvSpPr txBox="1">
            <a:spLocks/>
          </p:cNvSpPr>
          <p:nvPr/>
        </p:nvSpPr>
        <p:spPr>
          <a:xfrm>
            <a:off x="6754282" y="198551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Tree>
    <p:extLst>
      <p:ext uri="{BB962C8B-B14F-4D97-AF65-F5344CB8AC3E}">
        <p14:creationId xmlns:p14="http://schemas.microsoft.com/office/powerpoint/2010/main" val="4279743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122</a:t>
            </a:fld>
            <a:endParaRPr/>
          </a:p>
        </p:txBody>
      </p:sp>
      <p:sp>
        <p:nvSpPr>
          <p:cNvPr id="5" name="Google Shape;336;p36">
            <a:extLst>
              <a:ext uri="{FF2B5EF4-FFF2-40B4-BE49-F238E27FC236}">
                <a16:creationId xmlns:a16="http://schemas.microsoft.com/office/drawing/2014/main" id="{4993389E-D327-E43F-7054-120FFDB450E2}"/>
              </a:ext>
            </a:extLst>
          </p:cNvPr>
          <p:cNvSpPr txBox="1">
            <a:spLocks/>
          </p:cNvSpPr>
          <p:nvPr/>
        </p:nvSpPr>
        <p:spPr>
          <a:xfrm>
            <a:off x="714000" y="549082"/>
            <a:ext cx="7758450" cy="1309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Find the MST of this new Graph!</a:t>
            </a:r>
          </a:p>
          <a:p>
            <a:r>
              <a:rPr lang="en-US" sz="1800" dirty="0">
                <a:latin typeface="Montserrat SemiBold" pitchFamily="2" charset="0"/>
              </a:rPr>
              <a:t>e.g. Kruskal:</a:t>
            </a:r>
          </a:p>
        </p:txBody>
      </p:sp>
      <p:sp>
        <p:nvSpPr>
          <p:cNvPr id="373" name="Oval 372">
            <a:extLst>
              <a:ext uri="{FF2B5EF4-FFF2-40B4-BE49-F238E27FC236}">
                <a16:creationId xmlns:a16="http://schemas.microsoft.com/office/drawing/2014/main" id="{56E0A8BA-AD56-1E13-848A-C1AC57A9C16A}"/>
              </a:ext>
            </a:extLst>
          </p:cNvPr>
          <p:cNvSpPr/>
          <p:nvPr/>
        </p:nvSpPr>
        <p:spPr>
          <a:xfrm>
            <a:off x="3185160"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B</a:t>
            </a:r>
            <a:endParaRPr lang="en-SG" sz="1600" dirty="0">
              <a:latin typeface="Montserrat SemiBold" pitchFamily="2" charset="0"/>
            </a:endParaRPr>
          </a:p>
        </p:txBody>
      </p:sp>
      <p:sp>
        <p:nvSpPr>
          <p:cNvPr id="374" name="Oval 373">
            <a:extLst>
              <a:ext uri="{FF2B5EF4-FFF2-40B4-BE49-F238E27FC236}">
                <a16:creationId xmlns:a16="http://schemas.microsoft.com/office/drawing/2014/main" id="{0A4499C3-CAA5-389A-42F8-FD1ED7563DD8}"/>
              </a:ext>
            </a:extLst>
          </p:cNvPr>
          <p:cNvSpPr/>
          <p:nvPr/>
        </p:nvSpPr>
        <p:spPr>
          <a:xfrm>
            <a:off x="4334014"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D</a:t>
            </a:r>
            <a:endParaRPr lang="en-SG" sz="1600" dirty="0">
              <a:latin typeface="Montserrat SemiBold" pitchFamily="2" charset="0"/>
            </a:endParaRPr>
          </a:p>
        </p:txBody>
      </p:sp>
      <p:sp>
        <p:nvSpPr>
          <p:cNvPr id="375" name="Oval 374">
            <a:extLst>
              <a:ext uri="{FF2B5EF4-FFF2-40B4-BE49-F238E27FC236}">
                <a16:creationId xmlns:a16="http://schemas.microsoft.com/office/drawing/2014/main" id="{407790CE-9820-46F5-C8D1-EA16E758D6ED}"/>
              </a:ext>
            </a:extLst>
          </p:cNvPr>
          <p:cNvSpPr/>
          <p:nvPr/>
        </p:nvSpPr>
        <p:spPr>
          <a:xfrm>
            <a:off x="5482868"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F</a:t>
            </a:r>
            <a:endParaRPr lang="en-SG" sz="1600" dirty="0">
              <a:latin typeface="Montserrat SemiBold" pitchFamily="2" charset="0"/>
            </a:endParaRPr>
          </a:p>
        </p:txBody>
      </p:sp>
      <p:sp>
        <p:nvSpPr>
          <p:cNvPr id="376" name="Oval 375">
            <a:extLst>
              <a:ext uri="{FF2B5EF4-FFF2-40B4-BE49-F238E27FC236}">
                <a16:creationId xmlns:a16="http://schemas.microsoft.com/office/drawing/2014/main" id="{9A0C9866-6C30-544A-B19C-18D0996CDFC0}"/>
              </a:ext>
            </a:extLst>
          </p:cNvPr>
          <p:cNvSpPr/>
          <p:nvPr/>
        </p:nvSpPr>
        <p:spPr>
          <a:xfrm>
            <a:off x="6631722" y="255966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H</a:t>
            </a:r>
            <a:endParaRPr lang="en-SG" sz="1600" dirty="0">
              <a:latin typeface="Montserrat SemiBold" pitchFamily="2" charset="0"/>
            </a:endParaRPr>
          </a:p>
        </p:txBody>
      </p:sp>
      <p:sp>
        <p:nvSpPr>
          <p:cNvPr id="377" name="Oval 376">
            <a:extLst>
              <a:ext uri="{FF2B5EF4-FFF2-40B4-BE49-F238E27FC236}">
                <a16:creationId xmlns:a16="http://schemas.microsoft.com/office/drawing/2014/main" id="{77D39C2C-62D3-0825-E3CC-201F5953B43D}"/>
              </a:ext>
            </a:extLst>
          </p:cNvPr>
          <p:cNvSpPr/>
          <p:nvPr/>
        </p:nvSpPr>
        <p:spPr>
          <a:xfrm>
            <a:off x="2036306" y="373810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A</a:t>
            </a:r>
            <a:endParaRPr lang="en-SG" sz="1600" dirty="0">
              <a:latin typeface="Montserrat SemiBold" pitchFamily="2" charset="0"/>
            </a:endParaRPr>
          </a:p>
        </p:txBody>
      </p:sp>
      <p:sp>
        <p:nvSpPr>
          <p:cNvPr id="378" name="Oval 377">
            <a:extLst>
              <a:ext uri="{FF2B5EF4-FFF2-40B4-BE49-F238E27FC236}">
                <a16:creationId xmlns:a16="http://schemas.microsoft.com/office/drawing/2014/main" id="{619683D5-C6F7-E209-1D18-0BF2EC986650}"/>
              </a:ext>
            </a:extLst>
          </p:cNvPr>
          <p:cNvSpPr/>
          <p:nvPr/>
        </p:nvSpPr>
        <p:spPr>
          <a:xfrm>
            <a:off x="3185160"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379" name="Oval 378">
            <a:extLst>
              <a:ext uri="{FF2B5EF4-FFF2-40B4-BE49-F238E27FC236}">
                <a16:creationId xmlns:a16="http://schemas.microsoft.com/office/drawing/2014/main" id="{D93ACF47-3C10-AF0D-FF66-1431BF3D9EB0}"/>
              </a:ext>
            </a:extLst>
          </p:cNvPr>
          <p:cNvSpPr/>
          <p:nvPr/>
        </p:nvSpPr>
        <p:spPr>
          <a:xfrm>
            <a:off x="4334014"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sp>
        <p:nvSpPr>
          <p:cNvPr id="380" name="Oval 379">
            <a:extLst>
              <a:ext uri="{FF2B5EF4-FFF2-40B4-BE49-F238E27FC236}">
                <a16:creationId xmlns:a16="http://schemas.microsoft.com/office/drawing/2014/main" id="{C3C0DD9C-13A2-F094-DFF1-BE975372121F}"/>
              </a:ext>
            </a:extLst>
          </p:cNvPr>
          <p:cNvSpPr/>
          <p:nvPr/>
        </p:nvSpPr>
        <p:spPr>
          <a:xfrm>
            <a:off x="5482868"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G</a:t>
            </a:r>
            <a:endParaRPr lang="en-SG" sz="1600" dirty="0">
              <a:latin typeface="Montserrat SemiBold" pitchFamily="2" charset="0"/>
            </a:endParaRPr>
          </a:p>
        </p:txBody>
      </p:sp>
      <p:sp>
        <p:nvSpPr>
          <p:cNvPr id="381" name="Oval 380">
            <a:extLst>
              <a:ext uri="{FF2B5EF4-FFF2-40B4-BE49-F238E27FC236}">
                <a16:creationId xmlns:a16="http://schemas.microsoft.com/office/drawing/2014/main" id="{B3EFB453-B544-32A8-A0E8-FB87F0A7F52C}"/>
              </a:ext>
            </a:extLst>
          </p:cNvPr>
          <p:cNvSpPr/>
          <p:nvPr/>
        </p:nvSpPr>
        <p:spPr>
          <a:xfrm>
            <a:off x="6631722" y="373810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I</a:t>
            </a:r>
            <a:endParaRPr lang="en-SG" sz="1600" dirty="0">
              <a:latin typeface="Montserrat SemiBold" pitchFamily="2" charset="0"/>
            </a:endParaRPr>
          </a:p>
        </p:txBody>
      </p:sp>
      <p:cxnSp>
        <p:nvCxnSpPr>
          <p:cNvPr id="382" name="Straight Connector 381">
            <a:extLst>
              <a:ext uri="{FF2B5EF4-FFF2-40B4-BE49-F238E27FC236}">
                <a16:creationId xmlns:a16="http://schemas.microsoft.com/office/drawing/2014/main" id="{BCCE5243-68B7-DD7E-4BAC-FA0A43CB25B1}"/>
              </a:ext>
            </a:extLst>
          </p:cNvPr>
          <p:cNvCxnSpPr>
            <a:stCxn id="377" idx="7"/>
            <a:endCxn id="373" idx="3"/>
          </p:cNvCxnSpPr>
          <p:nvPr/>
        </p:nvCxnSpPr>
        <p:spPr>
          <a:xfrm flipV="1">
            <a:off x="2398366"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83FE455D-E781-DD93-C2F5-1AD338CAA5AE}"/>
              </a:ext>
            </a:extLst>
          </p:cNvPr>
          <p:cNvCxnSpPr>
            <a:stCxn id="373" idx="6"/>
            <a:endCxn id="374" idx="2"/>
          </p:cNvCxnSpPr>
          <p:nvPr/>
        </p:nvCxnSpPr>
        <p:spPr>
          <a:xfrm>
            <a:off x="3609340" y="277175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85F34A07-DEC9-68B2-3E3C-5AA4C9B41959}"/>
              </a:ext>
            </a:extLst>
          </p:cNvPr>
          <p:cNvCxnSpPr>
            <a:stCxn id="373" idx="4"/>
            <a:endCxn id="378" idx="0"/>
          </p:cNvCxnSpPr>
          <p:nvPr/>
        </p:nvCxnSpPr>
        <p:spPr>
          <a:xfrm>
            <a:off x="3397250"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C4FD1AE-AE85-077B-545A-CC87E567AACB}"/>
              </a:ext>
            </a:extLst>
          </p:cNvPr>
          <p:cNvCxnSpPr>
            <a:stCxn id="373" idx="5"/>
            <a:endCxn id="379" idx="1"/>
          </p:cNvCxnSpPr>
          <p:nvPr/>
        </p:nvCxnSpPr>
        <p:spPr>
          <a:xfrm>
            <a:off x="3547220"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3A083240-6CE9-AA95-5193-544E275C1C1E}"/>
              </a:ext>
            </a:extLst>
          </p:cNvPr>
          <p:cNvCxnSpPr>
            <a:stCxn id="377" idx="6"/>
            <a:endCxn id="378" idx="2"/>
          </p:cNvCxnSpPr>
          <p:nvPr/>
        </p:nvCxnSpPr>
        <p:spPr>
          <a:xfrm>
            <a:off x="2460486"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C4B4D29A-7CA2-129D-F46D-6071787FE5FC}"/>
              </a:ext>
            </a:extLst>
          </p:cNvPr>
          <p:cNvCxnSpPr>
            <a:stCxn id="378" idx="6"/>
            <a:endCxn id="379" idx="2"/>
          </p:cNvCxnSpPr>
          <p:nvPr/>
        </p:nvCxnSpPr>
        <p:spPr>
          <a:xfrm>
            <a:off x="3609340"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360FF12C-D46C-F700-3C78-AAA027D955EA}"/>
              </a:ext>
            </a:extLst>
          </p:cNvPr>
          <p:cNvCxnSpPr>
            <a:stCxn id="374" idx="4"/>
            <a:endCxn id="379" idx="0"/>
          </p:cNvCxnSpPr>
          <p:nvPr/>
        </p:nvCxnSpPr>
        <p:spPr>
          <a:xfrm>
            <a:off x="4546104"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2257756F-C7B9-63F3-3EE5-E7984F6B25A1}"/>
              </a:ext>
            </a:extLst>
          </p:cNvPr>
          <p:cNvCxnSpPr>
            <a:stCxn id="374" idx="5"/>
            <a:endCxn id="380" idx="1"/>
          </p:cNvCxnSpPr>
          <p:nvPr/>
        </p:nvCxnSpPr>
        <p:spPr>
          <a:xfrm>
            <a:off x="4696074"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753420D3-FC65-7BBD-DD6E-2949A603AEA7}"/>
              </a:ext>
            </a:extLst>
          </p:cNvPr>
          <p:cNvCxnSpPr>
            <a:stCxn id="374" idx="6"/>
            <a:endCxn id="375" idx="2"/>
          </p:cNvCxnSpPr>
          <p:nvPr/>
        </p:nvCxnSpPr>
        <p:spPr>
          <a:xfrm>
            <a:off x="4758194" y="277175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1C1AB9F8-3DC9-EE1D-25E7-CCD10E82D002}"/>
              </a:ext>
            </a:extLst>
          </p:cNvPr>
          <p:cNvCxnSpPr>
            <a:stCxn id="379" idx="6"/>
            <a:endCxn id="380" idx="2"/>
          </p:cNvCxnSpPr>
          <p:nvPr/>
        </p:nvCxnSpPr>
        <p:spPr>
          <a:xfrm>
            <a:off x="4758194"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E4489FDE-808F-1974-EEE3-81FA41FA354D}"/>
              </a:ext>
            </a:extLst>
          </p:cNvPr>
          <p:cNvCxnSpPr>
            <a:stCxn id="375" idx="4"/>
            <a:endCxn id="380" idx="0"/>
          </p:cNvCxnSpPr>
          <p:nvPr/>
        </p:nvCxnSpPr>
        <p:spPr>
          <a:xfrm>
            <a:off x="5694958"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05B1E7D4-A0B7-272D-EC49-38F470DEAEAF}"/>
              </a:ext>
            </a:extLst>
          </p:cNvPr>
          <p:cNvCxnSpPr>
            <a:stCxn id="375" idx="6"/>
            <a:endCxn id="376" idx="2"/>
          </p:cNvCxnSpPr>
          <p:nvPr/>
        </p:nvCxnSpPr>
        <p:spPr>
          <a:xfrm>
            <a:off x="5907048" y="277175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C73C3489-C63C-5B30-ADCD-56DC18061A17}"/>
              </a:ext>
            </a:extLst>
          </p:cNvPr>
          <p:cNvCxnSpPr>
            <a:stCxn id="380" idx="7"/>
            <a:endCxn id="376" idx="3"/>
          </p:cNvCxnSpPr>
          <p:nvPr/>
        </p:nvCxnSpPr>
        <p:spPr>
          <a:xfrm flipV="1">
            <a:off x="5844928"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3DD095-0925-2D77-0F72-A606043C7445}"/>
              </a:ext>
            </a:extLst>
          </p:cNvPr>
          <p:cNvCxnSpPr>
            <a:stCxn id="380" idx="6"/>
            <a:endCxn id="381" idx="2"/>
          </p:cNvCxnSpPr>
          <p:nvPr/>
        </p:nvCxnSpPr>
        <p:spPr>
          <a:xfrm>
            <a:off x="5907048"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96" name="Google Shape;336;p36">
            <a:extLst>
              <a:ext uri="{FF2B5EF4-FFF2-40B4-BE49-F238E27FC236}">
                <a16:creationId xmlns:a16="http://schemas.microsoft.com/office/drawing/2014/main" id="{205088CB-DB3D-E8AE-E0F8-1F5AAE66D684}"/>
              </a:ext>
            </a:extLst>
          </p:cNvPr>
          <p:cNvSpPr txBox="1">
            <a:spLocks/>
          </p:cNvSpPr>
          <p:nvPr/>
        </p:nvSpPr>
        <p:spPr>
          <a:xfrm>
            <a:off x="3825757" y="236171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397" name="Google Shape;336;p36">
            <a:extLst>
              <a:ext uri="{FF2B5EF4-FFF2-40B4-BE49-F238E27FC236}">
                <a16:creationId xmlns:a16="http://schemas.microsoft.com/office/drawing/2014/main" id="{6DF567B7-371B-E044-F3EB-645A51F4B27F}"/>
              </a:ext>
            </a:extLst>
          </p:cNvPr>
          <p:cNvSpPr txBox="1">
            <a:spLocks/>
          </p:cNvSpPr>
          <p:nvPr/>
        </p:nvSpPr>
        <p:spPr>
          <a:xfrm>
            <a:off x="4954694" y="235978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6</a:t>
            </a:r>
          </a:p>
        </p:txBody>
      </p:sp>
      <p:sp>
        <p:nvSpPr>
          <p:cNvPr id="398" name="Google Shape;336;p36">
            <a:extLst>
              <a:ext uri="{FF2B5EF4-FFF2-40B4-BE49-F238E27FC236}">
                <a16:creationId xmlns:a16="http://schemas.microsoft.com/office/drawing/2014/main" id="{DFD62DAA-B791-97DF-94A5-F9D8526BA374}"/>
              </a:ext>
            </a:extLst>
          </p:cNvPr>
          <p:cNvSpPr txBox="1">
            <a:spLocks/>
          </p:cNvSpPr>
          <p:nvPr/>
        </p:nvSpPr>
        <p:spPr>
          <a:xfrm>
            <a:off x="6083631" y="235786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3</a:t>
            </a:r>
          </a:p>
        </p:txBody>
      </p:sp>
      <p:sp>
        <p:nvSpPr>
          <p:cNvPr id="399" name="Google Shape;336;p36">
            <a:extLst>
              <a:ext uri="{FF2B5EF4-FFF2-40B4-BE49-F238E27FC236}">
                <a16:creationId xmlns:a16="http://schemas.microsoft.com/office/drawing/2014/main" id="{61062DE5-D23F-4B3C-47DC-768EDDBD8C08}"/>
              </a:ext>
            </a:extLst>
          </p:cNvPr>
          <p:cNvSpPr txBox="1">
            <a:spLocks/>
          </p:cNvSpPr>
          <p:nvPr/>
        </p:nvSpPr>
        <p:spPr>
          <a:xfrm>
            <a:off x="2696820" y="405237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2</a:t>
            </a:r>
          </a:p>
        </p:txBody>
      </p:sp>
      <p:sp>
        <p:nvSpPr>
          <p:cNvPr id="400" name="Google Shape;336;p36">
            <a:extLst>
              <a:ext uri="{FF2B5EF4-FFF2-40B4-BE49-F238E27FC236}">
                <a16:creationId xmlns:a16="http://schemas.microsoft.com/office/drawing/2014/main" id="{E445AAF0-F0AE-D304-4F2F-D478B424FD10}"/>
              </a:ext>
            </a:extLst>
          </p:cNvPr>
          <p:cNvSpPr txBox="1">
            <a:spLocks/>
          </p:cNvSpPr>
          <p:nvPr/>
        </p:nvSpPr>
        <p:spPr>
          <a:xfrm>
            <a:off x="3825757" y="405045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401" name="Google Shape;336;p36">
            <a:extLst>
              <a:ext uri="{FF2B5EF4-FFF2-40B4-BE49-F238E27FC236}">
                <a16:creationId xmlns:a16="http://schemas.microsoft.com/office/drawing/2014/main" id="{089A930C-AB37-ECF2-9FF1-D8014FA97407}"/>
              </a:ext>
            </a:extLst>
          </p:cNvPr>
          <p:cNvSpPr txBox="1">
            <a:spLocks/>
          </p:cNvSpPr>
          <p:nvPr/>
        </p:nvSpPr>
        <p:spPr>
          <a:xfrm>
            <a:off x="4901651" y="4048524"/>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10</a:t>
            </a:r>
          </a:p>
        </p:txBody>
      </p:sp>
      <p:sp>
        <p:nvSpPr>
          <p:cNvPr id="402" name="Google Shape;336;p36">
            <a:extLst>
              <a:ext uri="{FF2B5EF4-FFF2-40B4-BE49-F238E27FC236}">
                <a16:creationId xmlns:a16="http://schemas.microsoft.com/office/drawing/2014/main" id="{83522C52-467F-AA5F-4DA6-C65FA140A2F8}"/>
              </a:ext>
            </a:extLst>
          </p:cNvPr>
          <p:cNvSpPr txBox="1">
            <a:spLocks/>
          </p:cNvSpPr>
          <p:nvPr/>
        </p:nvSpPr>
        <p:spPr>
          <a:xfrm>
            <a:off x="6079312" y="4048524"/>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10</a:t>
            </a:r>
          </a:p>
        </p:txBody>
      </p:sp>
      <p:sp>
        <p:nvSpPr>
          <p:cNvPr id="403" name="Google Shape;336;p36">
            <a:extLst>
              <a:ext uri="{FF2B5EF4-FFF2-40B4-BE49-F238E27FC236}">
                <a16:creationId xmlns:a16="http://schemas.microsoft.com/office/drawing/2014/main" id="{26FA53DC-C8BC-388B-FD58-057C60C24974}"/>
              </a:ext>
            </a:extLst>
          </p:cNvPr>
          <p:cNvSpPr txBox="1">
            <a:spLocks/>
          </p:cNvSpPr>
          <p:nvPr/>
        </p:nvSpPr>
        <p:spPr>
          <a:xfrm>
            <a:off x="6225232" y="328487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8</a:t>
            </a:r>
          </a:p>
        </p:txBody>
      </p:sp>
      <p:sp>
        <p:nvSpPr>
          <p:cNvPr id="404" name="Google Shape;336;p36">
            <a:extLst>
              <a:ext uri="{FF2B5EF4-FFF2-40B4-BE49-F238E27FC236}">
                <a16:creationId xmlns:a16="http://schemas.microsoft.com/office/drawing/2014/main" id="{BBEC7B26-EC02-274E-0E10-70EBAD0617E5}"/>
              </a:ext>
            </a:extLst>
          </p:cNvPr>
          <p:cNvSpPr txBox="1">
            <a:spLocks/>
          </p:cNvSpPr>
          <p:nvPr/>
        </p:nvSpPr>
        <p:spPr>
          <a:xfrm>
            <a:off x="5655133" y="3147031"/>
            <a:ext cx="424179"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11</a:t>
            </a:r>
          </a:p>
        </p:txBody>
      </p:sp>
      <p:sp>
        <p:nvSpPr>
          <p:cNvPr id="405" name="Google Shape;336;p36">
            <a:extLst>
              <a:ext uri="{FF2B5EF4-FFF2-40B4-BE49-F238E27FC236}">
                <a16:creationId xmlns:a16="http://schemas.microsoft.com/office/drawing/2014/main" id="{BC076FA7-9073-E7AD-A2E3-606D94FF6FDE}"/>
              </a:ext>
            </a:extLst>
          </p:cNvPr>
          <p:cNvSpPr txBox="1">
            <a:spLocks/>
          </p:cNvSpPr>
          <p:nvPr/>
        </p:nvSpPr>
        <p:spPr>
          <a:xfrm>
            <a:off x="5046416" y="306345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406" name="Google Shape;336;p36">
            <a:extLst>
              <a:ext uri="{FF2B5EF4-FFF2-40B4-BE49-F238E27FC236}">
                <a16:creationId xmlns:a16="http://schemas.microsoft.com/office/drawing/2014/main" id="{C3F3CD28-C475-86D0-C67F-2CE3796B6E35}"/>
              </a:ext>
            </a:extLst>
          </p:cNvPr>
          <p:cNvSpPr txBox="1">
            <a:spLocks/>
          </p:cNvSpPr>
          <p:nvPr/>
        </p:nvSpPr>
        <p:spPr>
          <a:xfrm>
            <a:off x="4550154" y="324028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407" name="Google Shape;336;p36">
            <a:extLst>
              <a:ext uri="{FF2B5EF4-FFF2-40B4-BE49-F238E27FC236}">
                <a16:creationId xmlns:a16="http://schemas.microsoft.com/office/drawing/2014/main" id="{35E5ED1C-DBEE-E9A2-FA7E-4284A3B48402}"/>
              </a:ext>
            </a:extLst>
          </p:cNvPr>
          <p:cNvSpPr txBox="1">
            <a:spLocks/>
          </p:cNvSpPr>
          <p:nvPr/>
        </p:nvSpPr>
        <p:spPr>
          <a:xfrm>
            <a:off x="3916694" y="3089075"/>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7</a:t>
            </a:r>
          </a:p>
        </p:txBody>
      </p:sp>
      <p:sp>
        <p:nvSpPr>
          <p:cNvPr id="408" name="Google Shape;336;p36">
            <a:extLst>
              <a:ext uri="{FF2B5EF4-FFF2-40B4-BE49-F238E27FC236}">
                <a16:creationId xmlns:a16="http://schemas.microsoft.com/office/drawing/2014/main" id="{1323C4DA-110A-D804-94ED-96CA37CB8105}"/>
              </a:ext>
            </a:extLst>
          </p:cNvPr>
          <p:cNvSpPr txBox="1">
            <a:spLocks/>
          </p:cNvSpPr>
          <p:nvPr/>
        </p:nvSpPr>
        <p:spPr>
          <a:xfrm>
            <a:off x="3073043" y="328431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409" name="Google Shape;336;p36">
            <a:extLst>
              <a:ext uri="{FF2B5EF4-FFF2-40B4-BE49-F238E27FC236}">
                <a16:creationId xmlns:a16="http://schemas.microsoft.com/office/drawing/2014/main" id="{C1315D7F-DCCA-534B-0801-B0CB753938FD}"/>
              </a:ext>
            </a:extLst>
          </p:cNvPr>
          <p:cNvSpPr txBox="1">
            <a:spLocks/>
          </p:cNvSpPr>
          <p:nvPr/>
        </p:nvSpPr>
        <p:spPr>
          <a:xfrm>
            <a:off x="2460486" y="311284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2" name="Oval 1">
            <a:extLst>
              <a:ext uri="{FF2B5EF4-FFF2-40B4-BE49-F238E27FC236}">
                <a16:creationId xmlns:a16="http://schemas.microsoft.com/office/drawing/2014/main" id="{BEFF89F7-E8D7-F870-5A3A-B9C554F4E5BE}"/>
              </a:ext>
            </a:extLst>
          </p:cNvPr>
          <p:cNvSpPr/>
          <p:nvPr/>
        </p:nvSpPr>
        <p:spPr>
          <a:xfrm>
            <a:off x="4477471" y="177342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S</a:t>
            </a:r>
            <a:endParaRPr lang="en-SG" sz="1600" dirty="0">
              <a:latin typeface="Montserrat SemiBold" pitchFamily="2" charset="0"/>
            </a:endParaRPr>
          </a:p>
        </p:txBody>
      </p:sp>
      <p:sp>
        <p:nvSpPr>
          <p:cNvPr id="3" name="Freeform: Shape 2">
            <a:extLst>
              <a:ext uri="{FF2B5EF4-FFF2-40B4-BE49-F238E27FC236}">
                <a16:creationId xmlns:a16="http://schemas.microsoft.com/office/drawing/2014/main" id="{A5404C76-AA29-A75A-7EF9-4B503F554251}"/>
              </a:ext>
            </a:extLst>
          </p:cNvPr>
          <p:cNvSpPr/>
          <p:nvPr/>
        </p:nvSpPr>
        <p:spPr>
          <a:xfrm>
            <a:off x="1965744" y="1947744"/>
            <a:ext cx="2514816" cy="1808330"/>
          </a:xfrm>
          <a:custGeom>
            <a:avLst/>
            <a:gdLst>
              <a:gd name="connsiteX0" fmla="*/ 2514816 w 2514816"/>
              <a:gd name="connsiteY0" fmla="*/ 631 h 1808330"/>
              <a:gd name="connsiteX1" fmla="*/ 1389401 w 2514816"/>
              <a:gd name="connsiteY1" fmla="*/ 49868 h 1808330"/>
              <a:gd name="connsiteX2" fmla="*/ 587542 w 2514816"/>
              <a:gd name="connsiteY2" fmla="*/ 317154 h 1808330"/>
              <a:gd name="connsiteX3" fmla="*/ 31868 w 2514816"/>
              <a:gd name="connsiteY3" fmla="*/ 1027573 h 1808330"/>
              <a:gd name="connsiteX4" fmla="*/ 116274 w 2514816"/>
              <a:gd name="connsiteY4" fmla="*/ 1808330 h 1808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816" h="1808330">
                <a:moveTo>
                  <a:pt x="2514816" y="631"/>
                </a:moveTo>
                <a:cubicBezTo>
                  <a:pt x="2112714" y="-1128"/>
                  <a:pt x="1710613" y="-2886"/>
                  <a:pt x="1389401" y="49868"/>
                </a:cubicBezTo>
                <a:cubicBezTo>
                  <a:pt x="1068189" y="102622"/>
                  <a:pt x="813797" y="154203"/>
                  <a:pt x="587542" y="317154"/>
                </a:cubicBezTo>
                <a:cubicBezTo>
                  <a:pt x="361287" y="480105"/>
                  <a:pt x="110413" y="779044"/>
                  <a:pt x="31868" y="1027573"/>
                </a:cubicBezTo>
                <a:cubicBezTo>
                  <a:pt x="-46677" y="1276102"/>
                  <a:pt x="34798" y="1542216"/>
                  <a:pt x="116274" y="1808330"/>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Freeform: Shape 3">
            <a:extLst>
              <a:ext uri="{FF2B5EF4-FFF2-40B4-BE49-F238E27FC236}">
                <a16:creationId xmlns:a16="http://schemas.microsoft.com/office/drawing/2014/main" id="{BD3F81B6-6F45-40C6-A8FF-8B709C120E3E}"/>
              </a:ext>
            </a:extLst>
          </p:cNvPr>
          <p:cNvSpPr/>
          <p:nvPr/>
        </p:nvSpPr>
        <p:spPr>
          <a:xfrm>
            <a:off x="4937760" y="1838931"/>
            <a:ext cx="1906172" cy="707321"/>
          </a:xfrm>
          <a:custGeom>
            <a:avLst/>
            <a:gdLst>
              <a:gd name="connsiteX0" fmla="*/ 0 w 1906172"/>
              <a:gd name="connsiteY0" fmla="*/ 88343 h 707321"/>
              <a:gd name="connsiteX1" fmla="*/ 893298 w 1906172"/>
              <a:gd name="connsiteY1" fmla="*/ 3937 h 707321"/>
              <a:gd name="connsiteX2" fmla="*/ 1596683 w 1906172"/>
              <a:gd name="connsiteY2" fmla="*/ 200884 h 707321"/>
              <a:gd name="connsiteX3" fmla="*/ 1906172 w 1906172"/>
              <a:gd name="connsiteY3" fmla="*/ 707321 h 707321"/>
            </a:gdLst>
            <a:ahLst/>
            <a:cxnLst>
              <a:cxn ang="0">
                <a:pos x="connsiteX0" y="connsiteY0"/>
              </a:cxn>
              <a:cxn ang="0">
                <a:pos x="connsiteX1" y="connsiteY1"/>
              </a:cxn>
              <a:cxn ang="0">
                <a:pos x="connsiteX2" y="connsiteY2"/>
              </a:cxn>
              <a:cxn ang="0">
                <a:pos x="connsiteX3" y="connsiteY3"/>
              </a:cxn>
            </a:cxnLst>
            <a:rect l="l" t="t" r="r" b="b"/>
            <a:pathLst>
              <a:path w="1906172" h="707321">
                <a:moveTo>
                  <a:pt x="0" y="88343"/>
                </a:moveTo>
                <a:cubicBezTo>
                  <a:pt x="313592" y="36761"/>
                  <a:pt x="627184" y="-14820"/>
                  <a:pt x="893298" y="3937"/>
                </a:cubicBezTo>
                <a:cubicBezTo>
                  <a:pt x="1159412" y="22694"/>
                  <a:pt x="1427871" y="83653"/>
                  <a:pt x="1596683" y="200884"/>
                </a:cubicBezTo>
                <a:cubicBezTo>
                  <a:pt x="1765495" y="318115"/>
                  <a:pt x="1835833" y="512718"/>
                  <a:pt x="1906172" y="707321"/>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Freeform: Shape 5">
            <a:extLst>
              <a:ext uri="{FF2B5EF4-FFF2-40B4-BE49-F238E27FC236}">
                <a16:creationId xmlns:a16="http://schemas.microsoft.com/office/drawing/2014/main" id="{C4B06F53-2633-7B63-EE3E-7FEAFE97F206}"/>
              </a:ext>
            </a:extLst>
          </p:cNvPr>
          <p:cNvSpPr/>
          <p:nvPr/>
        </p:nvSpPr>
        <p:spPr>
          <a:xfrm>
            <a:off x="4881490" y="1609317"/>
            <a:ext cx="3090515" cy="2336671"/>
          </a:xfrm>
          <a:custGeom>
            <a:avLst/>
            <a:gdLst>
              <a:gd name="connsiteX0" fmla="*/ 0 w 3341369"/>
              <a:gd name="connsiteY0" fmla="*/ 472274 h 2652767"/>
              <a:gd name="connsiteX1" fmla="*/ 450166 w 3341369"/>
              <a:gd name="connsiteY1" fmla="*/ 183887 h 2652767"/>
              <a:gd name="connsiteX2" fmla="*/ 1385668 w 3341369"/>
              <a:gd name="connsiteY2" fmla="*/ 8040 h 2652767"/>
              <a:gd name="connsiteX3" fmla="*/ 2518117 w 3341369"/>
              <a:gd name="connsiteY3" fmla="*/ 85413 h 2652767"/>
              <a:gd name="connsiteX4" fmla="*/ 3186332 w 3341369"/>
              <a:gd name="connsiteY4" fmla="*/ 563714 h 2652767"/>
              <a:gd name="connsiteX5" fmla="*/ 3327009 w 3341369"/>
              <a:gd name="connsiteY5" fmla="*/ 1710231 h 2652767"/>
              <a:gd name="connsiteX6" fmla="*/ 2940148 w 3341369"/>
              <a:gd name="connsiteY6" fmla="*/ 2448785 h 2652767"/>
              <a:gd name="connsiteX7" fmla="*/ 2257864 w 3341369"/>
              <a:gd name="connsiteY7" fmla="*/ 2652767 h 2652767"/>
              <a:gd name="connsiteX0" fmla="*/ 0 w 3363977"/>
              <a:gd name="connsiteY0" fmla="*/ 289598 h 2652767"/>
              <a:gd name="connsiteX1" fmla="*/ 472774 w 3363977"/>
              <a:gd name="connsiteY1" fmla="*/ 183887 h 2652767"/>
              <a:gd name="connsiteX2" fmla="*/ 1408276 w 3363977"/>
              <a:gd name="connsiteY2" fmla="*/ 8040 h 2652767"/>
              <a:gd name="connsiteX3" fmla="*/ 2540725 w 3363977"/>
              <a:gd name="connsiteY3" fmla="*/ 85413 h 2652767"/>
              <a:gd name="connsiteX4" fmla="*/ 3208940 w 3363977"/>
              <a:gd name="connsiteY4" fmla="*/ 563714 h 2652767"/>
              <a:gd name="connsiteX5" fmla="*/ 3349617 w 3363977"/>
              <a:gd name="connsiteY5" fmla="*/ 1710231 h 2652767"/>
              <a:gd name="connsiteX6" fmla="*/ 2962756 w 3363977"/>
              <a:gd name="connsiteY6" fmla="*/ 2448785 h 2652767"/>
              <a:gd name="connsiteX7" fmla="*/ 2280472 w 3363977"/>
              <a:gd name="connsiteY7" fmla="*/ 2652767 h 2652767"/>
              <a:gd name="connsiteX0" fmla="*/ 0 w 3363977"/>
              <a:gd name="connsiteY0" fmla="*/ 283277 h 2646446"/>
              <a:gd name="connsiteX1" fmla="*/ 472774 w 3363977"/>
              <a:gd name="connsiteY1" fmla="*/ 90199 h 2646446"/>
              <a:gd name="connsiteX2" fmla="*/ 1408276 w 3363977"/>
              <a:gd name="connsiteY2" fmla="*/ 1719 h 2646446"/>
              <a:gd name="connsiteX3" fmla="*/ 2540725 w 3363977"/>
              <a:gd name="connsiteY3" fmla="*/ 79092 h 2646446"/>
              <a:gd name="connsiteX4" fmla="*/ 3208940 w 3363977"/>
              <a:gd name="connsiteY4" fmla="*/ 557393 h 2646446"/>
              <a:gd name="connsiteX5" fmla="*/ 3349617 w 3363977"/>
              <a:gd name="connsiteY5" fmla="*/ 1703910 h 2646446"/>
              <a:gd name="connsiteX6" fmla="*/ 2962756 w 3363977"/>
              <a:gd name="connsiteY6" fmla="*/ 2442464 h 2646446"/>
              <a:gd name="connsiteX7" fmla="*/ 2280472 w 3363977"/>
              <a:gd name="connsiteY7" fmla="*/ 2646446 h 2646446"/>
              <a:gd name="connsiteX0" fmla="*/ 0 w 3311224"/>
              <a:gd name="connsiteY0" fmla="*/ 219737 h 2646446"/>
              <a:gd name="connsiteX1" fmla="*/ 420021 w 3311224"/>
              <a:gd name="connsiteY1" fmla="*/ 90199 h 2646446"/>
              <a:gd name="connsiteX2" fmla="*/ 1355523 w 3311224"/>
              <a:gd name="connsiteY2" fmla="*/ 1719 h 2646446"/>
              <a:gd name="connsiteX3" fmla="*/ 2487972 w 3311224"/>
              <a:gd name="connsiteY3" fmla="*/ 79092 h 2646446"/>
              <a:gd name="connsiteX4" fmla="*/ 3156187 w 3311224"/>
              <a:gd name="connsiteY4" fmla="*/ 557393 h 2646446"/>
              <a:gd name="connsiteX5" fmla="*/ 3296864 w 3311224"/>
              <a:gd name="connsiteY5" fmla="*/ 1703910 h 2646446"/>
              <a:gd name="connsiteX6" fmla="*/ 2910003 w 3311224"/>
              <a:gd name="connsiteY6" fmla="*/ 2442464 h 2646446"/>
              <a:gd name="connsiteX7" fmla="*/ 2227719 w 3311224"/>
              <a:gd name="connsiteY7" fmla="*/ 2646446 h 2646446"/>
              <a:gd name="connsiteX0" fmla="*/ 0 w 3311224"/>
              <a:gd name="connsiteY0" fmla="*/ 219737 h 2646446"/>
              <a:gd name="connsiteX1" fmla="*/ 420021 w 3311224"/>
              <a:gd name="connsiteY1" fmla="*/ 90199 h 2646446"/>
              <a:gd name="connsiteX2" fmla="*/ 1355523 w 3311224"/>
              <a:gd name="connsiteY2" fmla="*/ 1719 h 2646446"/>
              <a:gd name="connsiteX3" fmla="*/ 2487972 w 3311224"/>
              <a:gd name="connsiteY3" fmla="*/ 79092 h 2646446"/>
              <a:gd name="connsiteX4" fmla="*/ 3156187 w 3311224"/>
              <a:gd name="connsiteY4" fmla="*/ 557393 h 2646446"/>
              <a:gd name="connsiteX5" fmla="*/ 3296864 w 3311224"/>
              <a:gd name="connsiteY5" fmla="*/ 1703910 h 2646446"/>
              <a:gd name="connsiteX6" fmla="*/ 2910003 w 3311224"/>
              <a:gd name="connsiteY6" fmla="*/ 2442464 h 2646446"/>
              <a:gd name="connsiteX7" fmla="*/ 2227719 w 3311224"/>
              <a:gd name="connsiteY7" fmla="*/ 2646446 h 2646446"/>
              <a:gd name="connsiteX0" fmla="*/ 0 w 3311224"/>
              <a:gd name="connsiteY0" fmla="*/ 219737 h 2638503"/>
              <a:gd name="connsiteX1" fmla="*/ 420021 w 3311224"/>
              <a:gd name="connsiteY1" fmla="*/ 90199 h 2638503"/>
              <a:gd name="connsiteX2" fmla="*/ 1355523 w 3311224"/>
              <a:gd name="connsiteY2" fmla="*/ 1719 h 2638503"/>
              <a:gd name="connsiteX3" fmla="*/ 2487972 w 3311224"/>
              <a:gd name="connsiteY3" fmla="*/ 79092 h 2638503"/>
              <a:gd name="connsiteX4" fmla="*/ 3156187 w 3311224"/>
              <a:gd name="connsiteY4" fmla="*/ 557393 h 2638503"/>
              <a:gd name="connsiteX5" fmla="*/ 3296864 w 3311224"/>
              <a:gd name="connsiteY5" fmla="*/ 1703910 h 2638503"/>
              <a:gd name="connsiteX6" fmla="*/ 2910003 w 3311224"/>
              <a:gd name="connsiteY6" fmla="*/ 2442464 h 2638503"/>
              <a:gd name="connsiteX7" fmla="*/ 2385979 w 3311224"/>
              <a:gd name="connsiteY7" fmla="*/ 2638503 h 263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1224" h="2638503">
                <a:moveTo>
                  <a:pt x="0" y="219737"/>
                </a:moveTo>
                <a:cubicBezTo>
                  <a:pt x="109610" y="193653"/>
                  <a:pt x="194100" y="126535"/>
                  <a:pt x="420021" y="90199"/>
                </a:cubicBezTo>
                <a:cubicBezTo>
                  <a:pt x="645942" y="53863"/>
                  <a:pt x="1010865" y="3570"/>
                  <a:pt x="1355523" y="1719"/>
                </a:cubicBezTo>
                <a:cubicBezTo>
                  <a:pt x="1700182" y="-132"/>
                  <a:pt x="2187861" y="-13520"/>
                  <a:pt x="2487972" y="79092"/>
                </a:cubicBezTo>
                <a:cubicBezTo>
                  <a:pt x="2788083" y="171704"/>
                  <a:pt x="3021372" y="286590"/>
                  <a:pt x="3156187" y="557393"/>
                </a:cubicBezTo>
                <a:cubicBezTo>
                  <a:pt x="3291002" y="828196"/>
                  <a:pt x="3337895" y="1389732"/>
                  <a:pt x="3296864" y="1703910"/>
                </a:cubicBezTo>
                <a:cubicBezTo>
                  <a:pt x="3255833" y="2018088"/>
                  <a:pt x="3088194" y="2285375"/>
                  <a:pt x="2910003" y="2442464"/>
                </a:cubicBezTo>
                <a:cubicBezTo>
                  <a:pt x="2731812" y="2599553"/>
                  <a:pt x="2638025" y="2615056"/>
                  <a:pt x="2385979" y="2638503"/>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Google Shape;336;p36">
            <a:extLst>
              <a:ext uri="{FF2B5EF4-FFF2-40B4-BE49-F238E27FC236}">
                <a16:creationId xmlns:a16="http://schemas.microsoft.com/office/drawing/2014/main" id="{06E25168-A095-8201-BCFB-42F804374D82}"/>
              </a:ext>
            </a:extLst>
          </p:cNvPr>
          <p:cNvSpPr txBox="1">
            <a:spLocks/>
          </p:cNvSpPr>
          <p:nvPr/>
        </p:nvSpPr>
        <p:spPr>
          <a:xfrm>
            <a:off x="3355999" y="1604581"/>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
        <p:nvSpPr>
          <p:cNvPr id="8" name="Google Shape;336;p36">
            <a:extLst>
              <a:ext uri="{FF2B5EF4-FFF2-40B4-BE49-F238E27FC236}">
                <a16:creationId xmlns:a16="http://schemas.microsoft.com/office/drawing/2014/main" id="{C664B426-4A57-22A6-57F9-0D250F22782D}"/>
              </a:ext>
            </a:extLst>
          </p:cNvPr>
          <p:cNvSpPr txBox="1">
            <a:spLocks/>
          </p:cNvSpPr>
          <p:nvPr/>
        </p:nvSpPr>
        <p:spPr>
          <a:xfrm>
            <a:off x="7414371" y="1450777"/>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
        <p:nvSpPr>
          <p:cNvPr id="9" name="Google Shape;336;p36">
            <a:extLst>
              <a:ext uri="{FF2B5EF4-FFF2-40B4-BE49-F238E27FC236}">
                <a16:creationId xmlns:a16="http://schemas.microsoft.com/office/drawing/2014/main" id="{942B5517-965D-08CB-1FB5-CE48FAEDD470}"/>
              </a:ext>
            </a:extLst>
          </p:cNvPr>
          <p:cNvSpPr txBox="1">
            <a:spLocks/>
          </p:cNvSpPr>
          <p:nvPr/>
        </p:nvSpPr>
        <p:spPr>
          <a:xfrm>
            <a:off x="6754282" y="198551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Tree>
    <p:extLst>
      <p:ext uri="{BB962C8B-B14F-4D97-AF65-F5344CB8AC3E}">
        <p14:creationId xmlns:p14="http://schemas.microsoft.com/office/powerpoint/2010/main" val="1234432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123</a:t>
            </a:fld>
            <a:endParaRPr/>
          </a:p>
        </p:txBody>
      </p:sp>
      <p:sp>
        <p:nvSpPr>
          <p:cNvPr id="5" name="Google Shape;336;p36">
            <a:extLst>
              <a:ext uri="{FF2B5EF4-FFF2-40B4-BE49-F238E27FC236}">
                <a16:creationId xmlns:a16="http://schemas.microsoft.com/office/drawing/2014/main" id="{4993389E-D327-E43F-7054-120FFDB450E2}"/>
              </a:ext>
            </a:extLst>
          </p:cNvPr>
          <p:cNvSpPr txBox="1">
            <a:spLocks/>
          </p:cNvSpPr>
          <p:nvPr/>
        </p:nvSpPr>
        <p:spPr>
          <a:xfrm>
            <a:off x="714000" y="549082"/>
            <a:ext cx="7758450" cy="1309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Find the MST of this new Graph!</a:t>
            </a:r>
          </a:p>
          <a:p>
            <a:r>
              <a:rPr lang="en-US" sz="1800" dirty="0">
                <a:latin typeface="Montserrat SemiBold" pitchFamily="2" charset="0"/>
              </a:rPr>
              <a:t>e.g. Kruskal:</a:t>
            </a:r>
          </a:p>
        </p:txBody>
      </p:sp>
      <p:sp>
        <p:nvSpPr>
          <p:cNvPr id="373" name="Oval 372">
            <a:extLst>
              <a:ext uri="{FF2B5EF4-FFF2-40B4-BE49-F238E27FC236}">
                <a16:creationId xmlns:a16="http://schemas.microsoft.com/office/drawing/2014/main" id="{56E0A8BA-AD56-1E13-848A-C1AC57A9C16A}"/>
              </a:ext>
            </a:extLst>
          </p:cNvPr>
          <p:cNvSpPr/>
          <p:nvPr/>
        </p:nvSpPr>
        <p:spPr>
          <a:xfrm>
            <a:off x="3185160"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B</a:t>
            </a:r>
            <a:endParaRPr lang="en-SG" sz="1600" dirty="0">
              <a:latin typeface="Montserrat SemiBold" pitchFamily="2" charset="0"/>
            </a:endParaRPr>
          </a:p>
        </p:txBody>
      </p:sp>
      <p:sp>
        <p:nvSpPr>
          <p:cNvPr id="374" name="Oval 373">
            <a:extLst>
              <a:ext uri="{FF2B5EF4-FFF2-40B4-BE49-F238E27FC236}">
                <a16:creationId xmlns:a16="http://schemas.microsoft.com/office/drawing/2014/main" id="{0A4499C3-CAA5-389A-42F8-FD1ED7563DD8}"/>
              </a:ext>
            </a:extLst>
          </p:cNvPr>
          <p:cNvSpPr/>
          <p:nvPr/>
        </p:nvSpPr>
        <p:spPr>
          <a:xfrm>
            <a:off x="4334014"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D</a:t>
            </a:r>
            <a:endParaRPr lang="en-SG" sz="1600" dirty="0">
              <a:latin typeface="Montserrat SemiBold" pitchFamily="2" charset="0"/>
            </a:endParaRPr>
          </a:p>
        </p:txBody>
      </p:sp>
      <p:sp>
        <p:nvSpPr>
          <p:cNvPr id="375" name="Oval 374">
            <a:extLst>
              <a:ext uri="{FF2B5EF4-FFF2-40B4-BE49-F238E27FC236}">
                <a16:creationId xmlns:a16="http://schemas.microsoft.com/office/drawing/2014/main" id="{407790CE-9820-46F5-C8D1-EA16E758D6ED}"/>
              </a:ext>
            </a:extLst>
          </p:cNvPr>
          <p:cNvSpPr/>
          <p:nvPr/>
        </p:nvSpPr>
        <p:spPr>
          <a:xfrm>
            <a:off x="5482868"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F</a:t>
            </a:r>
            <a:endParaRPr lang="en-SG" sz="1600" dirty="0">
              <a:latin typeface="Montserrat SemiBold" pitchFamily="2" charset="0"/>
            </a:endParaRPr>
          </a:p>
        </p:txBody>
      </p:sp>
      <p:sp>
        <p:nvSpPr>
          <p:cNvPr id="376" name="Oval 375">
            <a:extLst>
              <a:ext uri="{FF2B5EF4-FFF2-40B4-BE49-F238E27FC236}">
                <a16:creationId xmlns:a16="http://schemas.microsoft.com/office/drawing/2014/main" id="{9A0C9866-6C30-544A-B19C-18D0996CDFC0}"/>
              </a:ext>
            </a:extLst>
          </p:cNvPr>
          <p:cNvSpPr/>
          <p:nvPr/>
        </p:nvSpPr>
        <p:spPr>
          <a:xfrm>
            <a:off x="6631722" y="255966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H</a:t>
            </a:r>
            <a:endParaRPr lang="en-SG" sz="1600" dirty="0">
              <a:latin typeface="Montserrat SemiBold" pitchFamily="2" charset="0"/>
            </a:endParaRPr>
          </a:p>
        </p:txBody>
      </p:sp>
      <p:sp>
        <p:nvSpPr>
          <p:cNvPr id="377" name="Oval 376">
            <a:extLst>
              <a:ext uri="{FF2B5EF4-FFF2-40B4-BE49-F238E27FC236}">
                <a16:creationId xmlns:a16="http://schemas.microsoft.com/office/drawing/2014/main" id="{77D39C2C-62D3-0825-E3CC-201F5953B43D}"/>
              </a:ext>
            </a:extLst>
          </p:cNvPr>
          <p:cNvSpPr/>
          <p:nvPr/>
        </p:nvSpPr>
        <p:spPr>
          <a:xfrm>
            <a:off x="2036306" y="373810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A</a:t>
            </a:r>
            <a:endParaRPr lang="en-SG" sz="1600" dirty="0">
              <a:latin typeface="Montserrat SemiBold" pitchFamily="2" charset="0"/>
            </a:endParaRPr>
          </a:p>
        </p:txBody>
      </p:sp>
      <p:sp>
        <p:nvSpPr>
          <p:cNvPr id="378" name="Oval 377">
            <a:extLst>
              <a:ext uri="{FF2B5EF4-FFF2-40B4-BE49-F238E27FC236}">
                <a16:creationId xmlns:a16="http://schemas.microsoft.com/office/drawing/2014/main" id="{619683D5-C6F7-E209-1D18-0BF2EC986650}"/>
              </a:ext>
            </a:extLst>
          </p:cNvPr>
          <p:cNvSpPr/>
          <p:nvPr/>
        </p:nvSpPr>
        <p:spPr>
          <a:xfrm>
            <a:off x="3185160"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379" name="Oval 378">
            <a:extLst>
              <a:ext uri="{FF2B5EF4-FFF2-40B4-BE49-F238E27FC236}">
                <a16:creationId xmlns:a16="http://schemas.microsoft.com/office/drawing/2014/main" id="{D93ACF47-3C10-AF0D-FF66-1431BF3D9EB0}"/>
              </a:ext>
            </a:extLst>
          </p:cNvPr>
          <p:cNvSpPr/>
          <p:nvPr/>
        </p:nvSpPr>
        <p:spPr>
          <a:xfrm>
            <a:off x="4334014"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sp>
        <p:nvSpPr>
          <p:cNvPr id="380" name="Oval 379">
            <a:extLst>
              <a:ext uri="{FF2B5EF4-FFF2-40B4-BE49-F238E27FC236}">
                <a16:creationId xmlns:a16="http://schemas.microsoft.com/office/drawing/2014/main" id="{C3C0DD9C-13A2-F094-DFF1-BE975372121F}"/>
              </a:ext>
            </a:extLst>
          </p:cNvPr>
          <p:cNvSpPr/>
          <p:nvPr/>
        </p:nvSpPr>
        <p:spPr>
          <a:xfrm>
            <a:off x="5482868"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G</a:t>
            </a:r>
            <a:endParaRPr lang="en-SG" sz="1600" dirty="0">
              <a:latin typeface="Montserrat SemiBold" pitchFamily="2" charset="0"/>
            </a:endParaRPr>
          </a:p>
        </p:txBody>
      </p:sp>
      <p:sp>
        <p:nvSpPr>
          <p:cNvPr id="381" name="Oval 380">
            <a:extLst>
              <a:ext uri="{FF2B5EF4-FFF2-40B4-BE49-F238E27FC236}">
                <a16:creationId xmlns:a16="http://schemas.microsoft.com/office/drawing/2014/main" id="{B3EFB453-B544-32A8-A0E8-FB87F0A7F52C}"/>
              </a:ext>
            </a:extLst>
          </p:cNvPr>
          <p:cNvSpPr/>
          <p:nvPr/>
        </p:nvSpPr>
        <p:spPr>
          <a:xfrm>
            <a:off x="6631722" y="373810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I</a:t>
            </a:r>
            <a:endParaRPr lang="en-SG" sz="1600" dirty="0">
              <a:latin typeface="Montserrat SemiBold" pitchFamily="2" charset="0"/>
            </a:endParaRPr>
          </a:p>
        </p:txBody>
      </p:sp>
      <p:cxnSp>
        <p:nvCxnSpPr>
          <p:cNvPr id="382" name="Straight Connector 381">
            <a:extLst>
              <a:ext uri="{FF2B5EF4-FFF2-40B4-BE49-F238E27FC236}">
                <a16:creationId xmlns:a16="http://schemas.microsoft.com/office/drawing/2014/main" id="{BCCE5243-68B7-DD7E-4BAC-FA0A43CB25B1}"/>
              </a:ext>
            </a:extLst>
          </p:cNvPr>
          <p:cNvCxnSpPr>
            <a:stCxn id="377" idx="7"/>
            <a:endCxn id="373" idx="3"/>
          </p:cNvCxnSpPr>
          <p:nvPr/>
        </p:nvCxnSpPr>
        <p:spPr>
          <a:xfrm flipV="1">
            <a:off x="2398366"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83FE455D-E781-DD93-C2F5-1AD338CAA5AE}"/>
              </a:ext>
            </a:extLst>
          </p:cNvPr>
          <p:cNvCxnSpPr>
            <a:stCxn id="373" idx="6"/>
            <a:endCxn id="374" idx="2"/>
          </p:cNvCxnSpPr>
          <p:nvPr/>
        </p:nvCxnSpPr>
        <p:spPr>
          <a:xfrm>
            <a:off x="3609340" y="277175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85F34A07-DEC9-68B2-3E3C-5AA4C9B41959}"/>
              </a:ext>
            </a:extLst>
          </p:cNvPr>
          <p:cNvCxnSpPr>
            <a:stCxn id="373" idx="4"/>
            <a:endCxn id="378" idx="0"/>
          </p:cNvCxnSpPr>
          <p:nvPr/>
        </p:nvCxnSpPr>
        <p:spPr>
          <a:xfrm>
            <a:off x="3397250"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C4FD1AE-AE85-077B-545A-CC87E567AACB}"/>
              </a:ext>
            </a:extLst>
          </p:cNvPr>
          <p:cNvCxnSpPr>
            <a:stCxn id="373" idx="5"/>
            <a:endCxn id="379" idx="1"/>
          </p:cNvCxnSpPr>
          <p:nvPr/>
        </p:nvCxnSpPr>
        <p:spPr>
          <a:xfrm>
            <a:off x="3547220"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3A083240-6CE9-AA95-5193-544E275C1C1E}"/>
              </a:ext>
            </a:extLst>
          </p:cNvPr>
          <p:cNvCxnSpPr>
            <a:stCxn id="377" idx="6"/>
            <a:endCxn id="378" idx="2"/>
          </p:cNvCxnSpPr>
          <p:nvPr/>
        </p:nvCxnSpPr>
        <p:spPr>
          <a:xfrm>
            <a:off x="2460486"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C4B4D29A-7CA2-129D-F46D-6071787FE5FC}"/>
              </a:ext>
            </a:extLst>
          </p:cNvPr>
          <p:cNvCxnSpPr>
            <a:stCxn id="378" idx="6"/>
            <a:endCxn id="379" idx="2"/>
          </p:cNvCxnSpPr>
          <p:nvPr/>
        </p:nvCxnSpPr>
        <p:spPr>
          <a:xfrm>
            <a:off x="3609340"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360FF12C-D46C-F700-3C78-AAA027D955EA}"/>
              </a:ext>
            </a:extLst>
          </p:cNvPr>
          <p:cNvCxnSpPr>
            <a:stCxn id="374" idx="4"/>
            <a:endCxn id="379" idx="0"/>
          </p:cNvCxnSpPr>
          <p:nvPr/>
        </p:nvCxnSpPr>
        <p:spPr>
          <a:xfrm>
            <a:off x="4546104"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2257756F-C7B9-63F3-3EE5-E7984F6B25A1}"/>
              </a:ext>
            </a:extLst>
          </p:cNvPr>
          <p:cNvCxnSpPr>
            <a:stCxn id="374" idx="5"/>
            <a:endCxn id="380" idx="1"/>
          </p:cNvCxnSpPr>
          <p:nvPr/>
        </p:nvCxnSpPr>
        <p:spPr>
          <a:xfrm>
            <a:off x="4696074"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753420D3-FC65-7BBD-DD6E-2949A603AEA7}"/>
              </a:ext>
            </a:extLst>
          </p:cNvPr>
          <p:cNvCxnSpPr>
            <a:stCxn id="374" idx="6"/>
            <a:endCxn id="375" idx="2"/>
          </p:cNvCxnSpPr>
          <p:nvPr/>
        </p:nvCxnSpPr>
        <p:spPr>
          <a:xfrm>
            <a:off x="4758194" y="277175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1C1AB9F8-3DC9-EE1D-25E7-CCD10E82D002}"/>
              </a:ext>
            </a:extLst>
          </p:cNvPr>
          <p:cNvCxnSpPr>
            <a:stCxn id="379" idx="6"/>
            <a:endCxn id="380" idx="2"/>
          </p:cNvCxnSpPr>
          <p:nvPr/>
        </p:nvCxnSpPr>
        <p:spPr>
          <a:xfrm>
            <a:off x="4758194"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E4489FDE-808F-1974-EEE3-81FA41FA354D}"/>
              </a:ext>
            </a:extLst>
          </p:cNvPr>
          <p:cNvCxnSpPr>
            <a:stCxn id="375" idx="4"/>
            <a:endCxn id="380" idx="0"/>
          </p:cNvCxnSpPr>
          <p:nvPr/>
        </p:nvCxnSpPr>
        <p:spPr>
          <a:xfrm>
            <a:off x="5694958"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05B1E7D4-A0B7-272D-EC49-38F470DEAEAF}"/>
              </a:ext>
            </a:extLst>
          </p:cNvPr>
          <p:cNvCxnSpPr>
            <a:stCxn id="375" idx="6"/>
            <a:endCxn id="376" idx="2"/>
          </p:cNvCxnSpPr>
          <p:nvPr/>
        </p:nvCxnSpPr>
        <p:spPr>
          <a:xfrm>
            <a:off x="5907048" y="277175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C73C3489-C63C-5B30-ADCD-56DC18061A17}"/>
              </a:ext>
            </a:extLst>
          </p:cNvPr>
          <p:cNvCxnSpPr>
            <a:stCxn id="380" idx="7"/>
            <a:endCxn id="376" idx="3"/>
          </p:cNvCxnSpPr>
          <p:nvPr/>
        </p:nvCxnSpPr>
        <p:spPr>
          <a:xfrm flipV="1">
            <a:off x="5844928"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3DD095-0925-2D77-0F72-A606043C7445}"/>
              </a:ext>
            </a:extLst>
          </p:cNvPr>
          <p:cNvCxnSpPr>
            <a:stCxn id="380" idx="6"/>
            <a:endCxn id="381" idx="2"/>
          </p:cNvCxnSpPr>
          <p:nvPr/>
        </p:nvCxnSpPr>
        <p:spPr>
          <a:xfrm>
            <a:off x="5907048"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96" name="Google Shape;336;p36">
            <a:extLst>
              <a:ext uri="{FF2B5EF4-FFF2-40B4-BE49-F238E27FC236}">
                <a16:creationId xmlns:a16="http://schemas.microsoft.com/office/drawing/2014/main" id="{205088CB-DB3D-E8AE-E0F8-1F5AAE66D684}"/>
              </a:ext>
            </a:extLst>
          </p:cNvPr>
          <p:cNvSpPr txBox="1">
            <a:spLocks/>
          </p:cNvSpPr>
          <p:nvPr/>
        </p:nvSpPr>
        <p:spPr>
          <a:xfrm>
            <a:off x="3825757" y="236171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397" name="Google Shape;336;p36">
            <a:extLst>
              <a:ext uri="{FF2B5EF4-FFF2-40B4-BE49-F238E27FC236}">
                <a16:creationId xmlns:a16="http://schemas.microsoft.com/office/drawing/2014/main" id="{6DF567B7-371B-E044-F3EB-645A51F4B27F}"/>
              </a:ext>
            </a:extLst>
          </p:cNvPr>
          <p:cNvSpPr txBox="1">
            <a:spLocks/>
          </p:cNvSpPr>
          <p:nvPr/>
        </p:nvSpPr>
        <p:spPr>
          <a:xfrm>
            <a:off x="4954694" y="235978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6</a:t>
            </a:r>
          </a:p>
        </p:txBody>
      </p:sp>
      <p:sp>
        <p:nvSpPr>
          <p:cNvPr id="398" name="Google Shape;336;p36">
            <a:extLst>
              <a:ext uri="{FF2B5EF4-FFF2-40B4-BE49-F238E27FC236}">
                <a16:creationId xmlns:a16="http://schemas.microsoft.com/office/drawing/2014/main" id="{DFD62DAA-B791-97DF-94A5-F9D8526BA374}"/>
              </a:ext>
            </a:extLst>
          </p:cNvPr>
          <p:cNvSpPr txBox="1">
            <a:spLocks/>
          </p:cNvSpPr>
          <p:nvPr/>
        </p:nvSpPr>
        <p:spPr>
          <a:xfrm>
            <a:off x="6083631" y="235786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3</a:t>
            </a:r>
          </a:p>
        </p:txBody>
      </p:sp>
      <p:sp>
        <p:nvSpPr>
          <p:cNvPr id="399" name="Google Shape;336;p36">
            <a:extLst>
              <a:ext uri="{FF2B5EF4-FFF2-40B4-BE49-F238E27FC236}">
                <a16:creationId xmlns:a16="http://schemas.microsoft.com/office/drawing/2014/main" id="{61062DE5-D23F-4B3C-47DC-768EDDBD8C08}"/>
              </a:ext>
            </a:extLst>
          </p:cNvPr>
          <p:cNvSpPr txBox="1">
            <a:spLocks/>
          </p:cNvSpPr>
          <p:nvPr/>
        </p:nvSpPr>
        <p:spPr>
          <a:xfrm>
            <a:off x="2696820" y="405237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2</a:t>
            </a:r>
          </a:p>
        </p:txBody>
      </p:sp>
      <p:sp>
        <p:nvSpPr>
          <p:cNvPr id="400" name="Google Shape;336;p36">
            <a:extLst>
              <a:ext uri="{FF2B5EF4-FFF2-40B4-BE49-F238E27FC236}">
                <a16:creationId xmlns:a16="http://schemas.microsoft.com/office/drawing/2014/main" id="{E445AAF0-F0AE-D304-4F2F-D478B424FD10}"/>
              </a:ext>
            </a:extLst>
          </p:cNvPr>
          <p:cNvSpPr txBox="1">
            <a:spLocks/>
          </p:cNvSpPr>
          <p:nvPr/>
        </p:nvSpPr>
        <p:spPr>
          <a:xfrm>
            <a:off x="3825757" y="405045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401" name="Google Shape;336;p36">
            <a:extLst>
              <a:ext uri="{FF2B5EF4-FFF2-40B4-BE49-F238E27FC236}">
                <a16:creationId xmlns:a16="http://schemas.microsoft.com/office/drawing/2014/main" id="{089A930C-AB37-ECF2-9FF1-D8014FA97407}"/>
              </a:ext>
            </a:extLst>
          </p:cNvPr>
          <p:cNvSpPr txBox="1">
            <a:spLocks/>
          </p:cNvSpPr>
          <p:nvPr/>
        </p:nvSpPr>
        <p:spPr>
          <a:xfrm>
            <a:off x="4901651" y="4048524"/>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10</a:t>
            </a:r>
          </a:p>
        </p:txBody>
      </p:sp>
      <p:sp>
        <p:nvSpPr>
          <p:cNvPr id="402" name="Google Shape;336;p36">
            <a:extLst>
              <a:ext uri="{FF2B5EF4-FFF2-40B4-BE49-F238E27FC236}">
                <a16:creationId xmlns:a16="http://schemas.microsoft.com/office/drawing/2014/main" id="{83522C52-467F-AA5F-4DA6-C65FA140A2F8}"/>
              </a:ext>
            </a:extLst>
          </p:cNvPr>
          <p:cNvSpPr txBox="1">
            <a:spLocks/>
          </p:cNvSpPr>
          <p:nvPr/>
        </p:nvSpPr>
        <p:spPr>
          <a:xfrm>
            <a:off x="6079312" y="4048524"/>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10</a:t>
            </a:r>
          </a:p>
        </p:txBody>
      </p:sp>
      <p:sp>
        <p:nvSpPr>
          <p:cNvPr id="403" name="Google Shape;336;p36">
            <a:extLst>
              <a:ext uri="{FF2B5EF4-FFF2-40B4-BE49-F238E27FC236}">
                <a16:creationId xmlns:a16="http://schemas.microsoft.com/office/drawing/2014/main" id="{26FA53DC-C8BC-388B-FD58-057C60C24974}"/>
              </a:ext>
            </a:extLst>
          </p:cNvPr>
          <p:cNvSpPr txBox="1">
            <a:spLocks/>
          </p:cNvSpPr>
          <p:nvPr/>
        </p:nvSpPr>
        <p:spPr>
          <a:xfrm>
            <a:off x="6225232" y="328487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8</a:t>
            </a:r>
          </a:p>
        </p:txBody>
      </p:sp>
      <p:sp>
        <p:nvSpPr>
          <p:cNvPr id="404" name="Google Shape;336;p36">
            <a:extLst>
              <a:ext uri="{FF2B5EF4-FFF2-40B4-BE49-F238E27FC236}">
                <a16:creationId xmlns:a16="http://schemas.microsoft.com/office/drawing/2014/main" id="{BBEC7B26-EC02-274E-0E10-70EBAD0617E5}"/>
              </a:ext>
            </a:extLst>
          </p:cNvPr>
          <p:cNvSpPr txBox="1">
            <a:spLocks/>
          </p:cNvSpPr>
          <p:nvPr/>
        </p:nvSpPr>
        <p:spPr>
          <a:xfrm>
            <a:off x="5655133" y="3147031"/>
            <a:ext cx="424179"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11</a:t>
            </a:r>
          </a:p>
        </p:txBody>
      </p:sp>
      <p:sp>
        <p:nvSpPr>
          <p:cNvPr id="405" name="Google Shape;336;p36">
            <a:extLst>
              <a:ext uri="{FF2B5EF4-FFF2-40B4-BE49-F238E27FC236}">
                <a16:creationId xmlns:a16="http://schemas.microsoft.com/office/drawing/2014/main" id="{BC076FA7-9073-E7AD-A2E3-606D94FF6FDE}"/>
              </a:ext>
            </a:extLst>
          </p:cNvPr>
          <p:cNvSpPr txBox="1">
            <a:spLocks/>
          </p:cNvSpPr>
          <p:nvPr/>
        </p:nvSpPr>
        <p:spPr>
          <a:xfrm>
            <a:off x="5046416" y="306345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406" name="Google Shape;336;p36">
            <a:extLst>
              <a:ext uri="{FF2B5EF4-FFF2-40B4-BE49-F238E27FC236}">
                <a16:creationId xmlns:a16="http://schemas.microsoft.com/office/drawing/2014/main" id="{C3F3CD28-C475-86D0-C67F-2CE3796B6E35}"/>
              </a:ext>
            </a:extLst>
          </p:cNvPr>
          <p:cNvSpPr txBox="1">
            <a:spLocks/>
          </p:cNvSpPr>
          <p:nvPr/>
        </p:nvSpPr>
        <p:spPr>
          <a:xfrm>
            <a:off x="4550154" y="324028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407" name="Google Shape;336;p36">
            <a:extLst>
              <a:ext uri="{FF2B5EF4-FFF2-40B4-BE49-F238E27FC236}">
                <a16:creationId xmlns:a16="http://schemas.microsoft.com/office/drawing/2014/main" id="{35E5ED1C-DBEE-E9A2-FA7E-4284A3B48402}"/>
              </a:ext>
            </a:extLst>
          </p:cNvPr>
          <p:cNvSpPr txBox="1">
            <a:spLocks/>
          </p:cNvSpPr>
          <p:nvPr/>
        </p:nvSpPr>
        <p:spPr>
          <a:xfrm>
            <a:off x="3916694" y="3089075"/>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7</a:t>
            </a:r>
          </a:p>
        </p:txBody>
      </p:sp>
      <p:sp>
        <p:nvSpPr>
          <p:cNvPr id="408" name="Google Shape;336;p36">
            <a:extLst>
              <a:ext uri="{FF2B5EF4-FFF2-40B4-BE49-F238E27FC236}">
                <a16:creationId xmlns:a16="http://schemas.microsoft.com/office/drawing/2014/main" id="{1323C4DA-110A-D804-94ED-96CA37CB8105}"/>
              </a:ext>
            </a:extLst>
          </p:cNvPr>
          <p:cNvSpPr txBox="1">
            <a:spLocks/>
          </p:cNvSpPr>
          <p:nvPr/>
        </p:nvSpPr>
        <p:spPr>
          <a:xfrm>
            <a:off x="3073043" y="328431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409" name="Google Shape;336;p36">
            <a:extLst>
              <a:ext uri="{FF2B5EF4-FFF2-40B4-BE49-F238E27FC236}">
                <a16:creationId xmlns:a16="http://schemas.microsoft.com/office/drawing/2014/main" id="{C1315D7F-DCCA-534B-0801-B0CB753938FD}"/>
              </a:ext>
            </a:extLst>
          </p:cNvPr>
          <p:cNvSpPr txBox="1">
            <a:spLocks/>
          </p:cNvSpPr>
          <p:nvPr/>
        </p:nvSpPr>
        <p:spPr>
          <a:xfrm>
            <a:off x="2460486" y="311284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2" name="Oval 1">
            <a:extLst>
              <a:ext uri="{FF2B5EF4-FFF2-40B4-BE49-F238E27FC236}">
                <a16:creationId xmlns:a16="http://schemas.microsoft.com/office/drawing/2014/main" id="{BEFF89F7-E8D7-F870-5A3A-B9C554F4E5BE}"/>
              </a:ext>
            </a:extLst>
          </p:cNvPr>
          <p:cNvSpPr/>
          <p:nvPr/>
        </p:nvSpPr>
        <p:spPr>
          <a:xfrm>
            <a:off x="4477471" y="177342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S</a:t>
            </a:r>
            <a:endParaRPr lang="en-SG" sz="1600" dirty="0">
              <a:latin typeface="Montserrat SemiBold" pitchFamily="2" charset="0"/>
            </a:endParaRPr>
          </a:p>
        </p:txBody>
      </p:sp>
      <p:sp>
        <p:nvSpPr>
          <p:cNvPr id="3" name="Freeform: Shape 2">
            <a:extLst>
              <a:ext uri="{FF2B5EF4-FFF2-40B4-BE49-F238E27FC236}">
                <a16:creationId xmlns:a16="http://schemas.microsoft.com/office/drawing/2014/main" id="{A5404C76-AA29-A75A-7EF9-4B503F554251}"/>
              </a:ext>
            </a:extLst>
          </p:cNvPr>
          <p:cNvSpPr/>
          <p:nvPr/>
        </p:nvSpPr>
        <p:spPr>
          <a:xfrm>
            <a:off x="1965744" y="1947744"/>
            <a:ext cx="2514816" cy="1808330"/>
          </a:xfrm>
          <a:custGeom>
            <a:avLst/>
            <a:gdLst>
              <a:gd name="connsiteX0" fmla="*/ 2514816 w 2514816"/>
              <a:gd name="connsiteY0" fmla="*/ 631 h 1808330"/>
              <a:gd name="connsiteX1" fmla="*/ 1389401 w 2514816"/>
              <a:gd name="connsiteY1" fmla="*/ 49868 h 1808330"/>
              <a:gd name="connsiteX2" fmla="*/ 587542 w 2514816"/>
              <a:gd name="connsiteY2" fmla="*/ 317154 h 1808330"/>
              <a:gd name="connsiteX3" fmla="*/ 31868 w 2514816"/>
              <a:gd name="connsiteY3" fmla="*/ 1027573 h 1808330"/>
              <a:gd name="connsiteX4" fmla="*/ 116274 w 2514816"/>
              <a:gd name="connsiteY4" fmla="*/ 1808330 h 1808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816" h="1808330">
                <a:moveTo>
                  <a:pt x="2514816" y="631"/>
                </a:moveTo>
                <a:cubicBezTo>
                  <a:pt x="2112714" y="-1128"/>
                  <a:pt x="1710613" y="-2886"/>
                  <a:pt x="1389401" y="49868"/>
                </a:cubicBezTo>
                <a:cubicBezTo>
                  <a:pt x="1068189" y="102622"/>
                  <a:pt x="813797" y="154203"/>
                  <a:pt x="587542" y="317154"/>
                </a:cubicBezTo>
                <a:cubicBezTo>
                  <a:pt x="361287" y="480105"/>
                  <a:pt x="110413" y="779044"/>
                  <a:pt x="31868" y="1027573"/>
                </a:cubicBezTo>
                <a:cubicBezTo>
                  <a:pt x="-46677" y="1276102"/>
                  <a:pt x="34798" y="1542216"/>
                  <a:pt x="116274" y="1808330"/>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Freeform: Shape 3">
            <a:extLst>
              <a:ext uri="{FF2B5EF4-FFF2-40B4-BE49-F238E27FC236}">
                <a16:creationId xmlns:a16="http://schemas.microsoft.com/office/drawing/2014/main" id="{BD3F81B6-6F45-40C6-A8FF-8B709C120E3E}"/>
              </a:ext>
            </a:extLst>
          </p:cNvPr>
          <p:cNvSpPr/>
          <p:nvPr/>
        </p:nvSpPr>
        <p:spPr>
          <a:xfrm>
            <a:off x="4937760" y="1838931"/>
            <a:ext cx="1906172" cy="707321"/>
          </a:xfrm>
          <a:custGeom>
            <a:avLst/>
            <a:gdLst>
              <a:gd name="connsiteX0" fmla="*/ 0 w 1906172"/>
              <a:gd name="connsiteY0" fmla="*/ 88343 h 707321"/>
              <a:gd name="connsiteX1" fmla="*/ 893298 w 1906172"/>
              <a:gd name="connsiteY1" fmla="*/ 3937 h 707321"/>
              <a:gd name="connsiteX2" fmla="*/ 1596683 w 1906172"/>
              <a:gd name="connsiteY2" fmla="*/ 200884 h 707321"/>
              <a:gd name="connsiteX3" fmla="*/ 1906172 w 1906172"/>
              <a:gd name="connsiteY3" fmla="*/ 707321 h 707321"/>
            </a:gdLst>
            <a:ahLst/>
            <a:cxnLst>
              <a:cxn ang="0">
                <a:pos x="connsiteX0" y="connsiteY0"/>
              </a:cxn>
              <a:cxn ang="0">
                <a:pos x="connsiteX1" y="connsiteY1"/>
              </a:cxn>
              <a:cxn ang="0">
                <a:pos x="connsiteX2" y="connsiteY2"/>
              </a:cxn>
              <a:cxn ang="0">
                <a:pos x="connsiteX3" y="connsiteY3"/>
              </a:cxn>
            </a:cxnLst>
            <a:rect l="l" t="t" r="r" b="b"/>
            <a:pathLst>
              <a:path w="1906172" h="707321">
                <a:moveTo>
                  <a:pt x="0" y="88343"/>
                </a:moveTo>
                <a:cubicBezTo>
                  <a:pt x="313592" y="36761"/>
                  <a:pt x="627184" y="-14820"/>
                  <a:pt x="893298" y="3937"/>
                </a:cubicBezTo>
                <a:cubicBezTo>
                  <a:pt x="1159412" y="22694"/>
                  <a:pt x="1427871" y="83653"/>
                  <a:pt x="1596683" y="200884"/>
                </a:cubicBezTo>
                <a:cubicBezTo>
                  <a:pt x="1765495" y="318115"/>
                  <a:pt x="1835833" y="512718"/>
                  <a:pt x="1906172" y="707321"/>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Freeform: Shape 5">
            <a:extLst>
              <a:ext uri="{FF2B5EF4-FFF2-40B4-BE49-F238E27FC236}">
                <a16:creationId xmlns:a16="http://schemas.microsoft.com/office/drawing/2014/main" id="{C4B06F53-2633-7B63-EE3E-7FEAFE97F206}"/>
              </a:ext>
            </a:extLst>
          </p:cNvPr>
          <p:cNvSpPr/>
          <p:nvPr/>
        </p:nvSpPr>
        <p:spPr>
          <a:xfrm>
            <a:off x="4881490" y="1609317"/>
            <a:ext cx="3090515" cy="2336671"/>
          </a:xfrm>
          <a:custGeom>
            <a:avLst/>
            <a:gdLst>
              <a:gd name="connsiteX0" fmla="*/ 0 w 3341369"/>
              <a:gd name="connsiteY0" fmla="*/ 472274 h 2652767"/>
              <a:gd name="connsiteX1" fmla="*/ 450166 w 3341369"/>
              <a:gd name="connsiteY1" fmla="*/ 183887 h 2652767"/>
              <a:gd name="connsiteX2" fmla="*/ 1385668 w 3341369"/>
              <a:gd name="connsiteY2" fmla="*/ 8040 h 2652767"/>
              <a:gd name="connsiteX3" fmla="*/ 2518117 w 3341369"/>
              <a:gd name="connsiteY3" fmla="*/ 85413 h 2652767"/>
              <a:gd name="connsiteX4" fmla="*/ 3186332 w 3341369"/>
              <a:gd name="connsiteY4" fmla="*/ 563714 h 2652767"/>
              <a:gd name="connsiteX5" fmla="*/ 3327009 w 3341369"/>
              <a:gd name="connsiteY5" fmla="*/ 1710231 h 2652767"/>
              <a:gd name="connsiteX6" fmla="*/ 2940148 w 3341369"/>
              <a:gd name="connsiteY6" fmla="*/ 2448785 h 2652767"/>
              <a:gd name="connsiteX7" fmla="*/ 2257864 w 3341369"/>
              <a:gd name="connsiteY7" fmla="*/ 2652767 h 2652767"/>
              <a:gd name="connsiteX0" fmla="*/ 0 w 3363977"/>
              <a:gd name="connsiteY0" fmla="*/ 289598 h 2652767"/>
              <a:gd name="connsiteX1" fmla="*/ 472774 w 3363977"/>
              <a:gd name="connsiteY1" fmla="*/ 183887 h 2652767"/>
              <a:gd name="connsiteX2" fmla="*/ 1408276 w 3363977"/>
              <a:gd name="connsiteY2" fmla="*/ 8040 h 2652767"/>
              <a:gd name="connsiteX3" fmla="*/ 2540725 w 3363977"/>
              <a:gd name="connsiteY3" fmla="*/ 85413 h 2652767"/>
              <a:gd name="connsiteX4" fmla="*/ 3208940 w 3363977"/>
              <a:gd name="connsiteY4" fmla="*/ 563714 h 2652767"/>
              <a:gd name="connsiteX5" fmla="*/ 3349617 w 3363977"/>
              <a:gd name="connsiteY5" fmla="*/ 1710231 h 2652767"/>
              <a:gd name="connsiteX6" fmla="*/ 2962756 w 3363977"/>
              <a:gd name="connsiteY6" fmla="*/ 2448785 h 2652767"/>
              <a:gd name="connsiteX7" fmla="*/ 2280472 w 3363977"/>
              <a:gd name="connsiteY7" fmla="*/ 2652767 h 2652767"/>
              <a:gd name="connsiteX0" fmla="*/ 0 w 3363977"/>
              <a:gd name="connsiteY0" fmla="*/ 283277 h 2646446"/>
              <a:gd name="connsiteX1" fmla="*/ 472774 w 3363977"/>
              <a:gd name="connsiteY1" fmla="*/ 90199 h 2646446"/>
              <a:gd name="connsiteX2" fmla="*/ 1408276 w 3363977"/>
              <a:gd name="connsiteY2" fmla="*/ 1719 h 2646446"/>
              <a:gd name="connsiteX3" fmla="*/ 2540725 w 3363977"/>
              <a:gd name="connsiteY3" fmla="*/ 79092 h 2646446"/>
              <a:gd name="connsiteX4" fmla="*/ 3208940 w 3363977"/>
              <a:gd name="connsiteY4" fmla="*/ 557393 h 2646446"/>
              <a:gd name="connsiteX5" fmla="*/ 3349617 w 3363977"/>
              <a:gd name="connsiteY5" fmla="*/ 1703910 h 2646446"/>
              <a:gd name="connsiteX6" fmla="*/ 2962756 w 3363977"/>
              <a:gd name="connsiteY6" fmla="*/ 2442464 h 2646446"/>
              <a:gd name="connsiteX7" fmla="*/ 2280472 w 3363977"/>
              <a:gd name="connsiteY7" fmla="*/ 2646446 h 2646446"/>
              <a:gd name="connsiteX0" fmla="*/ 0 w 3311224"/>
              <a:gd name="connsiteY0" fmla="*/ 219737 h 2646446"/>
              <a:gd name="connsiteX1" fmla="*/ 420021 w 3311224"/>
              <a:gd name="connsiteY1" fmla="*/ 90199 h 2646446"/>
              <a:gd name="connsiteX2" fmla="*/ 1355523 w 3311224"/>
              <a:gd name="connsiteY2" fmla="*/ 1719 h 2646446"/>
              <a:gd name="connsiteX3" fmla="*/ 2487972 w 3311224"/>
              <a:gd name="connsiteY3" fmla="*/ 79092 h 2646446"/>
              <a:gd name="connsiteX4" fmla="*/ 3156187 w 3311224"/>
              <a:gd name="connsiteY4" fmla="*/ 557393 h 2646446"/>
              <a:gd name="connsiteX5" fmla="*/ 3296864 w 3311224"/>
              <a:gd name="connsiteY5" fmla="*/ 1703910 h 2646446"/>
              <a:gd name="connsiteX6" fmla="*/ 2910003 w 3311224"/>
              <a:gd name="connsiteY6" fmla="*/ 2442464 h 2646446"/>
              <a:gd name="connsiteX7" fmla="*/ 2227719 w 3311224"/>
              <a:gd name="connsiteY7" fmla="*/ 2646446 h 2646446"/>
              <a:gd name="connsiteX0" fmla="*/ 0 w 3311224"/>
              <a:gd name="connsiteY0" fmla="*/ 219737 h 2646446"/>
              <a:gd name="connsiteX1" fmla="*/ 420021 w 3311224"/>
              <a:gd name="connsiteY1" fmla="*/ 90199 h 2646446"/>
              <a:gd name="connsiteX2" fmla="*/ 1355523 w 3311224"/>
              <a:gd name="connsiteY2" fmla="*/ 1719 h 2646446"/>
              <a:gd name="connsiteX3" fmla="*/ 2487972 w 3311224"/>
              <a:gd name="connsiteY3" fmla="*/ 79092 h 2646446"/>
              <a:gd name="connsiteX4" fmla="*/ 3156187 w 3311224"/>
              <a:gd name="connsiteY4" fmla="*/ 557393 h 2646446"/>
              <a:gd name="connsiteX5" fmla="*/ 3296864 w 3311224"/>
              <a:gd name="connsiteY5" fmla="*/ 1703910 h 2646446"/>
              <a:gd name="connsiteX6" fmla="*/ 2910003 w 3311224"/>
              <a:gd name="connsiteY6" fmla="*/ 2442464 h 2646446"/>
              <a:gd name="connsiteX7" fmla="*/ 2227719 w 3311224"/>
              <a:gd name="connsiteY7" fmla="*/ 2646446 h 2646446"/>
              <a:gd name="connsiteX0" fmla="*/ 0 w 3311224"/>
              <a:gd name="connsiteY0" fmla="*/ 219737 h 2638503"/>
              <a:gd name="connsiteX1" fmla="*/ 420021 w 3311224"/>
              <a:gd name="connsiteY1" fmla="*/ 90199 h 2638503"/>
              <a:gd name="connsiteX2" fmla="*/ 1355523 w 3311224"/>
              <a:gd name="connsiteY2" fmla="*/ 1719 h 2638503"/>
              <a:gd name="connsiteX3" fmla="*/ 2487972 w 3311224"/>
              <a:gd name="connsiteY3" fmla="*/ 79092 h 2638503"/>
              <a:gd name="connsiteX4" fmla="*/ 3156187 w 3311224"/>
              <a:gd name="connsiteY4" fmla="*/ 557393 h 2638503"/>
              <a:gd name="connsiteX5" fmla="*/ 3296864 w 3311224"/>
              <a:gd name="connsiteY5" fmla="*/ 1703910 h 2638503"/>
              <a:gd name="connsiteX6" fmla="*/ 2910003 w 3311224"/>
              <a:gd name="connsiteY6" fmla="*/ 2442464 h 2638503"/>
              <a:gd name="connsiteX7" fmla="*/ 2385979 w 3311224"/>
              <a:gd name="connsiteY7" fmla="*/ 2638503 h 263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1224" h="2638503">
                <a:moveTo>
                  <a:pt x="0" y="219737"/>
                </a:moveTo>
                <a:cubicBezTo>
                  <a:pt x="109610" y="193653"/>
                  <a:pt x="194100" y="126535"/>
                  <a:pt x="420021" y="90199"/>
                </a:cubicBezTo>
                <a:cubicBezTo>
                  <a:pt x="645942" y="53863"/>
                  <a:pt x="1010865" y="3570"/>
                  <a:pt x="1355523" y="1719"/>
                </a:cubicBezTo>
                <a:cubicBezTo>
                  <a:pt x="1700182" y="-132"/>
                  <a:pt x="2187861" y="-13520"/>
                  <a:pt x="2487972" y="79092"/>
                </a:cubicBezTo>
                <a:cubicBezTo>
                  <a:pt x="2788083" y="171704"/>
                  <a:pt x="3021372" y="286590"/>
                  <a:pt x="3156187" y="557393"/>
                </a:cubicBezTo>
                <a:cubicBezTo>
                  <a:pt x="3291002" y="828196"/>
                  <a:pt x="3337895" y="1389732"/>
                  <a:pt x="3296864" y="1703910"/>
                </a:cubicBezTo>
                <a:cubicBezTo>
                  <a:pt x="3255833" y="2018088"/>
                  <a:pt x="3088194" y="2285375"/>
                  <a:pt x="2910003" y="2442464"/>
                </a:cubicBezTo>
                <a:cubicBezTo>
                  <a:pt x="2731812" y="2599553"/>
                  <a:pt x="2638025" y="2615056"/>
                  <a:pt x="2385979" y="2638503"/>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Google Shape;336;p36">
            <a:extLst>
              <a:ext uri="{FF2B5EF4-FFF2-40B4-BE49-F238E27FC236}">
                <a16:creationId xmlns:a16="http://schemas.microsoft.com/office/drawing/2014/main" id="{06E25168-A095-8201-BCFB-42F804374D82}"/>
              </a:ext>
            </a:extLst>
          </p:cNvPr>
          <p:cNvSpPr txBox="1">
            <a:spLocks/>
          </p:cNvSpPr>
          <p:nvPr/>
        </p:nvSpPr>
        <p:spPr>
          <a:xfrm>
            <a:off x="3355999" y="1604581"/>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
        <p:nvSpPr>
          <p:cNvPr id="8" name="Google Shape;336;p36">
            <a:extLst>
              <a:ext uri="{FF2B5EF4-FFF2-40B4-BE49-F238E27FC236}">
                <a16:creationId xmlns:a16="http://schemas.microsoft.com/office/drawing/2014/main" id="{C664B426-4A57-22A6-57F9-0D250F22782D}"/>
              </a:ext>
            </a:extLst>
          </p:cNvPr>
          <p:cNvSpPr txBox="1">
            <a:spLocks/>
          </p:cNvSpPr>
          <p:nvPr/>
        </p:nvSpPr>
        <p:spPr>
          <a:xfrm>
            <a:off x="7414371" y="1450777"/>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
        <p:nvSpPr>
          <p:cNvPr id="9" name="Google Shape;336;p36">
            <a:extLst>
              <a:ext uri="{FF2B5EF4-FFF2-40B4-BE49-F238E27FC236}">
                <a16:creationId xmlns:a16="http://schemas.microsoft.com/office/drawing/2014/main" id="{942B5517-965D-08CB-1FB5-CE48FAEDD470}"/>
              </a:ext>
            </a:extLst>
          </p:cNvPr>
          <p:cNvSpPr txBox="1">
            <a:spLocks/>
          </p:cNvSpPr>
          <p:nvPr/>
        </p:nvSpPr>
        <p:spPr>
          <a:xfrm>
            <a:off x="6754282" y="198551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Tree>
    <p:extLst>
      <p:ext uri="{BB962C8B-B14F-4D97-AF65-F5344CB8AC3E}">
        <p14:creationId xmlns:p14="http://schemas.microsoft.com/office/powerpoint/2010/main" val="3734802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124</a:t>
            </a:fld>
            <a:endParaRPr/>
          </a:p>
        </p:txBody>
      </p:sp>
      <p:sp>
        <p:nvSpPr>
          <p:cNvPr id="5" name="Google Shape;336;p36">
            <a:extLst>
              <a:ext uri="{FF2B5EF4-FFF2-40B4-BE49-F238E27FC236}">
                <a16:creationId xmlns:a16="http://schemas.microsoft.com/office/drawing/2014/main" id="{4993389E-D327-E43F-7054-120FFDB450E2}"/>
              </a:ext>
            </a:extLst>
          </p:cNvPr>
          <p:cNvSpPr txBox="1">
            <a:spLocks/>
          </p:cNvSpPr>
          <p:nvPr/>
        </p:nvSpPr>
        <p:spPr>
          <a:xfrm>
            <a:off x="714000" y="549082"/>
            <a:ext cx="7758450" cy="1309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Find the MST of this new Graph!</a:t>
            </a:r>
          </a:p>
          <a:p>
            <a:r>
              <a:rPr lang="en-US" sz="1800" dirty="0">
                <a:latin typeface="Montserrat SemiBold" pitchFamily="2" charset="0"/>
              </a:rPr>
              <a:t>e.g. Kruskal:</a:t>
            </a:r>
          </a:p>
        </p:txBody>
      </p:sp>
      <p:sp>
        <p:nvSpPr>
          <p:cNvPr id="373" name="Oval 372">
            <a:extLst>
              <a:ext uri="{FF2B5EF4-FFF2-40B4-BE49-F238E27FC236}">
                <a16:creationId xmlns:a16="http://schemas.microsoft.com/office/drawing/2014/main" id="{56E0A8BA-AD56-1E13-848A-C1AC57A9C16A}"/>
              </a:ext>
            </a:extLst>
          </p:cNvPr>
          <p:cNvSpPr/>
          <p:nvPr/>
        </p:nvSpPr>
        <p:spPr>
          <a:xfrm>
            <a:off x="3185160"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B</a:t>
            </a:r>
            <a:endParaRPr lang="en-SG" sz="1600" dirty="0">
              <a:latin typeface="Montserrat SemiBold" pitchFamily="2" charset="0"/>
            </a:endParaRPr>
          </a:p>
        </p:txBody>
      </p:sp>
      <p:sp>
        <p:nvSpPr>
          <p:cNvPr id="374" name="Oval 373">
            <a:extLst>
              <a:ext uri="{FF2B5EF4-FFF2-40B4-BE49-F238E27FC236}">
                <a16:creationId xmlns:a16="http://schemas.microsoft.com/office/drawing/2014/main" id="{0A4499C3-CAA5-389A-42F8-FD1ED7563DD8}"/>
              </a:ext>
            </a:extLst>
          </p:cNvPr>
          <p:cNvSpPr/>
          <p:nvPr/>
        </p:nvSpPr>
        <p:spPr>
          <a:xfrm>
            <a:off x="4334014"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D</a:t>
            </a:r>
            <a:endParaRPr lang="en-SG" sz="1600" dirty="0">
              <a:latin typeface="Montserrat SemiBold" pitchFamily="2" charset="0"/>
            </a:endParaRPr>
          </a:p>
        </p:txBody>
      </p:sp>
      <p:sp>
        <p:nvSpPr>
          <p:cNvPr id="375" name="Oval 374">
            <a:extLst>
              <a:ext uri="{FF2B5EF4-FFF2-40B4-BE49-F238E27FC236}">
                <a16:creationId xmlns:a16="http://schemas.microsoft.com/office/drawing/2014/main" id="{407790CE-9820-46F5-C8D1-EA16E758D6ED}"/>
              </a:ext>
            </a:extLst>
          </p:cNvPr>
          <p:cNvSpPr/>
          <p:nvPr/>
        </p:nvSpPr>
        <p:spPr>
          <a:xfrm>
            <a:off x="5482868"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F</a:t>
            </a:r>
            <a:endParaRPr lang="en-SG" sz="1600" dirty="0">
              <a:latin typeface="Montserrat SemiBold" pitchFamily="2" charset="0"/>
            </a:endParaRPr>
          </a:p>
        </p:txBody>
      </p:sp>
      <p:sp>
        <p:nvSpPr>
          <p:cNvPr id="376" name="Oval 375">
            <a:extLst>
              <a:ext uri="{FF2B5EF4-FFF2-40B4-BE49-F238E27FC236}">
                <a16:creationId xmlns:a16="http://schemas.microsoft.com/office/drawing/2014/main" id="{9A0C9866-6C30-544A-B19C-18D0996CDFC0}"/>
              </a:ext>
            </a:extLst>
          </p:cNvPr>
          <p:cNvSpPr/>
          <p:nvPr/>
        </p:nvSpPr>
        <p:spPr>
          <a:xfrm>
            <a:off x="6631722" y="255966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H</a:t>
            </a:r>
            <a:endParaRPr lang="en-SG" sz="1600" dirty="0">
              <a:latin typeface="Montserrat SemiBold" pitchFamily="2" charset="0"/>
            </a:endParaRPr>
          </a:p>
        </p:txBody>
      </p:sp>
      <p:sp>
        <p:nvSpPr>
          <p:cNvPr id="377" name="Oval 376">
            <a:extLst>
              <a:ext uri="{FF2B5EF4-FFF2-40B4-BE49-F238E27FC236}">
                <a16:creationId xmlns:a16="http://schemas.microsoft.com/office/drawing/2014/main" id="{77D39C2C-62D3-0825-E3CC-201F5953B43D}"/>
              </a:ext>
            </a:extLst>
          </p:cNvPr>
          <p:cNvSpPr/>
          <p:nvPr/>
        </p:nvSpPr>
        <p:spPr>
          <a:xfrm>
            <a:off x="2036306" y="373810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A</a:t>
            </a:r>
            <a:endParaRPr lang="en-SG" sz="1600" dirty="0">
              <a:latin typeface="Montserrat SemiBold" pitchFamily="2" charset="0"/>
            </a:endParaRPr>
          </a:p>
        </p:txBody>
      </p:sp>
      <p:sp>
        <p:nvSpPr>
          <p:cNvPr id="378" name="Oval 377">
            <a:extLst>
              <a:ext uri="{FF2B5EF4-FFF2-40B4-BE49-F238E27FC236}">
                <a16:creationId xmlns:a16="http://schemas.microsoft.com/office/drawing/2014/main" id="{619683D5-C6F7-E209-1D18-0BF2EC986650}"/>
              </a:ext>
            </a:extLst>
          </p:cNvPr>
          <p:cNvSpPr/>
          <p:nvPr/>
        </p:nvSpPr>
        <p:spPr>
          <a:xfrm>
            <a:off x="3185160"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379" name="Oval 378">
            <a:extLst>
              <a:ext uri="{FF2B5EF4-FFF2-40B4-BE49-F238E27FC236}">
                <a16:creationId xmlns:a16="http://schemas.microsoft.com/office/drawing/2014/main" id="{D93ACF47-3C10-AF0D-FF66-1431BF3D9EB0}"/>
              </a:ext>
            </a:extLst>
          </p:cNvPr>
          <p:cNvSpPr/>
          <p:nvPr/>
        </p:nvSpPr>
        <p:spPr>
          <a:xfrm>
            <a:off x="4334014"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sp>
        <p:nvSpPr>
          <p:cNvPr id="380" name="Oval 379">
            <a:extLst>
              <a:ext uri="{FF2B5EF4-FFF2-40B4-BE49-F238E27FC236}">
                <a16:creationId xmlns:a16="http://schemas.microsoft.com/office/drawing/2014/main" id="{C3C0DD9C-13A2-F094-DFF1-BE975372121F}"/>
              </a:ext>
            </a:extLst>
          </p:cNvPr>
          <p:cNvSpPr/>
          <p:nvPr/>
        </p:nvSpPr>
        <p:spPr>
          <a:xfrm>
            <a:off x="5482868"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G</a:t>
            </a:r>
            <a:endParaRPr lang="en-SG" sz="1600" dirty="0">
              <a:latin typeface="Montserrat SemiBold" pitchFamily="2" charset="0"/>
            </a:endParaRPr>
          </a:p>
        </p:txBody>
      </p:sp>
      <p:sp>
        <p:nvSpPr>
          <p:cNvPr id="381" name="Oval 380">
            <a:extLst>
              <a:ext uri="{FF2B5EF4-FFF2-40B4-BE49-F238E27FC236}">
                <a16:creationId xmlns:a16="http://schemas.microsoft.com/office/drawing/2014/main" id="{B3EFB453-B544-32A8-A0E8-FB87F0A7F52C}"/>
              </a:ext>
            </a:extLst>
          </p:cNvPr>
          <p:cNvSpPr/>
          <p:nvPr/>
        </p:nvSpPr>
        <p:spPr>
          <a:xfrm>
            <a:off x="6631722" y="373810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I</a:t>
            </a:r>
            <a:endParaRPr lang="en-SG" sz="1600" dirty="0">
              <a:latin typeface="Montserrat SemiBold" pitchFamily="2" charset="0"/>
            </a:endParaRPr>
          </a:p>
        </p:txBody>
      </p:sp>
      <p:cxnSp>
        <p:nvCxnSpPr>
          <p:cNvPr id="382" name="Straight Connector 381">
            <a:extLst>
              <a:ext uri="{FF2B5EF4-FFF2-40B4-BE49-F238E27FC236}">
                <a16:creationId xmlns:a16="http://schemas.microsoft.com/office/drawing/2014/main" id="{BCCE5243-68B7-DD7E-4BAC-FA0A43CB25B1}"/>
              </a:ext>
            </a:extLst>
          </p:cNvPr>
          <p:cNvCxnSpPr>
            <a:stCxn id="377" idx="7"/>
            <a:endCxn id="373" idx="3"/>
          </p:cNvCxnSpPr>
          <p:nvPr/>
        </p:nvCxnSpPr>
        <p:spPr>
          <a:xfrm flipV="1">
            <a:off x="2398366"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83FE455D-E781-DD93-C2F5-1AD338CAA5AE}"/>
              </a:ext>
            </a:extLst>
          </p:cNvPr>
          <p:cNvCxnSpPr>
            <a:stCxn id="373" idx="6"/>
            <a:endCxn id="374" idx="2"/>
          </p:cNvCxnSpPr>
          <p:nvPr/>
        </p:nvCxnSpPr>
        <p:spPr>
          <a:xfrm>
            <a:off x="3609340" y="277175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85F34A07-DEC9-68B2-3E3C-5AA4C9B41959}"/>
              </a:ext>
            </a:extLst>
          </p:cNvPr>
          <p:cNvCxnSpPr>
            <a:stCxn id="373" idx="4"/>
            <a:endCxn id="378" idx="0"/>
          </p:cNvCxnSpPr>
          <p:nvPr/>
        </p:nvCxnSpPr>
        <p:spPr>
          <a:xfrm>
            <a:off x="3397250"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C4FD1AE-AE85-077B-545A-CC87E567AACB}"/>
              </a:ext>
            </a:extLst>
          </p:cNvPr>
          <p:cNvCxnSpPr>
            <a:stCxn id="373" idx="5"/>
            <a:endCxn id="379" idx="1"/>
          </p:cNvCxnSpPr>
          <p:nvPr/>
        </p:nvCxnSpPr>
        <p:spPr>
          <a:xfrm>
            <a:off x="3547220"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3A083240-6CE9-AA95-5193-544E275C1C1E}"/>
              </a:ext>
            </a:extLst>
          </p:cNvPr>
          <p:cNvCxnSpPr>
            <a:stCxn id="377" idx="6"/>
            <a:endCxn id="378" idx="2"/>
          </p:cNvCxnSpPr>
          <p:nvPr/>
        </p:nvCxnSpPr>
        <p:spPr>
          <a:xfrm>
            <a:off x="2460486" y="3950196"/>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C4B4D29A-7CA2-129D-F46D-6071787FE5FC}"/>
              </a:ext>
            </a:extLst>
          </p:cNvPr>
          <p:cNvCxnSpPr>
            <a:stCxn id="378" idx="6"/>
            <a:endCxn id="379" idx="2"/>
          </p:cNvCxnSpPr>
          <p:nvPr/>
        </p:nvCxnSpPr>
        <p:spPr>
          <a:xfrm>
            <a:off x="3609340"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360FF12C-D46C-F700-3C78-AAA027D955EA}"/>
              </a:ext>
            </a:extLst>
          </p:cNvPr>
          <p:cNvCxnSpPr>
            <a:stCxn id="374" idx="4"/>
            <a:endCxn id="379" idx="0"/>
          </p:cNvCxnSpPr>
          <p:nvPr/>
        </p:nvCxnSpPr>
        <p:spPr>
          <a:xfrm>
            <a:off x="4546104"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2257756F-C7B9-63F3-3EE5-E7984F6B25A1}"/>
              </a:ext>
            </a:extLst>
          </p:cNvPr>
          <p:cNvCxnSpPr>
            <a:stCxn id="374" idx="5"/>
            <a:endCxn id="380" idx="1"/>
          </p:cNvCxnSpPr>
          <p:nvPr/>
        </p:nvCxnSpPr>
        <p:spPr>
          <a:xfrm>
            <a:off x="4696074"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753420D3-FC65-7BBD-DD6E-2949A603AEA7}"/>
              </a:ext>
            </a:extLst>
          </p:cNvPr>
          <p:cNvCxnSpPr>
            <a:stCxn id="374" idx="6"/>
            <a:endCxn id="375" idx="2"/>
          </p:cNvCxnSpPr>
          <p:nvPr/>
        </p:nvCxnSpPr>
        <p:spPr>
          <a:xfrm>
            <a:off x="4758194" y="277175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1C1AB9F8-3DC9-EE1D-25E7-CCD10E82D002}"/>
              </a:ext>
            </a:extLst>
          </p:cNvPr>
          <p:cNvCxnSpPr>
            <a:stCxn id="379" idx="6"/>
            <a:endCxn id="380" idx="2"/>
          </p:cNvCxnSpPr>
          <p:nvPr/>
        </p:nvCxnSpPr>
        <p:spPr>
          <a:xfrm>
            <a:off x="4758194"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E4489FDE-808F-1974-EEE3-81FA41FA354D}"/>
              </a:ext>
            </a:extLst>
          </p:cNvPr>
          <p:cNvCxnSpPr>
            <a:stCxn id="375" idx="4"/>
            <a:endCxn id="380" idx="0"/>
          </p:cNvCxnSpPr>
          <p:nvPr/>
        </p:nvCxnSpPr>
        <p:spPr>
          <a:xfrm>
            <a:off x="5694958"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05B1E7D4-A0B7-272D-EC49-38F470DEAEAF}"/>
              </a:ext>
            </a:extLst>
          </p:cNvPr>
          <p:cNvCxnSpPr>
            <a:stCxn id="375" idx="6"/>
            <a:endCxn id="376" idx="2"/>
          </p:cNvCxnSpPr>
          <p:nvPr/>
        </p:nvCxnSpPr>
        <p:spPr>
          <a:xfrm>
            <a:off x="5907048" y="277175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C73C3489-C63C-5B30-ADCD-56DC18061A17}"/>
              </a:ext>
            </a:extLst>
          </p:cNvPr>
          <p:cNvCxnSpPr>
            <a:stCxn id="380" idx="7"/>
            <a:endCxn id="376" idx="3"/>
          </p:cNvCxnSpPr>
          <p:nvPr/>
        </p:nvCxnSpPr>
        <p:spPr>
          <a:xfrm flipV="1">
            <a:off x="5844928"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3DD095-0925-2D77-0F72-A606043C7445}"/>
              </a:ext>
            </a:extLst>
          </p:cNvPr>
          <p:cNvCxnSpPr>
            <a:stCxn id="380" idx="6"/>
            <a:endCxn id="381" idx="2"/>
          </p:cNvCxnSpPr>
          <p:nvPr/>
        </p:nvCxnSpPr>
        <p:spPr>
          <a:xfrm>
            <a:off x="5907048"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96" name="Google Shape;336;p36">
            <a:extLst>
              <a:ext uri="{FF2B5EF4-FFF2-40B4-BE49-F238E27FC236}">
                <a16:creationId xmlns:a16="http://schemas.microsoft.com/office/drawing/2014/main" id="{205088CB-DB3D-E8AE-E0F8-1F5AAE66D684}"/>
              </a:ext>
            </a:extLst>
          </p:cNvPr>
          <p:cNvSpPr txBox="1">
            <a:spLocks/>
          </p:cNvSpPr>
          <p:nvPr/>
        </p:nvSpPr>
        <p:spPr>
          <a:xfrm>
            <a:off x="3825757" y="236171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397" name="Google Shape;336;p36">
            <a:extLst>
              <a:ext uri="{FF2B5EF4-FFF2-40B4-BE49-F238E27FC236}">
                <a16:creationId xmlns:a16="http://schemas.microsoft.com/office/drawing/2014/main" id="{6DF567B7-371B-E044-F3EB-645A51F4B27F}"/>
              </a:ext>
            </a:extLst>
          </p:cNvPr>
          <p:cNvSpPr txBox="1">
            <a:spLocks/>
          </p:cNvSpPr>
          <p:nvPr/>
        </p:nvSpPr>
        <p:spPr>
          <a:xfrm>
            <a:off x="4954694" y="235978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6</a:t>
            </a:r>
          </a:p>
        </p:txBody>
      </p:sp>
      <p:sp>
        <p:nvSpPr>
          <p:cNvPr id="398" name="Google Shape;336;p36">
            <a:extLst>
              <a:ext uri="{FF2B5EF4-FFF2-40B4-BE49-F238E27FC236}">
                <a16:creationId xmlns:a16="http://schemas.microsoft.com/office/drawing/2014/main" id="{DFD62DAA-B791-97DF-94A5-F9D8526BA374}"/>
              </a:ext>
            </a:extLst>
          </p:cNvPr>
          <p:cNvSpPr txBox="1">
            <a:spLocks/>
          </p:cNvSpPr>
          <p:nvPr/>
        </p:nvSpPr>
        <p:spPr>
          <a:xfrm>
            <a:off x="6083631" y="235786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3</a:t>
            </a:r>
          </a:p>
        </p:txBody>
      </p:sp>
      <p:sp>
        <p:nvSpPr>
          <p:cNvPr id="399" name="Google Shape;336;p36">
            <a:extLst>
              <a:ext uri="{FF2B5EF4-FFF2-40B4-BE49-F238E27FC236}">
                <a16:creationId xmlns:a16="http://schemas.microsoft.com/office/drawing/2014/main" id="{61062DE5-D23F-4B3C-47DC-768EDDBD8C08}"/>
              </a:ext>
            </a:extLst>
          </p:cNvPr>
          <p:cNvSpPr txBox="1">
            <a:spLocks/>
          </p:cNvSpPr>
          <p:nvPr/>
        </p:nvSpPr>
        <p:spPr>
          <a:xfrm>
            <a:off x="2696820" y="405237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2</a:t>
            </a:r>
          </a:p>
        </p:txBody>
      </p:sp>
      <p:sp>
        <p:nvSpPr>
          <p:cNvPr id="400" name="Google Shape;336;p36">
            <a:extLst>
              <a:ext uri="{FF2B5EF4-FFF2-40B4-BE49-F238E27FC236}">
                <a16:creationId xmlns:a16="http://schemas.microsoft.com/office/drawing/2014/main" id="{E445AAF0-F0AE-D304-4F2F-D478B424FD10}"/>
              </a:ext>
            </a:extLst>
          </p:cNvPr>
          <p:cNvSpPr txBox="1">
            <a:spLocks/>
          </p:cNvSpPr>
          <p:nvPr/>
        </p:nvSpPr>
        <p:spPr>
          <a:xfrm>
            <a:off x="3825757" y="405045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401" name="Google Shape;336;p36">
            <a:extLst>
              <a:ext uri="{FF2B5EF4-FFF2-40B4-BE49-F238E27FC236}">
                <a16:creationId xmlns:a16="http://schemas.microsoft.com/office/drawing/2014/main" id="{089A930C-AB37-ECF2-9FF1-D8014FA97407}"/>
              </a:ext>
            </a:extLst>
          </p:cNvPr>
          <p:cNvSpPr txBox="1">
            <a:spLocks/>
          </p:cNvSpPr>
          <p:nvPr/>
        </p:nvSpPr>
        <p:spPr>
          <a:xfrm>
            <a:off x="4901651" y="4048524"/>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10</a:t>
            </a:r>
          </a:p>
        </p:txBody>
      </p:sp>
      <p:sp>
        <p:nvSpPr>
          <p:cNvPr id="402" name="Google Shape;336;p36">
            <a:extLst>
              <a:ext uri="{FF2B5EF4-FFF2-40B4-BE49-F238E27FC236}">
                <a16:creationId xmlns:a16="http://schemas.microsoft.com/office/drawing/2014/main" id="{83522C52-467F-AA5F-4DA6-C65FA140A2F8}"/>
              </a:ext>
            </a:extLst>
          </p:cNvPr>
          <p:cNvSpPr txBox="1">
            <a:spLocks/>
          </p:cNvSpPr>
          <p:nvPr/>
        </p:nvSpPr>
        <p:spPr>
          <a:xfrm>
            <a:off x="6079312" y="4048524"/>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10</a:t>
            </a:r>
          </a:p>
        </p:txBody>
      </p:sp>
      <p:sp>
        <p:nvSpPr>
          <p:cNvPr id="403" name="Google Shape;336;p36">
            <a:extLst>
              <a:ext uri="{FF2B5EF4-FFF2-40B4-BE49-F238E27FC236}">
                <a16:creationId xmlns:a16="http://schemas.microsoft.com/office/drawing/2014/main" id="{26FA53DC-C8BC-388B-FD58-057C60C24974}"/>
              </a:ext>
            </a:extLst>
          </p:cNvPr>
          <p:cNvSpPr txBox="1">
            <a:spLocks/>
          </p:cNvSpPr>
          <p:nvPr/>
        </p:nvSpPr>
        <p:spPr>
          <a:xfrm>
            <a:off x="6225232" y="328487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8</a:t>
            </a:r>
          </a:p>
        </p:txBody>
      </p:sp>
      <p:sp>
        <p:nvSpPr>
          <p:cNvPr id="404" name="Google Shape;336;p36">
            <a:extLst>
              <a:ext uri="{FF2B5EF4-FFF2-40B4-BE49-F238E27FC236}">
                <a16:creationId xmlns:a16="http://schemas.microsoft.com/office/drawing/2014/main" id="{BBEC7B26-EC02-274E-0E10-70EBAD0617E5}"/>
              </a:ext>
            </a:extLst>
          </p:cNvPr>
          <p:cNvSpPr txBox="1">
            <a:spLocks/>
          </p:cNvSpPr>
          <p:nvPr/>
        </p:nvSpPr>
        <p:spPr>
          <a:xfrm>
            <a:off x="5655133" y="3147031"/>
            <a:ext cx="424179"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11</a:t>
            </a:r>
          </a:p>
        </p:txBody>
      </p:sp>
      <p:sp>
        <p:nvSpPr>
          <p:cNvPr id="405" name="Google Shape;336;p36">
            <a:extLst>
              <a:ext uri="{FF2B5EF4-FFF2-40B4-BE49-F238E27FC236}">
                <a16:creationId xmlns:a16="http://schemas.microsoft.com/office/drawing/2014/main" id="{BC076FA7-9073-E7AD-A2E3-606D94FF6FDE}"/>
              </a:ext>
            </a:extLst>
          </p:cNvPr>
          <p:cNvSpPr txBox="1">
            <a:spLocks/>
          </p:cNvSpPr>
          <p:nvPr/>
        </p:nvSpPr>
        <p:spPr>
          <a:xfrm>
            <a:off x="5046416" y="306345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406" name="Google Shape;336;p36">
            <a:extLst>
              <a:ext uri="{FF2B5EF4-FFF2-40B4-BE49-F238E27FC236}">
                <a16:creationId xmlns:a16="http://schemas.microsoft.com/office/drawing/2014/main" id="{C3F3CD28-C475-86D0-C67F-2CE3796B6E35}"/>
              </a:ext>
            </a:extLst>
          </p:cNvPr>
          <p:cNvSpPr txBox="1">
            <a:spLocks/>
          </p:cNvSpPr>
          <p:nvPr/>
        </p:nvSpPr>
        <p:spPr>
          <a:xfrm>
            <a:off x="4550154" y="324028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407" name="Google Shape;336;p36">
            <a:extLst>
              <a:ext uri="{FF2B5EF4-FFF2-40B4-BE49-F238E27FC236}">
                <a16:creationId xmlns:a16="http://schemas.microsoft.com/office/drawing/2014/main" id="{35E5ED1C-DBEE-E9A2-FA7E-4284A3B48402}"/>
              </a:ext>
            </a:extLst>
          </p:cNvPr>
          <p:cNvSpPr txBox="1">
            <a:spLocks/>
          </p:cNvSpPr>
          <p:nvPr/>
        </p:nvSpPr>
        <p:spPr>
          <a:xfrm>
            <a:off x="3916694" y="3089075"/>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7</a:t>
            </a:r>
          </a:p>
        </p:txBody>
      </p:sp>
      <p:sp>
        <p:nvSpPr>
          <p:cNvPr id="408" name="Google Shape;336;p36">
            <a:extLst>
              <a:ext uri="{FF2B5EF4-FFF2-40B4-BE49-F238E27FC236}">
                <a16:creationId xmlns:a16="http://schemas.microsoft.com/office/drawing/2014/main" id="{1323C4DA-110A-D804-94ED-96CA37CB8105}"/>
              </a:ext>
            </a:extLst>
          </p:cNvPr>
          <p:cNvSpPr txBox="1">
            <a:spLocks/>
          </p:cNvSpPr>
          <p:nvPr/>
        </p:nvSpPr>
        <p:spPr>
          <a:xfrm>
            <a:off x="3073043" y="328431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409" name="Google Shape;336;p36">
            <a:extLst>
              <a:ext uri="{FF2B5EF4-FFF2-40B4-BE49-F238E27FC236}">
                <a16:creationId xmlns:a16="http://schemas.microsoft.com/office/drawing/2014/main" id="{C1315D7F-DCCA-534B-0801-B0CB753938FD}"/>
              </a:ext>
            </a:extLst>
          </p:cNvPr>
          <p:cNvSpPr txBox="1">
            <a:spLocks/>
          </p:cNvSpPr>
          <p:nvPr/>
        </p:nvSpPr>
        <p:spPr>
          <a:xfrm>
            <a:off x="2460486" y="311284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2" name="Oval 1">
            <a:extLst>
              <a:ext uri="{FF2B5EF4-FFF2-40B4-BE49-F238E27FC236}">
                <a16:creationId xmlns:a16="http://schemas.microsoft.com/office/drawing/2014/main" id="{BEFF89F7-E8D7-F870-5A3A-B9C554F4E5BE}"/>
              </a:ext>
            </a:extLst>
          </p:cNvPr>
          <p:cNvSpPr/>
          <p:nvPr/>
        </p:nvSpPr>
        <p:spPr>
          <a:xfrm>
            <a:off x="4477471" y="177342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S</a:t>
            </a:r>
            <a:endParaRPr lang="en-SG" sz="1600" dirty="0">
              <a:latin typeface="Montserrat SemiBold" pitchFamily="2" charset="0"/>
            </a:endParaRPr>
          </a:p>
        </p:txBody>
      </p:sp>
      <p:sp>
        <p:nvSpPr>
          <p:cNvPr id="3" name="Freeform: Shape 2">
            <a:extLst>
              <a:ext uri="{FF2B5EF4-FFF2-40B4-BE49-F238E27FC236}">
                <a16:creationId xmlns:a16="http://schemas.microsoft.com/office/drawing/2014/main" id="{A5404C76-AA29-A75A-7EF9-4B503F554251}"/>
              </a:ext>
            </a:extLst>
          </p:cNvPr>
          <p:cNvSpPr/>
          <p:nvPr/>
        </p:nvSpPr>
        <p:spPr>
          <a:xfrm>
            <a:off x="1965744" y="1947744"/>
            <a:ext cx="2514816" cy="1808330"/>
          </a:xfrm>
          <a:custGeom>
            <a:avLst/>
            <a:gdLst>
              <a:gd name="connsiteX0" fmla="*/ 2514816 w 2514816"/>
              <a:gd name="connsiteY0" fmla="*/ 631 h 1808330"/>
              <a:gd name="connsiteX1" fmla="*/ 1389401 w 2514816"/>
              <a:gd name="connsiteY1" fmla="*/ 49868 h 1808330"/>
              <a:gd name="connsiteX2" fmla="*/ 587542 w 2514816"/>
              <a:gd name="connsiteY2" fmla="*/ 317154 h 1808330"/>
              <a:gd name="connsiteX3" fmla="*/ 31868 w 2514816"/>
              <a:gd name="connsiteY3" fmla="*/ 1027573 h 1808330"/>
              <a:gd name="connsiteX4" fmla="*/ 116274 w 2514816"/>
              <a:gd name="connsiteY4" fmla="*/ 1808330 h 1808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816" h="1808330">
                <a:moveTo>
                  <a:pt x="2514816" y="631"/>
                </a:moveTo>
                <a:cubicBezTo>
                  <a:pt x="2112714" y="-1128"/>
                  <a:pt x="1710613" y="-2886"/>
                  <a:pt x="1389401" y="49868"/>
                </a:cubicBezTo>
                <a:cubicBezTo>
                  <a:pt x="1068189" y="102622"/>
                  <a:pt x="813797" y="154203"/>
                  <a:pt x="587542" y="317154"/>
                </a:cubicBezTo>
                <a:cubicBezTo>
                  <a:pt x="361287" y="480105"/>
                  <a:pt x="110413" y="779044"/>
                  <a:pt x="31868" y="1027573"/>
                </a:cubicBezTo>
                <a:cubicBezTo>
                  <a:pt x="-46677" y="1276102"/>
                  <a:pt x="34798" y="1542216"/>
                  <a:pt x="116274" y="1808330"/>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Freeform: Shape 3">
            <a:extLst>
              <a:ext uri="{FF2B5EF4-FFF2-40B4-BE49-F238E27FC236}">
                <a16:creationId xmlns:a16="http://schemas.microsoft.com/office/drawing/2014/main" id="{BD3F81B6-6F45-40C6-A8FF-8B709C120E3E}"/>
              </a:ext>
            </a:extLst>
          </p:cNvPr>
          <p:cNvSpPr/>
          <p:nvPr/>
        </p:nvSpPr>
        <p:spPr>
          <a:xfrm>
            <a:off x="4937760" y="1838931"/>
            <a:ext cx="1906172" cy="707321"/>
          </a:xfrm>
          <a:custGeom>
            <a:avLst/>
            <a:gdLst>
              <a:gd name="connsiteX0" fmla="*/ 0 w 1906172"/>
              <a:gd name="connsiteY0" fmla="*/ 88343 h 707321"/>
              <a:gd name="connsiteX1" fmla="*/ 893298 w 1906172"/>
              <a:gd name="connsiteY1" fmla="*/ 3937 h 707321"/>
              <a:gd name="connsiteX2" fmla="*/ 1596683 w 1906172"/>
              <a:gd name="connsiteY2" fmla="*/ 200884 h 707321"/>
              <a:gd name="connsiteX3" fmla="*/ 1906172 w 1906172"/>
              <a:gd name="connsiteY3" fmla="*/ 707321 h 707321"/>
            </a:gdLst>
            <a:ahLst/>
            <a:cxnLst>
              <a:cxn ang="0">
                <a:pos x="connsiteX0" y="connsiteY0"/>
              </a:cxn>
              <a:cxn ang="0">
                <a:pos x="connsiteX1" y="connsiteY1"/>
              </a:cxn>
              <a:cxn ang="0">
                <a:pos x="connsiteX2" y="connsiteY2"/>
              </a:cxn>
              <a:cxn ang="0">
                <a:pos x="connsiteX3" y="connsiteY3"/>
              </a:cxn>
            </a:cxnLst>
            <a:rect l="l" t="t" r="r" b="b"/>
            <a:pathLst>
              <a:path w="1906172" h="707321">
                <a:moveTo>
                  <a:pt x="0" y="88343"/>
                </a:moveTo>
                <a:cubicBezTo>
                  <a:pt x="313592" y="36761"/>
                  <a:pt x="627184" y="-14820"/>
                  <a:pt x="893298" y="3937"/>
                </a:cubicBezTo>
                <a:cubicBezTo>
                  <a:pt x="1159412" y="22694"/>
                  <a:pt x="1427871" y="83653"/>
                  <a:pt x="1596683" y="200884"/>
                </a:cubicBezTo>
                <a:cubicBezTo>
                  <a:pt x="1765495" y="318115"/>
                  <a:pt x="1835833" y="512718"/>
                  <a:pt x="1906172" y="707321"/>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Freeform: Shape 5">
            <a:extLst>
              <a:ext uri="{FF2B5EF4-FFF2-40B4-BE49-F238E27FC236}">
                <a16:creationId xmlns:a16="http://schemas.microsoft.com/office/drawing/2014/main" id="{C4B06F53-2633-7B63-EE3E-7FEAFE97F206}"/>
              </a:ext>
            </a:extLst>
          </p:cNvPr>
          <p:cNvSpPr/>
          <p:nvPr/>
        </p:nvSpPr>
        <p:spPr>
          <a:xfrm>
            <a:off x="4881490" y="1609317"/>
            <a:ext cx="3090515" cy="2336671"/>
          </a:xfrm>
          <a:custGeom>
            <a:avLst/>
            <a:gdLst>
              <a:gd name="connsiteX0" fmla="*/ 0 w 3341369"/>
              <a:gd name="connsiteY0" fmla="*/ 472274 h 2652767"/>
              <a:gd name="connsiteX1" fmla="*/ 450166 w 3341369"/>
              <a:gd name="connsiteY1" fmla="*/ 183887 h 2652767"/>
              <a:gd name="connsiteX2" fmla="*/ 1385668 w 3341369"/>
              <a:gd name="connsiteY2" fmla="*/ 8040 h 2652767"/>
              <a:gd name="connsiteX3" fmla="*/ 2518117 w 3341369"/>
              <a:gd name="connsiteY3" fmla="*/ 85413 h 2652767"/>
              <a:gd name="connsiteX4" fmla="*/ 3186332 w 3341369"/>
              <a:gd name="connsiteY4" fmla="*/ 563714 h 2652767"/>
              <a:gd name="connsiteX5" fmla="*/ 3327009 w 3341369"/>
              <a:gd name="connsiteY5" fmla="*/ 1710231 h 2652767"/>
              <a:gd name="connsiteX6" fmla="*/ 2940148 w 3341369"/>
              <a:gd name="connsiteY6" fmla="*/ 2448785 h 2652767"/>
              <a:gd name="connsiteX7" fmla="*/ 2257864 w 3341369"/>
              <a:gd name="connsiteY7" fmla="*/ 2652767 h 2652767"/>
              <a:gd name="connsiteX0" fmla="*/ 0 w 3363977"/>
              <a:gd name="connsiteY0" fmla="*/ 289598 h 2652767"/>
              <a:gd name="connsiteX1" fmla="*/ 472774 w 3363977"/>
              <a:gd name="connsiteY1" fmla="*/ 183887 h 2652767"/>
              <a:gd name="connsiteX2" fmla="*/ 1408276 w 3363977"/>
              <a:gd name="connsiteY2" fmla="*/ 8040 h 2652767"/>
              <a:gd name="connsiteX3" fmla="*/ 2540725 w 3363977"/>
              <a:gd name="connsiteY3" fmla="*/ 85413 h 2652767"/>
              <a:gd name="connsiteX4" fmla="*/ 3208940 w 3363977"/>
              <a:gd name="connsiteY4" fmla="*/ 563714 h 2652767"/>
              <a:gd name="connsiteX5" fmla="*/ 3349617 w 3363977"/>
              <a:gd name="connsiteY5" fmla="*/ 1710231 h 2652767"/>
              <a:gd name="connsiteX6" fmla="*/ 2962756 w 3363977"/>
              <a:gd name="connsiteY6" fmla="*/ 2448785 h 2652767"/>
              <a:gd name="connsiteX7" fmla="*/ 2280472 w 3363977"/>
              <a:gd name="connsiteY7" fmla="*/ 2652767 h 2652767"/>
              <a:gd name="connsiteX0" fmla="*/ 0 w 3363977"/>
              <a:gd name="connsiteY0" fmla="*/ 283277 h 2646446"/>
              <a:gd name="connsiteX1" fmla="*/ 472774 w 3363977"/>
              <a:gd name="connsiteY1" fmla="*/ 90199 h 2646446"/>
              <a:gd name="connsiteX2" fmla="*/ 1408276 w 3363977"/>
              <a:gd name="connsiteY2" fmla="*/ 1719 h 2646446"/>
              <a:gd name="connsiteX3" fmla="*/ 2540725 w 3363977"/>
              <a:gd name="connsiteY3" fmla="*/ 79092 h 2646446"/>
              <a:gd name="connsiteX4" fmla="*/ 3208940 w 3363977"/>
              <a:gd name="connsiteY4" fmla="*/ 557393 h 2646446"/>
              <a:gd name="connsiteX5" fmla="*/ 3349617 w 3363977"/>
              <a:gd name="connsiteY5" fmla="*/ 1703910 h 2646446"/>
              <a:gd name="connsiteX6" fmla="*/ 2962756 w 3363977"/>
              <a:gd name="connsiteY6" fmla="*/ 2442464 h 2646446"/>
              <a:gd name="connsiteX7" fmla="*/ 2280472 w 3363977"/>
              <a:gd name="connsiteY7" fmla="*/ 2646446 h 2646446"/>
              <a:gd name="connsiteX0" fmla="*/ 0 w 3311224"/>
              <a:gd name="connsiteY0" fmla="*/ 219737 h 2646446"/>
              <a:gd name="connsiteX1" fmla="*/ 420021 w 3311224"/>
              <a:gd name="connsiteY1" fmla="*/ 90199 h 2646446"/>
              <a:gd name="connsiteX2" fmla="*/ 1355523 w 3311224"/>
              <a:gd name="connsiteY2" fmla="*/ 1719 h 2646446"/>
              <a:gd name="connsiteX3" fmla="*/ 2487972 w 3311224"/>
              <a:gd name="connsiteY3" fmla="*/ 79092 h 2646446"/>
              <a:gd name="connsiteX4" fmla="*/ 3156187 w 3311224"/>
              <a:gd name="connsiteY4" fmla="*/ 557393 h 2646446"/>
              <a:gd name="connsiteX5" fmla="*/ 3296864 w 3311224"/>
              <a:gd name="connsiteY5" fmla="*/ 1703910 h 2646446"/>
              <a:gd name="connsiteX6" fmla="*/ 2910003 w 3311224"/>
              <a:gd name="connsiteY6" fmla="*/ 2442464 h 2646446"/>
              <a:gd name="connsiteX7" fmla="*/ 2227719 w 3311224"/>
              <a:gd name="connsiteY7" fmla="*/ 2646446 h 2646446"/>
              <a:gd name="connsiteX0" fmla="*/ 0 w 3311224"/>
              <a:gd name="connsiteY0" fmla="*/ 219737 h 2646446"/>
              <a:gd name="connsiteX1" fmla="*/ 420021 w 3311224"/>
              <a:gd name="connsiteY1" fmla="*/ 90199 h 2646446"/>
              <a:gd name="connsiteX2" fmla="*/ 1355523 w 3311224"/>
              <a:gd name="connsiteY2" fmla="*/ 1719 h 2646446"/>
              <a:gd name="connsiteX3" fmla="*/ 2487972 w 3311224"/>
              <a:gd name="connsiteY3" fmla="*/ 79092 h 2646446"/>
              <a:gd name="connsiteX4" fmla="*/ 3156187 w 3311224"/>
              <a:gd name="connsiteY4" fmla="*/ 557393 h 2646446"/>
              <a:gd name="connsiteX5" fmla="*/ 3296864 w 3311224"/>
              <a:gd name="connsiteY5" fmla="*/ 1703910 h 2646446"/>
              <a:gd name="connsiteX6" fmla="*/ 2910003 w 3311224"/>
              <a:gd name="connsiteY6" fmla="*/ 2442464 h 2646446"/>
              <a:gd name="connsiteX7" fmla="*/ 2227719 w 3311224"/>
              <a:gd name="connsiteY7" fmla="*/ 2646446 h 2646446"/>
              <a:gd name="connsiteX0" fmla="*/ 0 w 3311224"/>
              <a:gd name="connsiteY0" fmla="*/ 219737 h 2638503"/>
              <a:gd name="connsiteX1" fmla="*/ 420021 w 3311224"/>
              <a:gd name="connsiteY1" fmla="*/ 90199 h 2638503"/>
              <a:gd name="connsiteX2" fmla="*/ 1355523 w 3311224"/>
              <a:gd name="connsiteY2" fmla="*/ 1719 h 2638503"/>
              <a:gd name="connsiteX3" fmla="*/ 2487972 w 3311224"/>
              <a:gd name="connsiteY3" fmla="*/ 79092 h 2638503"/>
              <a:gd name="connsiteX4" fmla="*/ 3156187 w 3311224"/>
              <a:gd name="connsiteY4" fmla="*/ 557393 h 2638503"/>
              <a:gd name="connsiteX5" fmla="*/ 3296864 w 3311224"/>
              <a:gd name="connsiteY5" fmla="*/ 1703910 h 2638503"/>
              <a:gd name="connsiteX6" fmla="*/ 2910003 w 3311224"/>
              <a:gd name="connsiteY6" fmla="*/ 2442464 h 2638503"/>
              <a:gd name="connsiteX7" fmla="*/ 2385979 w 3311224"/>
              <a:gd name="connsiteY7" fmla="*/ 2638503 h 263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1224" h="2638503">
                <a:moveTo>
                  <a:pt x="0" y="219737"/>
                </a:moveTo>
                <a:cubicBezTo>
                  <a:pt x="109610" y="193653"/>
                  <a:pt x="194100" y="126535"/>
                  <a:pt x="420021" y="90199"/>
                </a:cubicBezTo>
                <a:cubicBezTo>
                  <a:pt x="645942" y="53863"/>
                  <a:pt x="1010865" y="3570"/>
                  <a:pt x="1355523" y="1719"/>
                </a:cubicBezTo>
                <a:cubicBezTo>
                  <a:pt x="1700182" y="-132"/>
                  <a:pt x="2187861" y="-13520"/>
                  <a:pt x="2487972" y="79092"/>
                </a:cubicBezTo>
                <a:cubicBezTo>
                  <a:pt x="2788083" y="171704"/>
                  <a:pt x="3021372" y="286590"/>
                  <a:pt x="3156187" y="557393"/>
                </a:cubicBezTo>
                <a:cubicBezTo>
                  <a:pt x="3291002" y="828196"/>
                  <a:pt x="3337895" y="1389732"/>
                  <a:pt x="3296864" y="1703910"/>
                </a:cubicBezTo>
                <a:cubicBezTo>
                  <a:pt x="3255833" y="2018088"/>
                  <a:pt x="3088194" y="2285375"/>
                  <a:pt x="2910003" y="2442464"/>
                </a:cubicBezTo>
                <a:cubicBezTo>
                  <a:pt x="2731812" y="2599553"/>
                  <a:pt x="2638025" y="2615056"/>
                  <a:pt x="2385979" y="2638503"/>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Google Shape;336;p36">
            <a:extLst>
              <a:ext uri="{FF2B5EF4-FFF2-40B4-BE49-F238E27FC236}">
                <a16:creationId xmlns:a16="http://schemas.microsoft.com/office/drawing/2014/main" id="{06E25168-A095-8201-BCFB-42F804374D82}"/>
              </a:ext>
            </a:extLst>
          </p:cNvPr>
          <p:cNvSpPr txBox="1">
            <a:spLocks/>
          </p:cNvSpPr>
          <p:nvPr/>
        </p:nvSpPr>
        <p:spPr>
          <a:xfrm>
            <a:off x="3355999" y="1604581"/>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
        <p:nvSpPr>
          <p:cNvPr id="8" name="Google Shape;336;p36">
            <a:extLst>
              <a:ext uri="{FF2B5EF4-FFF2-40B4-BE49-F238E27FC236}">
                <a16:creationId xmlns:a16="http://schemas.microsoft.com/office/drawing/2014/main" id="{C664B426-4A57-22A6-57F9-0D250F22782D}"/>
              </a:ext>
            </a:extLst>
          </p:cNvPr>
          <p:cNvSpPr txBox="1">
            <a:spLocks/>
          </p:cNvSpPr>
          <p:nvPr/>
        </p:nvSpPr>
        <p:spPr>
          <a:xfrm>
            <a:off x="7414371" y="1450777"/>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
        <p:nvSpPr>
          <p:cNvPr id="9" name="Google Shape;336;p36">
            <a:extLst>
              <a:ext uri="{FF2B5EF4-FFF2-40B4-BE49-F238E27FC236}">
                <a16:creationId xmlns:a16="http://schemas.microsoft.com/office/drawing/2014/main" id="{942B5517-965D-08CB-1FB5-CE48FAEDD470}"/>
              </a:ext>
            </a:extLst>
          </p:cNvPr>
          <p:cNvSpPr txBox="1">
            <a:spLocks/>
          </p:cNvSpPr>
          <p:nvPr/>
        </p:nvSpPr>
        <p:spPr>
          <a:xfrm>
            <a:off x="6754282" y="198551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Tree>
    <p:extLst>
      <p:ext uri="{BB962C8B-B14F-4D97-AF65-F5344CB8AC3E}">
        <p14:creationId xmlns:p14="http://schemas.microsoft.com/office/powerpoint/2010/main" val="1945684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125</a:t>
            </a:fld>
            <a:endParaRPr/>
          </a:p>
        </p:txBody>
      </p:sp>
      <p:sp>
        <p:nvSpPr>
          <p:cNvPr id="5" name="Google Shape;336;p36">
            <a:extLst>
              <a:ext uri="{FF2B5EF4-FFF2-40B4-BE49-F238E27FC236}">
                <a16:creationId xmlns:a16="http://schemas.microsoft.com/office/drawing/2014/main" id="{4993389E-D327-E43F-7054-120FFDB450E2}"/>
              </a:ext>
            </a:extLst>
          </p:cNvPr>
          <p:cNvSpPr txBox="1">
            <a:spLocks/>
          </p:cNvSpPr>
          <p:nvPr/>
        </p:nvSpPr>
        <p:spPr>
          <a:xfrm>
            <a:off x="714000" y="549082"/>
            <a:ext cx="7758450" cy="1309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Find the MST of this new Graph!</a:t>
            </a:r>
          </a:p>
          <a:p>
            <a:r>
              <a:rPr lang="en-US" sz="1800" dirty="0">
                <a:latin typeface="Montserrat SemiBold" pitchFamily="2" charset="0"/>
              </a:rPr>
              <a:t>e.g. Kruskal:</a:t>
            </a:r>
          </a:p>
        </p:txBody>
      </p:sp>
      <p:sp>
        <p:nvSpPr>
          <p:cNvPr id="373" name="Oval 372">
            <a:extLst>
              <a:ext uri="{FF2B5EF4-FFF2-40B4-BE49-F238E27FC236}">
                <a16:creationId xmlns:a16="http://schemas.microsoft.com/office/drawing/2014/main" id="{56E0A8BA-AD56-1E13-848A-C1AC57A9C16A}"/>
              </a:ext>
            </a:extLst>
          </p:cNvPr>
          <p:cNvSpPr/>
          <p:nvPr/>
        </p:nvSpPr>
        <p:spPr>
          <a:xfrm>
            <a:off x="3185160"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B</a:t>
            </a:r>
            <a:endParaRPr lang="en-SG" sz="1600" dirty="0">
              <a:latin typeface="Montserrat SemiBold" pitchFamily="2" charset="0"/>
            </a:endParaRPr>
          </a:p>
        </p:txBody>
      </p:sp>
      <p:sp>
        <p:nvSpPr>
          <p:cNvPr id="374" name="Oval 373">
            <a:extLst>
              <a:ext uri="{FF2B5EF4-FFF2-40B4-BE49-F238E27FC236}">
                <a16:creationId xmlns:a16="http://schemas.microsoft.com/office/drawing/2014/main" id="{0A4499C3-CAA5-389A-42F8-FD1ED7563DD8}"/>
              </a:ext>
            </a:extLst>
          </p:cNvPr>
          <p:cNvSpPr/>
          <p:nvPr/>
        </p:nvSpPr>
        <p:spPr>
          <a:xfrm>
            <a:off x="4334014"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D</a:t>
            </a:r>
            <a:endParaRPr lang="en-SG" sz="1600" dirty="0">
              <a:latin typeface="Montserrat SemiBold" pitchFamily="2" charset="0"/>
            </a:endParaRPr>
          </a:p>
        </p:txBody>
      </p:sp>
      <p:sp>
        <p:nvSpPr>
          <p:cNvPr id="375" name="Oval 374">
            <a:extLst>
              <a:ext uri="{FF2B5EF4-FFF2-40B4-BE49-F238E27FC236}">
                <a16:creationId xmlns:a16="http://schemas.microsoft.com/office/drawing/2014/main" id="{407790CE-9820-46F5-C8D1-EA16E758D6ED}"/>
              </a:ext>
            </a:extLst>
          </p:cNvPr>
          <p:cNvSpPr/>
          <p:nvPr/>
        </p:nvSpPr>
        <p:spPr>
          <a:xfrm>
            <a:off x="5482868"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F</a:t>
            </a:r>
            <a:endParaRPr lang="en-SG" sz="1600" dirty="0">
              <a:latin typeface="Montserrat SemiBold" pitchFamily="2" charset="0"/>
            </a:endParaRPr>
          </a:p>
        </p:txBody>
      </p:sp>
      <p:sp>
        <p:nvSpPr>
          <p:cNvPr id="376" name="Oval 375">
            <a:extLst>
              <a:ext uri="{FF2B5EF4-FFF2-40B4-BE49-F238E27FC236}">
                <a16:creationId xmlns:a16="http://schemas.microsoft.com/office/drawing/2014/main" id="{9A0C9866-6C30-544A-B19C-18D0996CDFC0}"/>
              </a:ext>
            </a:extLst>
          </p:cNvPr>
          <p:cNvSpPr/>
          <p:nvPr/>
        </p:nvSpPr>
        <p:spPr>
          <a:xfrm>
            <a:off x="6631722" y="255966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H</a:t>
            </a:r>
            <a:endParaRPr lang="en-SG" sz="1600" dirty="0">
              <a:latin typeface="Montserrat SemiBold" pitchFamily="2" charset="0"/>
            </a:endParaRPr>
          </a:p>
        </p:txBody>
      </p:sp>
      <p:sp>
        <p:nvSpPr>
          <p:cNvPr id="377" name="Oval 376">
            <a:extLst>
              <a:ext uri="{FF2B5EF4-FFF2-40B4-BE49-F238E27FC236}">
                <a16:creationId xmlns:a16="http://schemas.microsoft.com/office/drawing/2014/main" id="{77D39C2C-62D3-0825-E3CC-201F5953B43D}"/>
              </a:ext>
            </a:extLst>
          </p:cNvPr>
          <p:cNvSpPr/>
          <p:nvPr/>
        </p:nvSpPr>
        <p:spPr>
          <a:xfrm>
            <a:off x="2036306" y="373810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A</a:t>
            </a:r>
            <a:endParaRPr lang="en-SG" sz="1600" dirty="0">
              <a:latin typeface="Montserrat SemiBold" pitchFamily="2" charset="0"/>
            </a:endParaRPr>
          </a:p>
        </p:txBody>
      </p:sp>
      <p:sp>
        <p:nvSpPr>
          <p:cNvPr id="378" name="Oval 377">
            <a:extLst>
              <a:ext uri="{FF2B5EF4-FFF2-40B4-BE49-F238E27FC236}">
                <a16:creationId xmlns:a16="http://schemas.microsoft.com/office/drawing/2014/main" id="{619683D5-C6F7-E209-1D18-0BF2EC986650}"/>
              </a:ext>
            </a:extLst>
          </p:cNvPr>
          <p:cNvSpPr/>
          <p:nvPr/>
        </p:nvSpPr>
        <p:spPr>
          <a:xfrm>
            <a:off x="3185160"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379" name="Oval 378">
            <a:extLst>
              <a:ext uri="{FF2B5EF4-FFF2-40B4-BE49-F238E27FC236}">
                <a16:creationId xmlns:a16="http://schemas.microsoft.com/office/drawing/2014/main" id="{D93ACF47-3C10-AF0D-FF66-1431BF3D9EB0}"/>
              </a:ext>
            </a:extLst>
          </p:cNvPr>
          <p:cNvSpPr/>
          <p:nvPr/>
        </p:nvSpPr>
        <p:spPr>
          <a:xfrm>
            <a:off x="4334014"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sp>
        <p:nvSpPr>
          <p:cNvPr id="380" name="Oval 379">
            <a:extLst>
              <a:ext uri="{FF2B5EF4-FFF2-40B4-BE49-F238E27FC236}">
                <a16:creationId xmlns:a16="http://schemas.microsoft.com/office/drawing/2014/main" id="{C3C0DD9C-13A2-F094-DFF1-BE975372121F}"/>
              </a:ext>
            </a:extLst>
          </p:cNvPr>
          <p:cNvSpPr/>
          <p:nvPr/>
        </p:nvSpPr>
        <p:spPr>
          <a:xfrm>
            <a:off x="5482868"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G</a:t>
            </a:r>
            <a:endParaRPr lang="en-SG" sz="1600" dirty="0">
              <a:latin typeface="Montserrat SemiBold" pitchFamily="2" charset="0"/>
            </a:endParaRPr>
          </a:p>
        </p:txBody>
      </p:sp>
      <p:sp>
        <p:nvSpPr>
          <p:cNvPr id="381" name="Oval 380">
            <a:extLst>
              <a:ext uri="{FF2B5EF4-FFF2-40B4-BE49-F238E27FC236}">
                <a16:creationId xmlns:a16="http://schemas.microsoft.com/office/drawing/2014/main" id="{B3EFB453-B544-32A8-A0E8-FB87F0A7F52C}"/>
              </a:ext>
            </a:extLst>
          </p:cNvPr>
          <p:cNvSpPr/>
          <p:nvPr/>
        </p:nvSpPr>
        <p:spPr>
          <a:xfrm>
            <a:off x="6631722" y="373810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I</a:t>
            </a:r>
            <a:endParaRPr lang="en-SG" sz="1600" dirty="0">
              <a:latin typeface="Montserrat SemiBold" pitchFamily="2" charset="0"/>
            </a:endParaRPr>
          </a:p>
        </p:txBody>
      </p:sp>
      <p:cxnSp>
        <p:nvCxnSpPr>
          <p:cNvPr id="382" name="Straight Connector 381">
            <a:extLst>
              <a:ext uri="{FF2B5EF4-FFF2-40B4-BE49-F238E27FC236}">
                <a16:creationId xmlns:a16="http://schemas.microsoft.com/office/drawing/2014/main" id="{BCCE5243-68B7-DD7E-4BAC-FA0A43CB25B1}"/>
              </a:ext>
            </a:extLst>
          </p:cNvPr>
          <p:cNvCxnSpPr>
            <a:stCxn id="377" idx="7"/>
            <a:endCxn id="373" idx="3"/>
          </p:cNvCxnSpPr>
          <p:nvPr/>
        </p:nvCxnSpPr>
        <p:spPr>
          <a:xfrm flipV="1">
            <a:off x="2398366"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83FE455D-E781-DD93-C2F5-1AD338CAA5AE}"/>
              </a:ext>
            </a:extLst>
          </p:cNvPr>
          <p:cNvCxnSpPr>
            <a:stCxn id="373" idx="6"/>
            <a:endCxn id="374" idx="2"/>
          </p:cNvCxnSpPr>
          <p:nvPr/>
        </p:nvCxnSpPr>
        <p:spPr>
          <a:xfrm>
            <a:off x="3609340" y="277175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85F34A07-DEC9-68B2-3E3C-5AA4C9B41959}"/>
              </a:ext>
            </a:extLst>
          </p:cNvPr>
          <p:cNvCxnSpPr>
            <a:stCxn id="373" idx="4"/>
            <a:endCxn id="378" idx="0"/>
          </p:cNvCxnSpPr>
          <p:nvPr/>
        </p:nvCxnSpPr>
        <p:spPr>
          <a:xfrm>
            <a:off x="3397250"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C4FD1AE-AE85-077B-545A-CC87E567AACB}"/>
              </a:ext>
            </a:extLst>
          </p:cNvPr>
          <p:cNvCxnSpPr>
            <a:stCxn id="373" idx="5"/>
            <a:endCxn id="379" idx="1"/>
          </p:cNvCxnSpPr>
          <p:nvPr/>
        </p:nvCxnSpPr>
        <p:spPr>
          <a:xfrm>
            <a:off x="3547220"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3A083240-6CE9-AA95-5193-544E275C1C1E}"/>
              </a:ext>
            </a:extLst>
          </p:cNvPr>
          <p:cNvCxnSpPr>
            <a:stCxn id="377" idx="6"/>
            <a:endCxn id="378" idx="2"/>
          </p:cNvCxnSpPr>
          <p:nvPr/>
        </p:nvCxnSpPr>
        <p:spPr>
          <a:xfrm>
            <a:off x="2460486" y="3950196"/>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C4B4D29A-7CA2-129D-F46D-6071787FE5FC}"/>
              </a:ext>
            </a:extLst>
          </p:cNvPr>
          <p:cNvCxnSpPr>
            <a:stCxn id="378" idx="6"/>
            <a:endCxn id="379" idx="2"/>
          </p:cNvCxnSpPr>
          <p:nvPr/>
        </p:nvCxnSpPr>
        <p:spPr>
          <a:xfrm>
            <a:off x="3609340"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360FF12C-D46C-F700-3C78-AAA027D955EA}"/>
              </a:ext>
            </a:extLst>
          </p:cNvPr>
          <p:cNvCxnSpPr>
            <a:stCxn id="374" idx="4"/>
            <a:endCxn id="379" idx="0"/>
          </p:cNvCxnSpPr>
          <p:nvPr/>
        </p:nvCxnSpPr>
        <p:spPr>
          <a:xfrm>
            <a:off x="4546104"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2257756F-C7B9-63F3-3EE5-E7984F6B25A1}"/>
              </a:ext>
            </a:extLst>
          </p:cNvPr>
          <p:cNvCxnSpPr>
            <a:stCxn id="374" idx="5"/>
            <a:endCxn id="380" idx="1"/>
          </p:cNvCxnSpPr>
          <p:nvPr/>
        </p:nvCxnSpPr>
        <p:spPr>
          <a:xfrm>
            <a:off x="4696074"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753420D3-FC65-7BBD-DD6E-2949A603AEA7}"/>
              </a:ext>
            </a:extLst>
          </p:cNvPr>
          <p:cNvCxnSpPr>
            <a:stCxn id="374" idx="6"/>
            <a:endCxn id="375" idx="2"/>
          </p:cNvCxnSpPr>
          <p:nvPr/>
        </p:nvCxnSpPr>
        <p:spPr>
          <a:xfrm>
            <a:off x="4758194" y="277175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1C1AB9F8-3DC9-EE1D-25E7-CCD10E82D002}"/>
              </a:ext>
            </a:extLst>
          </p:cNvPr>
          <p:cNvCxnSpPr>
            <a:stCxn id="379" idx="6"/>
            <a:endCxn id="380" idx="2"/>
          </p:cNvCxnSpPr>
          <p:nvPr/>
        </p:nvCxnSpPr>
        <p:spPr>
          <a:xfrm>
            <a:off x="4758194"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E4489FDE-808F-1974-EEE3-81FA41FA354D}"/>
              </a:ext>
            </a:extLst>
          </p:cNvPr>
          <p:cNvCxnSpPr>
            <a:stCxn id="375" idx="4"/>
            <a:endCxn id="380" idx="0"/>
          </p:cNvCxnSpPr>
          <p:nvPr/>
        </p:nvCxnSpPr>
        <p:spPr>
          <a:xfrm>
            <a:off x="5694958"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05B1E7D4-A0B7-272D-EC49-38F470DEAEAF}"/>
              </a:ext>
            </a:extLst>
          </p:cNvPr>
          <p:cNvCxnSpPr>
            <a:stCxn id="375" idx="6"/>
            <a:endCxn id="376" idx="2"/>
          </p:cNvCxnSpPr>
          <p:nvPr/>
        </p:nvCxnSpPr>
        <p:spPr>
          <a:xfrm>
            <a:off x="5907048" y="2771756"/>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C73C3489-C63C-5B30-ADCD-56DC18061A17}"/>
              </a:ext>
            </a:extLst>
          </p:cNvPr>
          <p:cNvCxnSpPr>
            <a:stCxn id="380" idx="7"/>
            <a:endCxn id="376" idx="3"/>
          </p:cNvCxnSpPr>
          <p:nvPr/>
        </p:nvCxnSpPr>
        <p:spPr>
          <a:xfrm flipV="1">
            <a:off x="5844928"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3DD095-0925-2D77-0F72-A606043C7445}"/>
              </a:ext>
            </a:extLst>
          </p:cNvPr>
          <p:cNvCxnSpPr>
            <a:stCxn id="380" idx="6"/>
            <a:endCxn id="381" idx="2"/>
          </p:cNvCxnSpPr>
          <p:nvPr/>
        </p:nvCxnSpPr>
        <p:spPr>
          <a:xfrm>
            <a:off x="5907048"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96" name="Google Shape;336;p36">
            <a:extLst>
              <a:ext uri="{FF2B5EF4-FFF2-40B4-BE49-F238E27FC236}">
                <a16:creationId xmlns:a16="http://schemas.microsoft.com/office/drawing/2014/main" id="{205088CB-DB3D-E8AE-E0F8-1F5AAE66D684}"/>
              </a:ext>
            </a:extLst>
          </p:cNvPr>
          <p:cNvSpPr txBox="1">
            <a:spLocks/>
          </p:cNvSpPr>
          <p:nvPr/>
        </p:nvSpPr>
        <p:spPr>
          <a:xfrm>
            <a:off x="3825757" y="236171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397" name="Google Shape;336;p36">
            <a:extLst>
              <a:ext uri="{FF2B5EF4-FFF2-40B4-BE49-F238E27FC236}">
                <a16:creationId xmlns:a16="http://schemas.microsoft.com/office/drawing/2014/main" id="{6DF567B7-371B-E044-F3EB-645A51F4B27F}"/>
              </a:ext>
            </a:extLst>
          </p:cNvPr>
          <p:cNvSpPr txBox="1">
            <a:spLocks/>
          </p:cNvSpPr>
          <p:nvPr/>
        </p:nvSpPr>
        <p:spPr>
          <a:xfrm>
            <a:off x="4954694" y="235978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6</a:t>
            </a:r>
          </a:p>
        </p:txBody>
      </p:sp>
      <p:sp>
        <p:nvSpPr>
          <p:cNvPr id="398" name="Google Shape;336;p36">
            <a:extLst>
              <a:ext uri="{FF2B5EF4-FFF2-40B4-BE49-F238E27FC236}">
                <a16:creationId xmlns:a16="http://schemas.microsoft.com/office/drawing/2014/main" id="{DFD62DAA-B791-97DF-94A5-F9D8526BA374}"/>
              </a:ext>
            </a:extLst>
          </p:cNvPr>
          <p:cNvSpPr txBox="1">
            <a:spLocks/>
          </p:cNvSpPr>
          <p:nvPr/>
        </p:nvSpPr>
        <p:spPr>
          <a:xfrm>
            <a:off x="6083631" y="235786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3</a:t>
            </a:r>
          </a:p>
        </p:txBody>
      </p:sp>
      <p:sp>
        <p:nvSpPr>
          <p:cNvPr id="399" name="Google Shape;336;p36">
            <a:extLst>
              <a:ext uri="{FF2B5EF4-FFF2-40B4-BE49-F238E27FC236}">
                <a16:creationId xmlns:a16="http://schemas.microsoft.com/office/drawing/2014/main" id="{61062DE5-D23F-4B3C-47DC-768EDDBD8C08}"/>
              </a:ext>
            </a:extLst>
          </p:cNvPr>
          <p:cNvSpPr txBox="1">
            <a:spLocks/>
          </p:cNvSpPr>
          <p:nvPr/>
        </p:nvSpPr>
        <p:spPr>
          <a:xfrm>
            <a:off x="2696820" y="405237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2</a:t>
            </a:r>
          </a:p>
        </p:txBody>
      </p:sp>
      <p:sp>
        <p:nvSpPr>
          <p:cNvPr id="400" name="Google Shape;336;p36">
            <a:extLst>
              <a:ext uri="{FF2B5EF4-FFF2-40B4-BE49-F238E27FC236}">
                <a16:creationId xmlns:a16="http://schemas.microsoft.com/office/drawing/2014/main" id="{E445AAF0-F0AE-D304-4F2F-D478B424FD10}"/>
              </a:ext>
            </a:extLst>
          </p:cNvPr>
          <p:cNvSpPr txBox="1">
            <a:spLocks/>
          </p:cNvSpPr>
          <p:nvPr/>
        </p:nvSpPr>
        <p:spPr>
          <a:xfrm>
            <a:off x="3825757" y="405045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401" name="Google Shape;336;p36">
            <a:extLst>
              <a:ext uri="{FF2B5EF4-FFF2-40B4-BE49-F238E27FC236}">
                <a16:creationId xmlns:a16="http://schemas.microsoft.com/office/drawing/2014/main" id="{089A930C-AB37-ECF2-9FF1-D8014FA97407}"/>
              </a:ext>
            </a:extLst>
          </p:cNvPr>
          <p:cNvSpPr txBox="1">
            <a:spLocks/>
          </p:cNvSpPr>
          <p:nvPr/>
        </p:nvSpPr>
        <p:spPr>
          <a:xfrm>
            <a:off x="4901651" y="4048524"/>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10</a:t>
            </a:r>
          </a:p>
        </p:txBody>
      </p:sp>
      <p:sp>
        <p:nvSpPr>
          <p:cNvPr id="402" name="Google Shape;336;p36">
            <a:extLst>
              <a:ext uri="{FF2B5EF4-FFF2-40B4-BE49-F238E27FC236}">
                <a16:creationId xmlns:a16="http://schemas.microsoft.com/office/drawing/2014/main" id="{83522C52-467F-AA5F-4DA6-C65FA140A2F8}"/>
              </a:ext>
            </a:extLst>
          </p:cNvPr>
          <p:cNvSpPr txBox="1">
            <a:spLocks/>
          </p:cNvSpPr>
          <p:nvPr/>
        </p:nvSpPr>
        <p:spPr>
          <a:xfrm>
            <a:off x="6079312" y="4048524"/>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10</a:t>
            </a:r>
          </a:p>
        </p:txBody>
      </p:sp>
      <p:sp>
        <p:nvSpPr>
          <p:cNvPr id="403" name="Google Shape;336;p36">
            <a:extLst>
              <a:ext uri="{FF2B5EF4-FFF2-40B4-BE49-F238E27FC236}">
                <a16:creationId xmlns:a16="http://schemas.microsoft.com/office/drawing/2014/main" id="{26FA53DC-C8BC-388B-FD58-057C60C24974}"/>
              </a:ext>
            </a:extLst>
          </p:cNvPr>
          <p:cNvSpPr txBox="1">
            <a:spLocks/>
          </p:cNvSpPr>
          <p:nvPr/>
        </p:nvSpPr>
        <p:spPr>
          <a:xfrm>
            <a:off x="6225232" y="328487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8</a:t>
            </a:r>
          </a:p>
        </p:txBody>
      </p:sp>
      <p:sp>
        <p:nvSpPr>
          <p:cNvPr id="404" name="Google Shape;336;p36">
            <a:extLst>
              <a:ext uri="{FF2B5EF4-FFF2-40B4-BE49-F238E27FC236}">
                <a16:creationId xmlns:a16="http://schemas.microsoft.com/office/drawing/2014/main" id="{BBEC7B26-EC02-274E-0E10-70EBAD0617E5}"/>
              </a:ext>
            </a:extLst>
          </p:cNvPr>
          <p:cNvSpPr txBox="1">
            <a:spLocks/>
          </p:cNvSpPr>
          <p:nvPr/>
        </p:nvSpPr>
        <p:spPr>
          <a:xfrm>
            <a:off x="5655133" y="3147031"/>
            <a:ext cx="424179"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11</a:t>
            </a:r>
          </a:p>
        </p:txBody>
      </p:sp>
      <p:sp>
        <p:nvSpPr>
          <p:cNvPr id="405" name="Google Shape;336;p36">
            <a:extLst>
              <a:ext uri="{FF2B5EF4-FFF2-40B4-BE49-F238E27FC236}">
                <a16:creationId xmlns:a16="http://schemas.microsoft.com/office/drawing/2014/main" id="{BC076FA7-9073-E7AD-A2E3-606D94FF6FDE}"/>
              </a:ext>
            </a:extLst>
          </p:cNvPr>
          <p:cNvSpPr txBox="1">
            <a:spLocks/>
          </p:cNvSpPr>
          <p:nvPr/>
        </p:nvSpPr>
        <p:spPr>
          <a:xfrm>
            <a:off x="5046416" y="306345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406" name="Google Shape;336;p36">
            <a:extLst>
              <a:ext uri="{FF2B5EF4-FFF2-40B4-BE49-F238E27FC236}">
                <a16:creationId xmlns:a16="http://schemas.microsoft.com/office/drawing/2014/main" id="{C3F3CD28-C475-86D0-C67F-2CE3796B6E35}"/>
              </a:ext>
            </a:extLst>
          </p:cNvPr>
          <p:cNvSpPr txBox="1">
            <a:spLocks/>
          </p:cNvSpPr>
          <p:nvPr/>
        </p:nvSpPr>
        <p:spPr>
          <a:xfrm>
            <a:off x="4550154" y="324028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407" name="Google Shape;336;p36">
            <a:extLst>
              <a:ext uri="{FF2B5EF4-FFF2-40B4-BE49-F238E27FC236}">
                <a16:creationId xmlns:a16="http://schemas.microsoft.com/office/drawing/2014/main" id="{35E5ED1C-DBEE-E9A2-FA7E-4284A3B48402}"/>
              </a:ext>
            </a:extLst>
          </p:cNvPr>
          <p:cNvSpPr txBox="1">
            <a:spLocks/>
          </p:cNvSpPr>
          <p:nvPr/>
        </p:nvSpPr>
        <p:spPr>
          <a:xfrm>
            <a:off x="3916694" y="3089075"/>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7</a:t>
            </a:r>
          </a:p>
        </p:txBody>
      </p:sp>
      <p:sp>
        <p:nvSpPr>
          <p:cNvPr id="408" name="Google Shape;336;p36">
            <a:extLst>
              <a:ext uri="{FF2B5EF4-FFF2-40B4-BE49-F238E27FC236}">
                <a16:creationId xmlns:a16="http://schemas.microsoft.com/office/drawing/2014/main" id="{1323C4DA-110A-D804-94ED-96CA37CB8105}"/>
              </a:ext>
            </a:extLst>
          </p:cNvPr>
          <p:cNvSpPr txBox="1">
            <a:spLocks/>
          </p:cNvSpPr>
          <p:nvPr/>
        </p:nvSpPr>
        <p:spPr>
          <a:xfrm>
            <a:off x="3073043" y="328431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409" name="Google Shape;336;p36">
            <a:extLst>
              <a:ext uri="{FF2B5EF4-FFF2-40B4-BE49-F238E27FC236}">
                <a16:creationId xmlns:a16="http://schemas.microsoft.com/office/drawing/2014/main" id="{C1315D7F-DCCA-534B-0801-B0CB753938FD}"/>
              </a:ext>
            </a:extLst>
          </p:cNvPr>
          <p:cNvSpPr txBox="1">
            <a:spLocks/>
          </p:cNvSpPr>
          <p:nvPr/>
        </p:nvSpPr>
        <p:spPr>
          <a:xfrm>
            <a:off x="2460486" y="311284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2" name="Oval 1">
            <a:extLst>
              <a:ext uri="{FF2B5EF4-FFF2-40B4-BE49-F238E27FC236}">
                <a16:creationId xmlns:a16="http://schemas.microsoft.com/office/drawing/2014/main" id="{BEFF89F7-E8D7-F870-5A3A-B9C554F4E5BE}"/>
              </a:ext>
            </a:extLst>
          </p:cNvPr>
          <p:cNvSpPr/>
          <p:nvPr/>
        </p:nvSpPr>
        <p:spPr>
          <a:xfrm>
            <a:off x="4477471" y="177342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S</a:t>
            </a:r>
            <a:endParaRPr lang="en-SG" sz="1600" dirty="0">
              <a:latin typeface="Montserrat SemiBold" pitchFamily="2" charset="0"/>
            </a:endParaRPr>
          </a:p>
        </p:txBody>
      </p:sp>
      <p:sp>
        <p:nvSpPr>
          <p:cNvPr id="3" name="Freeform: Shape 2">
            <a:extLst>
              <a:ext uri="{FF2B5EF4-FFF2-40B4-BE49-F238E27FC236}">
                <a16:creationId xmlns:a16="http://schemas.microsoft.com/office/drawing/2014/main" id="{A5404C76-AA29-A75A-7EF9-4B503F554251}"/>
              </a:ext>
            </a:extLst>
          </p:cNvPr>
          <p:cNvSpPr/>
          <p:nvPr/>
        </p:nvSpPr>
        <p:spPr>
          <a:xfrm>
            <a:off x="1965744" y="1947744"/>
            <a:ext cx="2514816" cy="1808330"/>
          </a:xfrm>
          <a:custGeom>
            <a:avLst/>
            <a:gdLst>
              <a:gd name="connsiteX0" fmla="*/ 2514816 w 2514816"/>
              <a:gd name="connsiteY0" fmla="*/ 631 h 1808330"/>
              <a:gd name="connsiteX1" fmla="*/ 1389401 w 2514816"/>
              <a:gd name="connsiteY1" fmla="*/ 49868 h 1808330"/>
              <a:gd name="connsiteX2" fmla="*/ 587542 w 2514816"/>
              <a:gd name="connsiteY2" fmla="*/ 317154 h 1808330"/>
              <a:gd name="connsiteX3" fmla="*/ 31868 w 2514816"/>
              <a:gd name="connsiteY3" fmla="*/ 1027573 h 1808330"/>
              <a:gd name="connsiteX4" fmla="*/ 116274 w 2514816"/>
              <a:gd name="connsiteY4" fmla="*/ 1808330 h 1808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816" h="1808330">
                <a:moveTo>
                  <a:pt x="2514816" y="631"/>
                </a:moveTo>
                <a:cubicBezTo>
                  <a:pt x="2112714" y="-1128"/>
                  <a:pt x="1710613" y="-2886"/>
                  <a:pt x="1389401" y="49868"/>
                </a:cubicBezTo>
                <a:cubicBezTo>
                  <a:pt x="1068189" y="102622"/>
                  <a:pt x="813797" y="154203"/>
                  <a:pt x="587542" y="317154"/>
                </a:cubicBezTo>
                <a:cubicBezTo>
                  <a:pt x="361287" y="480105"/>
                  <a:pt x="110413" y="779044"/>
                  <a:pt x="31868" y="1027573"/>
                </a:cubicBezTo>
                <a:cubicBezTo>
                  <a:pt x="-46677" y="1276102"/>
                  <a:pt x="34798" y="1542216"/>
                  <a:pt x="116274" y="1808330"/>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Freeform: Shape 3">
            <a:extLst>
              <a:ext uri="{FF2B5EF4-FFF2-40B4-BE49-F238E27FC236}">
                <a16:creationId xmlns:a16="http://schemas.microsoft.com/office/drawing/2014/main" id="{BD3F81B6-6F45-40C6-A8FF-8B709C120E3E}"/>
              </a:ext>
            </a:extLst>
          </p:cNvPr>
          <p:cNvSpPr/>
          <p:nvPr/>
        </p:nvSpPr>
        <p:spPr>
          <a:xfrm>
            <a:off x="4937760" y="1838931"/>
            <a:ext cx="1906172" cy="707321"/>
          </a:xfrm>
          <a:custGeom>
            <a:avLst/>
            <a:gdLst>
              <a:gd name="connsiteX0" fmla="*/ 0 w 1906172"/>
              <a:gd name="connsiteY0" fmla="*/ 88343 h 707321"/>
              <a:gd name="connsiteX1" fmla="*/ 893298 w 1906172"/>
              <a:gd name="connsiteY1" fmla="*/ 3937 h 707321"/>
              <a:gd name="connsiteX2" fmla="*/ 1596683 w 1906172"/>
              <a:gd name="connsiteY2" fmla="*/ 200884 h 707321"/>
              <a:gd name="connsiteX3" fmla="*/ 1906172 w 1906172"/>
              <a:gd name="connsiteY3" fmla="*/ 707321 h 707321"/>
            </a:gdLst>
            <a:ahLst/>
            <a:cxnLst>
              <a:cxn ang="0">
                <a:pos x="connsiteX0" y="connsiteY0"/>
              </a:cxn>
              <a:cxn ang="0">
                <a:pos x="connsiteX1" y="connsiteY1"/>
              </a:cxn>
              <a:cxn ang="0">
                <a:pos x="connsiteX2" y="connsiteY2"/>
              </a:cxn>
              <a:cxn ang="0">
                <a:pos x="connsiteX3" y="connsiteY3"/>
              </a:cxn>
            </a:cxnLst>
            <a:rect l="l" t="t" r="r" b="b"/>
            <a:pathLst>
              <a:path w="1906172" h="707321">
                <a:moveTo>
                  <a:pt x="0" y="88343"/>
                </a:moveTo>
                <a:cubicBezTo>
                  <a:pt x="313592" y="36761"/>
                  <a:pt x="627184" y="-14820"/>
                  <a:pt x="893298" y="3937"/>
                </a:cubicBezTo>
                <a:cubicBezTo>
                  <a:pt x="1159412" y="22694"/>
                  <a:pt x="1427871" y="83653"/>
                  <a:pt x="1596683" y="200884"/>
                </a:cubicBezTo>
                <a:cubicBezTo>
                  <a:pt x="1765495" y="318115"/>
                  <a:pt x="1835833" y="512718"/>
                  <a:pt x="1906172" y="707321"/>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Freeform: Shape 5">
            <a:extLst>
              <a:ext uri="{FF2B5EF4-FFF2-40B4-BE49-F238E27FC236}">
                <a16:creationId xmlns:a16="http://schemas.microsoft.com/office/drawing/2014/main" id="{C4B06F53-2633-7B63-EE3E-7FEAFE97F206}"/>
              </a:ext>
            </a:extLst>
          </p:cNvPr>
          <p:cNvSpPr/>
          <p:nvPr/>
        </p:nvSpPr>
        <p:spPr>
          <a:xfrm>
            <a:off x="4881490" y="1609317"/>
            <a:ext cx="3090515" cy="2336671"/>
          </a:xfrm>
          <a:custGeom>
            <a:avLst/>
            <a:gdLst>
              <a:gd name="connsiteX0" fmla="*/ 0 w 3341369"/>
              <a:gd name="connsiteY0" fmla="*/ 472274 h 2652767"/>
              <a:gd name="connsiteX1" fmla="*/ 450166 w 3341369"/>
              <a:gd name="connsiteY1" fmla="*/ 183887 h 2652767"/>
              <a:gd name="connsiteX2" fmla="*/ 1385668 w 3341369"/>
              <a:gd name="connsiteY2" fmla="*/ 8040 h 2652767"/>
              <a:gd name="connsiteX3" fmla="*/ 2518117 w 3341369"/>
              <a:gd name="connsiteY3" fmla="*/ 85413 h 2652767"/>
              <a:gd name="connsiteX4" fmla="*/ 3186332 w 3341369"/>
              <a:gd name="connsiteY4" fmla="*/ 563714 h 2652767"/>
              <a:gd name="connsiteX5" fmla="*/ 3327009 w 3341369"/>
              <a:gd name="connsiteY5" fmla="*/ 1710231 h 2652767"/>
              <a:gd name="connsiteX6" fmla="*/ 2940148 w 3341369"/>
              <a:gd name="connsiteY6" fmla="*/ 2448785 h 2652767"/>
              <a:gd name="connsiteX7" fmla="*/ 2257864 w 3341369"/>
              <a:gd name="connsiteY7" fmla="*/ 2652767 h 2652767"/>
              <a:gd name="connsiteX0" fmla="*/ 0 w 3363977"/>
              <a:gd name="connsiteY0" fmla="*/ 289598 h 2652767"/>
              <a:gd name="connsiteX1" fmla="*/ 472774 w 3363977"/>
              <a:gd name="connsiteY1" fmla="*/ 183887 h 2652767"/>
              <a:gd name="connsiteX2" fmla="*/ 1408276 w 3363977"/>
              <a:gd name="connsiteY2" fmla="*/ 8040 h 2652767"/>
              <a:gd name="connsiteX3" fmla="*/ 2540725 w 3363977"/>
              <a:gd name="connsiteY3" fmla="*/ 85413 h 2652767"/>
              <a:gd name="connsiteX4" fmla="*/ 3208940 w 3363977"/>
              <a:gd name="connsiteY4" fmla="*/ 563714 h 2652767"/>
              <a:gd name="connsiteX5" fmla="*/ 3349617 w 3363977"/>
              <a:gd name="connsiteY5" fmla="*/ 1710231 h 2652767"/>
              <a:gd name="connsiteX6" fmla="*/ 2962756 w 3363977"/>
              <a:gd name="connsiteY6" fmla="*/ 2448785 h 2652767"/>
              <a:gd name="connsiteX7" fmla="*/ 2280472 w 3363977"/>
              <a:gd name="connsiteY7" fmla="*/ 2652767 h 2652767"/>
              <a:gd name="connsiteX0" fmla="*/ 0 w 3363977"/>
              <a:gd name="connsiteY0" fmla="*/ 283277 h 2646446"/>
              <a:gd name="connsiteX1" fmla="*/ 472774 w 3363977"/>
              <a:gd name="connsiteY1" fmla="*/ 90199 h 2646446"/>
              <a:gd name="connsiteX2" fmla="*/ 1408276 w 3363977"/>
              <a:gd name="connsiteY2" fmla="*/ 1719 h 2646446"/>
              <a:gd name="connsiteX3" fmla="*/ 2540725 w 3363977"/>
              <a:gd name="connsiteY3" fmla="*/ 79092 h 2646446"/>
              <a:gd name="connsiteX4" fmla="*/ 3208940 w 3363977"/>
              <a:gd name="connsiteY4" fmla="*/ 557393 h 2646446"/>
              <a:gd name="connsiteX5" fmla="*/ 3349617 w 3363977"/>
              <a:gd name="connsiteY5" fmla="*/ 1703910 h 2646446"/>
              <a:gd name="connsiteX6" fmla="*/ 2962756 w 3363977"/>
              <a:gd name="connsiteY6" fmla="*/ 2442464 h 2646446"/>
              <a:gd name="connsiteX7" fmla="*/ 2280472 w 3363977"/>
              <a:gd name="connsiteY7" fmla="*/ 2646446 h 2646446"/>
              <a:gd name="connsiteX0" fmla="*/ 0 w 3311224"/>
              <a:gd name="connsiteY0" fmla="*/ 219737 h 2646446"/>
              <a:gd name="connsiteX1" fmla="*/ 420021 w 3311224"/>
              <a:gd name="connsiteY1" fmla="*/ 90199 h 2646446"/>
              <a:gd name="connsiteX2" fmla="*/ 1355523 w 3311224"/>
              <a:gd name="connsiteY2" fmla="*/ 1719 h 2646446"/>
              <a:gd name="connsiteX3" fmla="*/ 2487972 w 3311224"/>
              <a:gd name="connsiteY3" fmla="*/ 79092 h 2646446"/>
              <a:gd name="connsiteX4" fmla="*/ 3156187 w 3311224"/>
              <a:gd name="connsiteY4" fmla="*/ 557393 h 2646446"/>
              <a:gd name="connsiteX5" fmla="*/ 3296864 w 3311224"/>
              <a:gd name="connsiteY5" fmla="*/ 1703910 h 2646446"/>
              <a:gd name="connsiteX6" fmla="*/ 2910003 w 3311224"/>
              <a:gd name="connsiteY6" fmla="*/ 2442464 h 2646446"/>
              <a:gd name="connsiteX7" fmla="*/ 2227719 w 3311224"/>
              <a:gd name="connsiteY7" fmla="*/ 2646446 h 2646446"/>
              <a:gd name="connsiteX0" fmla="*/ 0 w 3311224"/>
              <a:gd name="connsiteY0" fmla="*/ 219737 h 2646446"/>
              <a:gd name="connsiteX1" fmla="*/ 420021 w 3311224"/>
              <a:gd name="connsiteY1" fmla="*/ 90199 h 2646446"/>
              <a:gd name="connsiteX2" fmla="*/ 1355523 w 3311224"/>
              <a:gd name="connsiteY2" fmla="*/ 1719 h 2646446"/>
              <a:gd name="connsiteX3" fmla="*/ 2487972 w 3311224"/>
              <a:gd name="connsiteY3" fmla="*/ 79092 h 2646446"/>
              <a:gd name="connsiteX4" fmla="*/ 3156187 w 3311224"/>
              <a:gd name="connsiteY4" fmla="*/ 557393 h 2646446"/>
              <a:gd name="connsiteX5" fmla="*/ 3296864 w 3311224"/>
              <a:gd name="connsiteY5" fmla="*/ 1703910 h 2646446"/>
              <a:gd name="connsiteX6" fmla="*/ 2910003 w 3311224"/>
              <a:gd name="connsiteY6" fmla="*/ 2442464 h 2646446"/>
              <a:gd name="connsiteX7" fmla="*/ 2227719 w 3311224"/>
              <a:gd name="connsiteY7" fmla="*/ 2646446 h 2646446"/>
              <a:gd name="connsiteX0" fmla="*/ 0 w 3311224"/>
              <a:gd name="connsiteY0" fmla="*/ 219737 h 2638503"/>
              <a:gd name="connsiteX1" fmla="*/ 420021 w 3311224"/>
              <a:gd name="connsiteY1" fmla="*/ 90199 h 2638503"/>
              <a:gd name="connsiteX2" fmla="*/ 1355523 w 3311224"/>
              <a:gd name="connsiteY2" fmla="*/ 1719 h 2638503"/>
              <a:gd name="connsiteX3" fmla="*/ 2487972 w 3311224"/>
              <a:gd name="connsiteY3" fmla="*/ 79092 h 2638503"/>
              <a:gd name="connsiteX4" fmla="*/ 3156187 w 3311224"/>
              <a:gd name="connsiteY4" fmla="*/ 557393 h 2638503"/>
              <a:gd name="connsiteX5" fmla="*/ 3296864 w 3311224"/>
              <a:gd name="connsiteY5" fmla="*/ 1703910 h 2638503"/>
              <a:gd name="connsiteX6" fmla="*/ 2910003 w 3311224"/>
              <a:gd name="connsiteY6" fmla="*/ 2442464 h 2638503"/>
              <a:gd name="connsiteX7" fmla="*/ 2385979 w 3311224"/>
              <a:gd name="connsiteY7" fmla="*/ 2638503 h 263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1224" h="2638503">
                <a:moveTo>
                  <a:pt x="0" y="219737"/>
                </a:moveTo>
                <a:cubicBezTo>
                  <a:pt x="109610" y="193653"/>
                  <a:pt x="194100" y="126535"/>
                  <a:pt x="420021" y="90199"/>
                </a:cubicBezTo>
                <a:cubicBezTo>
                  <a:pt x="645942" y="53863"/>
                  <a:pt x="1010865" y="3570"/>
                  <a:pt x="1355523" y="1719"/>
                </a:cubicBezTo>
                <a:cubicBezTo>
                  <a:pt x="1700182" y="-132"/>
                  <a:pt x="2187861" y="-13520"/>
                  <a:pt x="2487972" y="79092"/>
                </a:cubicBezTo>
                <a:cubicBezTo>
                  <a:pt x="2788083" y="171704"/>
                  <a:pt x="3021372" y="286590"/>
                  <a:pt x="3156187" y="557393"/>
                </a:cubicBezTo>
                <a:cubicBezTo>
                  <a:pt x="3291002" y="828196"/>
                  <a:pt x="3337895" y="1389732"/>
                  <a:pt x="3296864" y="1703910"/>
                </a:cubicBezTo>
                <a:cubicBezTo>
                  <a:pt x="3255833" y="2018088"/>
                  <a:pt x="3088194" y="2285375"/>
                  <a:pt x="2910003" y="2442464"/>
                </a:cubicBezTo>
                <a:cubicBezTo>
                  <a:pt x="2731812" y="2599553"/>
                  <a:pt x="2638025" y="2615056"/>
                  <a:pt x="2385979" y="2638503"/>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Google Shape;336;p36">
            <a:extLst>
              <a:ext uri="{FF2B5EF4-FFF2-40B4-BE49-F238E27FC236}">
                <a16:creationId xmlns:a16="http://schemas.microsoft.com/office/drawing/2014/main" id="{06E25168-A095-8201-BCFB-42F804374D82}"/>
              </a:ext>
            </a:extLst>
          </p:cNvPr>
          <p:cNvSpPr txBox="1">
            <a:spLocks/>
          </p:cNvSpPr>
          <p:nvPr/>
        </p:nvSpPr>
        <p:spPr>
          <a:xfrm>
            <a:off x="3355999" y="1604581"/>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
        <p:nvSpPr>
          <p:cNvPr id="8" name="Google Shape;336;p36">
            <a:extLst>
              <a:ext uri="{FF2B5EF4-FFF2-40B4-BE49-F238E27FC236}">
                <a16:creationId xmlns:a16="http://schemas.microsoft.com/office/drawing/2014/main" id="{C664B426-4A57-22A6-57F9-0D250F22782D}"/>
              </a:ext>
            </a:extLst>
          </p:cNvPr>
          <p:cNvSpPr txBox="1">
            <a:spLocks/>
          </p:cNvSpPr>
          <p:nvPr/>
        </p:nvSpPr>
        <p:spPr>
          <a:xfrm>
            <a:off x="7414371" y="1450777"/>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
        <p:nvSpPr>
          <p:cNvPr id="9" name="Google Shape;336;p36">
            <a:extLst>
              <a:ext uri="{FF2B5EF4-FFF2-40B4-BE49-F238E27FC236}">
                <a16:creationId xmlns:a16="http://schemas.microsoft.com/office/drawing/2014/main" id="{942B5517-965D-08CB-1FB5-CE48FAEDD470}"/>
              </a:ext>
            </a:extLst>
          </p:cNvPr>
          <p:cNvSpPr txBox="1">
            <a:spLocks/>
          </p:cNvSpPr>
          <p:nvPr/>
        </p:nvSpPr>
        <p:spPr>
          <a:xfrm>
            <a:off x="6754282" y="198551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Tree>
    <p:extLst>
      <p:ext uri="{BB962C8B-B14F-4D97-AF65-F5344CB8AC3E}">
        <p14:creationId xmlns:p14="http://schemas.microsoft.com/office/powerpoint/2010/main" val="2411291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126</a:t>
            </a:fld>
            <a:endParaRPr/>
          </a:p>
        </p:txBody>
      </p:sp>
      <p:sp>
        <p:nvSpPr>
          <p:cNvPr id="5" name="Google Shape;336;p36">
            <a:extLst>
              <a:ext uri="{FF2B5EF4-FFF2-40B4-BE49-F238E27FC236}">
                <a16:creationId xmlns:a16="http://schemas.microsoft.com/office/drawing/2014/main" id="{4993389E-D327-E43F-7054-120FFDB450E2}"/>
              </a:ext>
            </a:extLst>
          </p:cNvPr>
          <p:cNvSpPr txBox="1">
            <a:spLocks/>
          </p:cNvSpPr>
          <p:nvPr/>
        </p:nvSpPr>
        <p:spPr>
          <a:xfrm>
            <a:off x="714000" y="549082"/>
            <a:ext cx="7758450" cy="1309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Find the MST of this new Graph!</a:t>
            </a:r>
          </a:p>
          <a:p>
            <a:r>
              <a:rPr lang="en-US" sz="1800" dirty="0">
                <a:latin typeface="Montserrat SemiBold" pitchFamily="2" charset="0"/>
              </a:rPr>
              <a:t>e.g. Kruskal:</a:t>
            </a:r>
          </a:p>
        </p:txBody>
      </p:sp>
      <p:sp>
        <p:nvSpPr>
          <p:cNvPr id="373" name="Oval 372">
            <a:extLst>
              <a:ext uri="{FF2B5EF4-FFF2-40B4-BE49-F238E27FC236}">
                <a16:creationId xmlns:a16="http://schemas.microsoft.com/office/drawing/2014/main" id="{56E0A8BA-AD56-1E13-848A-C1AC57A9C16A}"/>
              </a:ext>
            </a:extLst>
          </p:cNvPr>
          <p:cNvSpPr/>
          <p:nvPr/>
        </p:nvSpPr>
        <p:spPr>
          <a:xfrm>
            <a:off x="3185160"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B</a:t>
            </a:r>
            <a:endParaRPr lang="en-SG" sz="1600" dirty="0">
              <a:latin typeface="Montserrat SemiBold" pitchFamily="2" charset="0"/>
            </a:endParaRPr>
          </a:p>
        </p:txBody>
      </p:sp>
      <p:sp>
        <p:nvSpPr>
          <p:cNvPr id="374" name="Oval 373">
            <a:extLst>
              <a:ext uri="{FF2B5EF4-FFF2-40B4-BE49-F238E27FC236}">
                <a16:creationId xmlns:a16="http://schemas.microsoft.com/office/drawing/2014/main" id="{0A4499C3-CAA5-389A-42F8-FD1ED7563DD8}"/>
              </a:ext>
            </a:extLst>
          </p:cNvPr>
          <p:cNvSpPr/>
          <p:nvPr/>
        </p:nvSpPr>
        <p:spPr>
          <a:xfrm>
            <a:off x="4334014"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D</a:t>
            </a:r>
            <a:endParaRPr lang="en-SG" sz="1600" dirty="0">
              <a:latin typeface="Montserrat SemiBold" pitchFamily="2" charset="0"/>
            </a:endParaRPr>
          </a:p>
        </p:txBody>
      </p:sp>
      <p:sp>
        <p:nvSpPr>
          <p:cNvPr id="375" name="Oval 374">
            <a:extLst>
              <a:ext uri="{FF2B5EF4-FFF2-40B4-BE49-F238E27FC236}">
                <a16:creationId xmlns:a16="http://schemas.microsoft.com/office/drawing/2014/main" id="{407790CE-9820-46F5-C8D1-EA16E758D6ED}"/>
              </a:ext>
            </a:extLst>
          </p:cNvPr>
          <p:cNvSpPr/>
          <p:nvPr/>
        </p:nvSpPr>
        <p:spPr>
          <a:xfrm>
            <a:off x="5482868"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F</a:t>
            </a:r>
            <a:endParaRPr lang="en-SG" sz="1600" dirty="0">
              <a:latin typeface="Montserrat SemiBold" pitchFamily="2" charset="0"/>
            </a:endParaRPr>
          </a:p>
        </p:txBody>
      </p:sp>
      <p:sp>
        <p:nvSpPr>
          <p:cNvPr id="376" name="Oval 375">
            <a:extLst>
              <a:ext uri="{FF2B5EF4-FFF2-40B4-BE49-F238E27FC236}">
                <a16:creationId xmlns:a16="http://schemas.microsoft.com/office/drawing/2014/main" id="{9A0C9866-6C30-544A-B19C-18D0996CDFC0}"/>
              </a:ext>
            </a:extLst>
          </p:cNvPr>
          <p:cNvSpPr/>
          <p:nvPr/>
        </p:nvSpPr>
        <p:spPr>
          <a:xfrm>
            <a:off x="6631722" y="255966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H</a:t>
            </a:r>
            <a:endParaRPr lang="en-SG" sz="1600" dirty="0">
              <a:latin typeface="Montserrat SemiBold" pitchFamily="2" charset="0"/>
            </a:endParaRPr>
          </a:p>
        </p:txBody>
      </p:sp>
      <p:sp>
        <p:nvSpPr>
          <p:cNvPr id="377" name="Oval 376">
            <a:extLst>
              <a:ext uri="{FF2B5EF4-FFF2-40B4-BE49-F238E27FC236}">
                <a16:creationId xmlns:a16="http://schemas.microsoft.com/office/drawing/2014/main" id="{77D39C2C-62D3-0825-E3CC-201F5953B43D}"/>
              </a:ext>
            </a:extLst>
          </p:cNvPr>
          <p:cNvSpPr/>
          <p:nvPr/>
        </p:nvSpPr>
        <p:spPr>
          <a:xfrm>
            <a:off x="2036306" y="373810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A</a:t>
            </a:r>
            <a:endParaRPr lang="en-SG" sz="1600" dirty="0">
              <a:latin typeface="Montserrat SemiBold" pitchFamily="2" charset="0"/>
            </a:endParaRPr>
          </a:p>
        </p:txBody>
      </p:sp>
      <p:sp>
        <p:nvSpPr>
          <p:cNvPr id="378" name="Oval 377">
            <a:extLst>
              <a:ext uri="{FF2B5EF4-FFF2-40B4-BE49-F238E27FC236}">
                <a16:creationId xmlns:a16="http://schemas.microsoft.com/office/drawing/2014/main" id="{619683D5-C6F7-E209-1D18-0BF2EC986650}"/>
              </a:ext>
            </a:extLst>
          </p:cNvPr>
          <p:cNvSpPr/>
          <p:nvPr/>
        </p:nvSpPr>
        <p:spPr>
          <a:xfrm>
            <a:off x="3185160"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379" name="Oval 378">
            <a:extLst>
              <a:ext uri="{FF2B5EF4-FFF2-40B4-BE49-F238E27FC236}">
                <a16:creationId xmlns:a16="http://schemas.microsoft.com/office/drawing/2014/main" id="{D93ACF47-3C10-AF0D-FF66-1431BF3D9EB0}"/>
              </a:ext>
            </a:extLst>
          </p:cNvPr>
          <p:cNvSpPr/>
          <p:nvPr/>
        </p:nvSpPr>
        <p:spPr>
          <a:xfrm>
            <a:off x="4334014"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sp>
        <p:nvSpPr>
          <p:cNvPr id="380" name="Oval 379">
            <a:extLst>
              <a:ext uri="{FF2B5EF4-FFF2-40B4-BE49-F238E27FC236}">
                <a16:creationId xmlns:a16="http://schemas.microsoft.com/office/drawing/2014/main" id="{C3C0DD9C-13A2-F094-DFF1-BE975372121F}"/>
              </a:ext>
            </a:extLst>
          </p:cNvPr>
          <p:cNvSpPr/>
          <p:nvPr/>
        </p:nvSpPr>
        <p:spPr>
          <a:xfrm>
            <a:off x="5482868"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G</a:t>
            </a:r>
            <a:endParaRPr lang="en-SG" sz="1600" dirty="0">
              <a:latin typeface="Montserrat SemiBold" pitchFamily="2" charset="0"/>
            </a:endParaRPr>
          </a:p>
        </p:txBody>
      </p:sp>
      <p:sp>
        <p:nvSpPr>
          <p:cNvPr id="381" name="Oval 380">
            <a:extLst>
              <a:ext uri="{FF2B5EF4-FFF2-40B4-BE49-F238E27FC236}">
                <a16:creationId xmlns:a16="http://schemas.microsoft.com/office/drawing/2014/main" id="{B3EFB453-B544-32A8-A0E8-FB87F0A7F52C}"/>
              </a:ext>
            </a:extLst>
          </p:cNvPr>
          <p:cNvSpPr/>
          <p:nvPr/>
        </p:nvSpPr>
        <p:spPr>
          <a:xfrm>
            <a:off x="6631722" y="373810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I</a:t>
            </a:r>
            <a:endParaRPr lang="en-SG" sz="1600" dirty="0">
              <a:latin typeface="Montserrat SemiBold" pitchFamily="2" charset="0"/>
            </a:endParaRPr>
          </a:p>
        </p:txBody>
      </p:sp>
      <p:cxnSp>
        <p:nvCxnSpPr>
          <p:cNvPr id="382" name="Straight Connector 381">
            <a:extLst>
              <a:ext uri="{FF2B5EF4-FFF2-40B4-BE49-F238E27FC236}">
                <a16:creationId xmlns:a16="http://schemas.microsoft.com/office/drawing/2014/main" id="{BCCE5243-68B7-DD7E-4BAC-FA0A43CB25B1}"/>
              </a:ext>
            </a:extLst>
          </p:cNvPr>
          <p:cNvCxnSpPr>
            <a:stCxn id="377" idx="7"/>
            <a:endCxn id="373" idx="3"/>
          </p:cNvCxnSpPr>
          <p:nvPr/>
        </p:nvCxnSpPr>
        <p:spPr>
          <a:xfrm flipV="1">
            <a:off x="2398366"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83FE455D-E781-DD93-C2F5-1AD338CAA5AE}"/>
              </a:ext>
            </a:extLst>
          </p:cNvPr>
          <p:cNvCxnSpPr>
            <a:stCxn id="373" idx="6"/>
            <a:endCxn id="374" idx="2"/>
          </p:cNvCxnSpPr>
          <p:nvPr/>
        </p:nvCxnSpPr>
        <p:spPr>
          <a:xfrm>
            <a:off x="3609340" y="2771756"/>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85F34A07-DEC9-68B2-3E3C-5AA4C9B41959}"/>
              </a:ext>
            </a:extLst>
          </p:cNvPr>
          <p:cNvCxnSpPr>
            <a:stCxn id="373" idx="4"/>
            <a:endCxn id="378" idx="0"/>
          </p:cNvCxnSpPr>
          <p:nvPr/>
        </p:nvCxnSpPr>
        <p:spPr>
          <a:xfrm>
            <a:off x="3397250"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C4FD1AE-AE85-077B-545A-CC87E567AACB}"/>
              </a:ext>
            </a:extLst>
          </p:cNvPr>
          <p:cNvCxnSpPr>
            <a:stCxn id="373" idx="5"/>
            <a:endCxn id="379" idx="1"/>
          </p:cNvCxnSpPr>
          <p:nvPr/>
        </p:nvCxnSpPr>
        <p:spPr>
          <a:xfrm>
            <a:off x="3547220"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3A083240-6CE9-AA95-5193-544E275C1C1E}"/>
              </a:ext>
            </a:extLst>
          </p:cNvPr>
          <p:cNvCxnSpPr>
            <a:stCxn id="377" idx="6"/>
            <a:endCxn id="378" idx="2"/>
          </p:cNvCxnSpPr>
          <p:nvPr/>
        </p:nvCxnSpPr>
        <p:spPr>
          <a:xfrm>
            <a:off x="2460486" y="3950196"/>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C4B4D29A-7CA2-129D-F46D-6071787FE5FC}"/>
              </a:ext>
            </a:extLst>
          </p:cNvPr>
          <p:cNvCxnSpPr>
            <a:stCxn id="378" idx="6"/>
            <a:endCxn id="379" idx="2"/>
          </p:cNvCxnSpPr>
          <p:nvPr/>
        </p:nvCxnSpPr>
        <p:spPr>
          <a:xfrm>
            <a:off x="3609340"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360FF12C-D46C-F700-3C78-AAA027D955EA}"/>
              </a:ext>
            </a:extLst>
          </p:cNvPr>
          <p:cNvCxnSpPr>
            <a:stCxn id="374" idx="4"/>
            <a:endCxn id="379" idx="0"/>
          </p:cNvCxnSpPr>
          <p:nvPr/>
        </p:nvCxnSpPr>
        <p:spPr>
          <a:xfrm>
            <a:off x="4546104"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2257756F-C7B9-63F3-3EE5-E7984F6B25A1}"/>
              </a:ext>
            </a:extLst>
          </p:cNvPr>
          <p:cNvCxnSpPr>
            <a:stCxn id="374" idx="5"/>
            <a:endCxn id="380" idx="1"/>
          </p:cNvCxnSpPr>
          <p:nvPr/>
        </p:nvCxnSpPr>
        <p:spPr>
          <a:xfrm>
            <a:off x="4696074"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753420D3-FC65-7BBD-DD6E-2949A603AEA7}"/>
              </a:ext>
            </a:extLst>
          </p:cNvPr>
          <p:cNvCxnSpPr>
            <a:stCxn id="374" idx="6"/>
            <a:endCxn id="375" idx="2"/>
          </p:cNvCxnSpPr>
          <p:nvPr/>
        </p:nvCxnSpPr>
        <p:spPr>
          <a:xfrm>
            <a:off x="4758194" y="277175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1C1AB9F8-3DC9-EE1D-25E7-CCD10E82D002}"/>
              </a:ext>
            </a:extLst>
          </p:cNvPr>
          <p:cNvCxnSpPr>
            <a:stCxn id="379" idx="6"/>
            <a:endCxn id="380" idx="2"/>
          </p:cNvCxnSpPr>
          <p:nvPr/>
        </p:nvCxnSpPr>
        <p:spPr>
          <a:xfrm>
            <a:off x="4758194"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E4489FDE-808F-1974-EEE3-81FA41FA354D}"/>
              </a:ext>
            </a:extLst>
          </p:cNvPr>
          <p:cNvCxnSpPr>
            <a:stCxn id="375" idx="4"/>
            <a:endCxn id="380" idx="0"/>
          </p:cNvCxnSpPr>
          <p:nvPr/>
        </p:nvCxnSpPr>
        <p:spPr>
          <a:xfrm>
            <a:off x="5694958"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05B1E7D4-A0B7-272D-EC49-38F470DEAEAF}"/>
              </a:ext>
            </a:extLst>
          </p:cNvPr>
          <p:cNvCxnSpPr>
            <a:stCxn id="375" idx="6"/>
            <a:endCxn id="376" idx="2"/>
          </p:cNvCxnSpPr>
          <p:nvPr/>
        </p:nvCxnSpPr>
        <p:spPr>
          <a:xfrm>
            <a:off x="5907048" y="2771756"/>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C73C3489-C63C-5B30-ADCD-56DC18061A17}"/>
              </a:ext>
            </a:extLst>
          </p:cNvPr>
          <p:cNvCxnSpPr>
            <a:stCxn id="380" idx="7"/>
            <a:endCxn id="376" idx="3"/>
          </p:cNvCxnSpPr>
          <p:nvPr/>
        </p:nvCxnSpPr>
        <p:spPr>
          <a:xfrm flipV="1">
            <a:off x="5844928"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3DD095-0925-2D77-0F72-A606043C7445}"/>
              </a:ext>
            </a:extLst>
          </p:cNvPr>
          <p:cNvCxnSpPr>
            <a:stCxn id="380" idx="6"/>
            <a:endCxn id="381" idx="2"/>
          </p:cNvCxnSpPr>
          <p:nvPr/>
        </p:nvCxnSpPr>
        <p:spPr>
          <a:xfrm>
            <a:off x="5907048"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96" name="Google Shape;336;p36">
            <a:extLst>
              <a:ext uri="{FF2B5EF4-FFF2-40B4-BE49-F238E27FC236}">
                <a16:creationId xmlns:a16="http://schemas.microsoft.com/office/drawing/2014/main" id="{205088CB-DB3D-E8AE-E0F8-1F5AAE66D684}"/>
              </a:ext>
            </a:extLst>
          </p:cNvPr>
          <p:cNvSpPr txBox="1">
            <a:spLocks/>
          </p:cNvSpPr>
          <p:nvPr/>
        </p:nvSpPr>
        <p:spPr>
          <a:xfrm>
            <a:off x="3825757" y="236171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397" name="Google Shape;336;p36">
            <a:extLst>
              <a:ext uri="{FF2B5EF4-FFF2-40B4-BE49-F238E27FC236}">
                <a16:creationId xmlns:a16="http://schemas.microsoft.com/office/drawing/2014/main" id="{6DF567B7-371B-E044-F3EB-645A51F4B27F}"/>
              </a:ext>
            </a:extLst>
          </p:cNvPr>
          <p:cNvSpPr txBox="1">
            <a:spLocks/>
          </p:cNvSpPr>
          <p:nvPr/>
        </p:nvSpPr>
        <p:spPr>
          <a:xfrm>
            <a:off x="4954694" y="235978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6</a:t>
            </a:r>
          </a:p>
        </p:txBody>
      </p:sp>
      <p:sp>
        <p:nvSpPr>
          <p:cNvPr id="398" name="Google Shape;336;p36">
            <a:extLst>
              <a:ext uri="{FF2B5EF4-FFF2-40B4-BE49-F238E27FC236}">
                <a16:creationId xmlns:a16="http://schemas.microsoft.com/office/drawing/2014/main" id="{DFD62DAA-B791-97DF-94A5-F9D8526BA374}"/>
              </a:ext>
            </a:extLst>
          </p:cNvPr>
          <p:cNvSpPr txBox="1">
            <a:spLocks/>
          </p:cNvSpPr>
          <p:nvPr/>
        </p:nvSpPr>
        <p:spPr>
          <a:xfrm>
            <a:off x="6083631" y="235786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3</a:t>
            </a:r>
          </a:p>
        </p:txBody>
      </p:sp>
      <p:sp>
        <p:nvSpPr>
          <p:cNvPr id="399" name="Google Shape;336;p36">
            <a:extLst>
              <a:ext uri="{FF2B5EF4-FFF2-40B4-BE49-F238E27FC236}">
                <a16:creationId xmlns:a16="http://schemas.microsoft.com/office/drawing/2014/main" id="{61062DE5-D23F-4B3C-47DC-768EDDBD8C08}"/>
              </a:ext>
            </a:extLst>
          </p:cNvPr>
          <p:cNvSpPr txBox="1">
            <a:spLocks/>
          </p:cNvSpPr>
          <p:nvPr/>
        </p:nvSpPr>
        <p:spPr>
          <a:xfrm>
            <a:off x="2696820" y="405237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2</a:t>
            </a:r>
          </a:p>
        </p:txBody>
      </p:sp>
      <p:sp>
        <p:nvSpPr>
          <p:cNvPr id="400" name="Google Shape;336;p36">
            <a:extLst>
              <a:ext uri="{FF2B5EF4-FFF2-40B4-BE49-F238E27FC236}">
                <a16:creationId xmlns:a16="http://schemas.microsoft.com/office/drawing/2014/main" id="{E445AAF0-F0AE-D304-4F2F-D478B424FD10}"/>
              </a:ext>
            </a:extLst>
          </p:cNvPr>
          <p:cNvSpPr txBox="1">
            <a:spLocks/>
          </p:cNvSpPr>
          <p:nvPr/>
        </p:nvSpPr>
        <p:spPr>
          <a:xfrm>
            <a:off x="3825757" y="405045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401" name="Google Shape;336;p36">
            <a:extLst>
              <a:ext uri="{FF2B5EF4-FFF2-40B4-BE49-F238E27FC236}">
                <a16:creationId xmlns:a16="http://schemas.microsoft.com/office/drawing/2014/main" id="{089A930C-AB37-ECF2-9FF1-D8014FA97407}"/>
              </a:ext>
            </a:extLst>
          </p:cNvPr>
          <p:cNvSpPr txBox="1">
            <a:spLocks/>
          </p:cNvSpPr>
          <p:nvPr/>
        </p:nvSpPr>
        <p:spPr>
          <a:xfrm>
            <a:off x="4901651" y="4048524"/>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10</a:t>
            </a:r>
          </a:p>
        </p:txBody>
      </p:sp>
      <p:sp>
        <p:nvSpPr>
          <p:cNvPr id="402" name="Google Shape;336;p36">
            <a:extLst>
              <a:ext uri="{FF2B5EF4-FFF2-40B4-BE49-F238E27FC236}">
                <a16:creationId xmlns:a16="http://schemas.microsoft.com/office/drawing/2014/main" id="{83522C52-467F-AA5F-4DA6-C65FA140A2F8}"/>
              </a:ext>
            </a:extLst>
          </p:cNvPr>
          <p:cNvSpPr txBox="1">
            <a:spLocks/>
          </p:cNvSpPr>
          <p:nvPr/>
        </p:nvSpPr>
        <p:spPr>
          <a:xfrm>
            <a:off x="6079312" y="4048524"/>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10</a:t>
            </a:r>
          </a:p>
        </p:txBody>
      </p:sp>
      <p:sp>
        <p:nvSpPr>
          <p:cNvPr id="403" name="Google Shape;336;p36">
            <a:extLst>
              <a:ext uri="{FF2B5EF4-FFF2-40B4-BE49-F238E27FC236}">
                <a16:creationId xmlns:a16="http://schemas.microsoft.com/office/drawing/2014/main" id="{26FA53DC-C8BC-388B-FD58-057C60C24974}"/>
              </a:ext>
            </a:extLst>
          </p:cNvPr>
          <p:cNvSpPr txBox="1">
            <a:spLocks/>
          </p:cNvSpPr>
          <p:nvPr/>
        </p:nvSpPr>
        <p:spPr>
          <a:xfrm>
            <a:off x="6225232" y="328487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8</a:t>
            </a:r>
          </a:p>
        </p:txBody>
      </p:sp>
      <p:sp>
        <p:nvSpPr>
          <p:cNvPr id="404" name="Google Shape;336;p36">
            <a:extLst>
              <a:ext uri="{FF2B5EF4-FFF2-40B4-BE49-F238E27FC236}">
                <a16:creationId xmlns:a16="http://schemas.microsoft.com/office/drawing/2014/main" id="{BBEC7B26-EC02-274E-0E10-70EBAD0617E5}"/>
              </a:ext>
            </a:extLst>
          </p:cNvPr>
          <p:cNvSpPr txBox="1">
            <a:spLocks/>
          </p:cNvSpPr>
          <p:nvPr/>
        </p:nvSpPr>
        <p:spPr>
          <a:xfrm>
            <a:off x="5655133" y="3147031"/>
            <a:ext cx="424179"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11</a:t>
            </a:r>
          </a:p>
        </p:txBody>
      </p:sp>
      <p:sp>
        <p:nvSpPr>
          <p:cNvPr id="405" name="Google Shape;336;p36">
            <a:extLst>
              <a:ext uri="{FF2B5EF4-FFF2-40B4-BE49-F238E27FC236}">
                <a16:creationId xmlns:a16="http://schemas.microsoft.com/office/drawing/2014/main" id="{BC076FA7-9073-E7AD-A2E3-606D94FF6FDE}"/>
              </a:ext>
            </a:extLst>
          </p:cNvPr>
          <p:cNvSpPr txBox="1">
            <a:spLocks/>
          </p:cNvSpPr>
          <p:nvPr/>
        </p:nvSpPr>
        <p:spPr>
          <a:xfrm>
            <a:off x="5046416" y="306345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406" name="Google Shape;336;p36">
            <a:extLst>
              <a:ext uri="{FF2B5EF4-FFF2-40B4-BE49-F238E27FC236}">
                <a16:creationId xmlns:a16="http://schemas.microsoft.com/office/drawing/2014/main" id="{C3F3CD28-C475-86D0-C67F-2CE3796B6E35}"/>
              </a:ext>
            </a:extLst>
          </p:cNvPr>
          <p:cNvSpPr txBox="1">
            <a:spLocks/>
          </p:cNvSpPr>
          <p:nvPr/>
        </p:nvSpPr>
        <p:spPr>
          <a:xfrm>
            <a:off x="4550154" y="324028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407" name="Google Shape;336;p36">
            <a:extLst>
              <a:ext uri="{FF2B5EF4-FFF2-40B4-BE49-F238E27FC236}">
                <a16:creationId xmlns:a16="http://schemas.microsoft.com/office/drawing/2014/main" id="{35E5ED1C-DBEE-E9A2-FA7E-4284A3B48402}"/>
              </a:ext>
            </a:extLst>
          </p:cNvPr>
          <p:cNvSpPr txBox="1">
            <a:spLocks/>
          </p:cNvSpPr>
          <p:nvPr/>
        </p:nvSpPr>
        <p:spPr>
          <a:xfrm>
            <a:off x="3916694" y="3089075"/>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7</a:t>
            </a:r>
          </a:p>
        </p:txBody>
      </p:sp>
      <p:sp>
        <p:nvSpPr>
          <p:cNvPr id="408" name="Google Shape;336;p36">
            <a:extLst>
              <a:ext uri="{FF2B5EF4-FFF2-40B4-BE49-F238E27FC236}">
                <a16:creationId xmlns:a16="http://schemas.microsoft.com/office/drawing/2014/main" id="{1323C4DA-110A-D804-94ED-96CA37CB8105}"/>
              </a:ext>
            </a:extLst>
          </p:cNvPr>
          <p:cNvSpPr txBox="1">
            <a:spLocks/>
          </p:cNvSpPr>
          <p:nvPr/>
        </p:nvSpPr>
        <p:spPr>
          <a:xfrm>
            <a:off x="3073043" y="328431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409" name="Google Shape;336;p36">
            <a:extLst>
              <a:ext uri="{FF2B5EF4-FFF2-40B4-BE49-F238E27FC236}">
                <a16:creationId xmlns:a16="http://schemas.microsoft.com/office/drawing/2014/main" id="{C1315D7F-DCCA-534B-0801-B0CB753938FD}"/>
              </a:ext>
            </a:extLst>
          </p:cNvPr>
          <p:cNvSpPr txBox="1">
            <a:spLocks/>
          </p:cNvSpPr>
          <p:nvPr/>
        </p:nvSpPr>
        <p:spPr>
          <a:xfrm>
            <a:off x="2460486" y="311284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2" name="Oval 1">
            <a:extLst>
              <a:ext uri="{FF2B5EF4-FFF2-40B4-BE49-F238E27FC236}">
                <a16:creationId xmlns:a16="http://schemas.microsoft.com/office/drawing/2014/main" id="{BEFF89F7-E8D7-F870-5A3A-B9C554F4E5BE}"/>
              </a:ext>
            </a:extLst>
          </p:cNvPr>
          <p:cNvSpPr/>
          <p:nvPr/>
        </p:nvSpPr>
        <p:spPr>
          <a:xfrm>
            <a:off x="4477471" y="177342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S</a:t>
            </a:r>
            <a:endParaRPr lang="en-SG" sz="1600" dirty="0">
              <a:latin typeface="Montserrat SemiBold" pitchFamily="2" charset="0"/>
            </a:endParaRPr>
          </a:p>
        </p:txBody>
      </p:sp>
      <p:sp>
        <p:nvSpPr>
          <p:cNvPr id="3" name="Freeform: Shape 2">
            <a:extLst>
              <a:ext uri="{FF2B5EF4-FFF2-40B4-BE49-F238E27FC236}">
                <a16:creationId xmlns:a16="http://schemas.microsoft.com/office/drawing/2014/main" id="{A5404C76-AA29-A75A-7EF9-4B503F554251}"/>
              </a:ext>
            </a:extLst>
          </p:cNvPr>
          <p:cNvSpPr/>
          <p:nvPr/>
        </p:nvSpPr>
        <p:spPr>
          <a:xfrm>
            <a:off x="1965744" y="1947744"/>
            <a:ext cx="2514816" cy="1808330"/>
          </a:xfrm>
          <a:custGeom>
            <a:avLst/>
            <a:gdLst>
              <a:gd name="connsiteX0" fmla="*/ 2514816 w 2514816"/>
              <a:gd name="connsiteY0" fmla="*/ 631 h 1808330"/>
              <a:gd name="connsiteX1" fmla="*/ 1389401 w 2514816"/>
              <a:gd name="connsiteY1" fmla="*/ 49868 h 1808330"/>
              <a:gd name="connsiteX2" fmla="*/ 587542 w 2514816"/>
              <a:gd name="connsiteY2" fmla="*/ 317154 h 1808330"/>
              <a:gd name="connsiteX3" fmla="*/ 31868 w 2514816"/>
              <a:gd name="connsiteY3" fmla="*/ 1027573 h 1808330"/>
              <a:gd name="connsiteX4" fmla="*/ 116274 w 2514816"/>
              <a:gd name="connsiteY4" fmla="*/ 1808330 h 1808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816" h="1808330">
                <a:moveTo>
                  <a:pt x="2514816" y="631"/>
                </a:moveTo>
                <a:cubicBezTo>
                  <a:pt x="2112714" y="-1128"/>
                  <a:pt x="1710613" y="-2886"/>
                  <a:pt x="1389401" y="49868"/>
                </a:cubicBezTo>
                <a:cubicBezTo>
                  <a:pt x="1068189" y="102622"/>
                  <a:pt x="813797" y="154203"/>
                  <a:pt x="587542" y="317154"/>
                </a:cubicBezTo>
                <a:cubicBezTo>
                  <a:pt x="361287" y="480105"/>
                  <a:pt x="110413" y="779044"/>
                  <a:pt x="31868" y="1027573"/>
                </a:cubicBezTo>
                <a:cubicBezTo>
                  <a:pt x="-46677" y="1276102"/>
                  <a:pt x="34798" y="1542216"/>
                  <a:pt x="116274" y="1808330"/>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Freeform: Shape 3">
            <a:extLst>
              <a:ext uri="{FF2B5EF4-FFF2-40B4-BE49-F238E27FC236}">
                <a16:creationId xmlns:a16="http://schemas.microsoft.com/office/drawing/2014/main" id="{BD3F81B6-6F45-40C6-A8FF-8B709C120E3E}"/>
              </a:ext>
            </a:extLst>
          </p:cNvPr>
          <p:cNvSpPr/>
          <p:nvPr/>
        </p:nvSpPr>
        <p:spPr>
          <a:xfrm>
            <a:off x="4937760" y="1838931"/>
            <a:ext cx="1906172" cy="707321"/>
          </a:xfrm>
          <a:custGeom>
            <a:avLst/>
            <a:gdLst>
              <a:gd name="connsiteX0" fmla="*/ 0 w 1906172"/>
              <a:gd name="connsiteY0" fmla="*/ 88343 h 707321"/>
              <a:gd name="connsiteX1" fmla="*/ 893298 w 1906172"/>
              <a:gd name="connsiteY1" fmla="*/ 3937 h 707321"/>
              <a:gd name="connsiteX2" fmla="*/ 1596683 w 1906172"/>
              <a:gd name="connsiteY2" fmla="*/ 200884 h 707321"/>
              <a:gd name="connsiteX3" fmla="*/ 1906172 w 1906172"/>
              <a:gd name="connsiteY3" fmla="*/ 707321 h 707321"/>
            </a:gdLst>
            <a:ahLst/>
            <a:cxnLst>
              <a:cxn ang="0">
                <a:pos x="connsiteX0" y="connsiteY0"/>
              </a:cxn>
              <a:cxn ang="0">
                <a:pos x="connsiteX1" y="connsiteY1"/>
              </a:cxn>
              <a:cxn ang="0">
                <a:pos x="connsiteX2" y="connsiteY2"/>
              </a:cxn>
              <a:cxn ang="0">
                <a:pos x="connsiteX3" y="connsiteY3"/>
              </a:cxn>
            </a:cxnLst>
            <a:rect l="l" t="t" r="r" b="b"/>
            <a:pathLst>
              <a:path w="1906172" h="707321">
                <a:moveTo>
                  <a:pt x="0" y="88343"/>
                </a:moveTo>
                <a:cubicBezTo>
                  <a:pt x="313592" y="36761"/>
                  <a:pt x="627184" y="-14820"/>
                  <a:pt x="893298" y="3937"/>
                </a:cubicBezTo>
                <a:cubicBezTo>
                  <a:pt x="1159412" y="22694"/>
                  <a:pt x="1427871" y="83653"/>
                  <a:pt x="1596683" y="200884"/>
                </a:cubicBezTo>
                <a:cubicBezTo>
                  <a:pt x="1765495" y="318115"/>
                  <a:pt x="1835833" y="512718"/>
                  <a:pt x="1906172" y="707321"/>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Freeform: Shape 5">
            <a:extLst>
              <a:ext uri="{FF2B5EF4-FFF2-40B4-BE49-F238E27FC236}">
                <a16:creationId xmlns:a16="http://schemas.microsoft.com/office/drawing/2014/main" id="{C4B06F53-2633-7B63-EE3E-7FEAFE97F206}"/>
              </a:ext>
            </a:extLst>
          </p:cNvPr>
          <p:cNvSpPr/>
          <p:nvPr/>
        </p:nvSpPr>
        <p:spPr>
          <a:xfrm>
            <a:off x="4881490" y="1609317"/>
            <a:ext cx="3090515" cy="2336671"/>
          </a:xfrm>
          <a:custGeom>
            <a:avLst/>
            <a:gdLst>
              <a:gd name="connsiteX0" fmla="*/ 0 w 3341369"/>
              <a:gd name="connsiteY0" fmla="*/ 472274 h 2652767"/>
              <a:gd name="connsiteX1" fmla="*/ 450166 w 3341369"/>
              <a:gd name="connsiteY1" fmla="*/ 183887 h 2652767"/>
              <a:gd name="connsiteX2" fmla="*/ 1385668 w 3341369"/>
              <a:gd name="connsiteY2" fmla="*/ 8040 h 2652767"/>
              <a:gd name="connsiteX3" fmla="*/ 2518117 w 3341369"/>
              <a:gd name="connsiteY3" fmla="*/ 85413 h 2652767"/>
              <a:gd name="connsiteX4" fmla="*/ 3186332 w 3341369"/>
              <a:gd name="connsiteY4" fmla="*/ 563714 h 2652767"/>
              <a:gd name="connsiteX5" fmla="*/ 3327009 w 3341369"/>
              <a:gd name="connsiteY5" fmla="*/ 1710231 h 2652767"/>
              <a:gd name="connsiteX6" fmla="*/ 2940148 w 3341369"/>
              <a:gd name="connsiteY6" fmla="*/ 2448785 h 2652767"/>
              <a:gd name="connsiteX7" fmla="*/ 2257864 w 3341369"/>
              <a:gd name="connsiteY7" fmla="*/ 2652767 h 2652767"/>
              <a:gd name="connsiteX0" fmla="*/ 0 w 3363977"/>
              <a:gd name="connsiteY0" fmla="*/ 289598 h 2652767"/>
              <a:gd name="connsiteX1" fmla="*/ 472774 w 3363977"/>
              <a:gd name="connsiteY1" fmla="*/ 183887 h 2652767"/>
              <a:gd name="connsiteX2" fmla="*/ 1408276 w 3363977"/>
              <a:gd name="connsiteY2" fmla="*/ 8040 h 2652767"/>
              <a:gd name="connsiteX3" fmla="*/ 2540725 w 3363977"/>
              <a:gd name="connsiteY3" fmla="*/ 85413 h 2652767"/>
              <a:gd name="connsiteX4" fmla="*/ 3208940 w 3363977"/>
              <a:gd name="connsiteY4" fmla="*/ 563714 h 2652767"/>
              <a:gd name="connsiteX5" fmla="*/ 3349617 w 3363977"/>
              <a:gd name="connsiteY5" fmla="*/ 1710231 h 2652767"/>
              <a:gd name="connsiteX6" fmla="*/ 2962756 w 3363977"/>
              <a:gd name="connsiteY6" fmla="*/ 2448785 h 2652767"/>
              <a:gd name="connsiteX7" fmla="*/ 2280472 w 3363977"/>
              <a:gd name="connsiteY7" fmla="*/ 2652767 h 2652767"/>
              <a:gd name="connsiteX0" fmla="*/ 0 w 3363977"/>
              <a:gd name="connsiteY0" fmla="*/ 283277 h 2646446"/>
              <a:gd name="connsiteX1" fmla="*/ 472774 w 3363977"/>
              <a:gd name="connsiteY1" fmla="*/ 90199 h 2646446"/>
              <a:gd name="connsiteX2" fmla="*/ 1408276 w 3363977"/>
              <a:gd name="connsiteY2" fmla="*/ 1719 h 2646446"/>
              <a:gd name="connsiteX3" fmla="*/ 2540725 w 3363977"/>
              <a:gd name="connsiteY3" fmla="*/ 79092 h 2646446"/>
              <a:gd name="connsiteX4" fmla="*/ 3208940 w 3363977"/>
              <a:gd name="connsiteY4" fmla="*/ 557393 h 2646446"/>
              <a:gd name="connsiteX5" fmla="*/ 3349617 w 3363977"/>
              <a:gd name="connsiteY5" fmla="*/ 1703910 h 2646446"/>
              <a:gd name="connsiteX6" fmla="*/ 2962756 w 3363977"/>
              <a:gd name="connsiteY6" fmla="*/ 2442464 h 2646446"/>
              <a:gd name="connsiteX7" fmla="*/ 2280472 w 3363977"/>
              <a:gd name="connsiteY7" fmla="*/ 2646446 h 2646446"/>
              <a:gd name="connsiteX0" fmla="*/ 0 w 3311224"/>
              <a:gd name="connsiteY0" fmla="*/ 219737 h 2646446"/>
              <a:gd name="connsiteX1" fmla="*/ 420021 w 3311224"/>
              <a:gd name="connsiteY1" fmla="*/ 90199 h 2646446"/>
              <a:gd name="connsiteX2" fmla="*/ 1355523 w 3311224"/>
              <a:gd name="connsiteY2" fmla="*/ 1719 h 2646446"/>
              <a:gd name="connsiteX3" fmla="*/ 2487972 w 3311224"/>
              <a:gd name="connsiteY3" fmla="*/ 79092 h 2646446"/>
              <a:gd name="connsiteX4" fmla="*/ 3156187 w 3311224"/>
              <a:gd name="connsiteY4" fmla="*/ 557393 h 2646446"/>
              <a:gd name="connsiteX5" fmla="*/ 3296864 w 3311224"/>
              <a:gd name="connsiteY5" fmla="*/ 1703910 h 2646446"/>
              <a:gd name="connsiteX6" fmla="*/ 2910003 w 3311224"/>
              <a:gd name="connsiteY6" fmla="*/ 2442464 h 2646446"/>
              <a:gd name="connsiteX7" fmla="*/ 2227719 w 3311224"/>
              <a:gd name="connsiteY7" fmla="*/ 2646446 h 2646446"/>
              <a:gd name="connsiteX0" fmla="*/ 0 w 3311224"/>
              <a:gd name="connsiteY0" fmla="*/ 219737 h 2646446"/>
              <a:gd name="connsiteX1" fmla="*/ 420021 w 3311224"/>
              <a:gd name="connsiteY1" fmla="*/ 90199 h 2646446"/>
              <a:gd name="connsiteX2" fmla="*/ 1355523 w 3311224"/>
              <a:gd name="connsiteY2" fmla="*/ 1719 h 2646446"/>
              <a:gd name="connsiteX3" fmla="*/ 2487972 w 3311224"/>
              <a:gd name="connsiteY3" fmla="*/ 79092 h 2646446"/>
              <a:gd name="connsiteX4" fmla="*/ 3156187 w 3311224"/>
              <a:gd name="connsiteY4" fmla="*/ 557393 h 2646446"/>
              <a:gd name="connsiteX5" fmla="*/ 3296864 w 3311224"/>
              <a:gd name="connsiteY5" fmla="*/ 1703910 h 2646446"/>
              <a:gd name="connsiteX6" fmla="*/ 2910003 w 3311224"/>
              <a:gd name="connsiteY6" fmla="*/ 2442464 h 2646446"/>
              <a:gd name="connsiteX7" fmla="*/ 2227719 w 3311224"/>
              <a:gd name="connsiteY7" fmla="*/ 2646446 h 2646446"/>
              <a:gd name="connsiteX0" fmla="*/ 0 w 3311224"/>
              <a:gd name="connsiteY0" fmla="*/ 219737 h 2638503"/>
              <a:gd name="connsiteX1" fmla="*/ 420021 w 3311224"/>
              <a:gd name="connsiteY1" fmla="*/ 90199 h 2638503"/>
              <a:gd name="connsiteX2" fmla="*/ 1355523 w 3311224"/>
              <a:gd name="connsiteY2" fmla="*/ 1719 h 2638503"/>
              <a:gd name="connsiteX3" fmla="*/ 2487972 w 3311224"/>
              <a:gd name="connsiteY3" fmla="*/ 79092 h 2638503"/>
              <a:gd name="connsiteX4" fmla="*/ 3156187 w 3311224"/>
              <a:gd name="connsiteY4" fmla="*/ 557393 h 2638503"/>
              <a:gd name="connsiteX5" fmla="*/ 3296864 w 3311224"/>
              <a:gd name="connsiteY5" fmla="*/ 1703910 h 2638503"/>
              <a:gd name="connsiteX6" fmla="*/ 2910003 w 3311224"/>
              <a:gd name="connsiteY6" fmla="*/ 2442464 h 2638503"/>
              <a:gd name="connsiteX7" fmla="*/ 2385979 w 3311224"/>
              <a:gd name="connsiteY7" fmla="*/ 2638503 h 263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1224" h="2638503">
                <a:moveTo>
                  <a:pt x="0" y="219737"/>
                </a:moveTo>
                <a:cubicBezTo>
                  <a:pt x="109610" y="193653"/>
                  <a:pt x="194100" y="126535"/>
                  <a:pt x="420021" y="90199"/>
                </a:cubicBezTo>
                <a:cubicBezTo>
                  <a:pt x="645942" y="53863"/>
                  <a:pt x="1010865" y="3570"/>
                  <a:pt x="1355523" y="1719"/>
                </a:cubicBezTo>
                <a:cubicBezTo>
                  <a:pt x="1700182" y="-132"/>
                  <a:pt x="2187861" y="-13520"/>
                  <a:pt x="2487972" y="79092"/>
                </a:cubicBezTo>
                <a:cubicBezTo>
                  <a:pt x="2788083" y="171704"/>
                  <a:pt x="3021372" y="286590"/>
                  <a:pt x="3156187" y="557393"/>
                </a:cubicBezTo>
                <a:cubicBezTo>
                  <a:pt x="3291002" y="828196"/>
                  <a:pt x="3337895" y="1389732"/>
                  <a:pt x="3296864" y="1703910"/>
                </a:cubicBezTo>
                <a:cubicBezTo>
                  <a:pt x="3255833" y="2018088"/>
                  <a:pt x="3088194" y="2285375"/>
                  <a:pt x="2910003" y="2442464"/>
                </a:cubicBezTo>
                <a:cubicBezTo>
                  <a:pt x="2731812" y="2599553"/>
                  <a:pt x="2638025" y="2615056"/>
                  <a:pt x="2385979" y="2638503"/>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Google Shape;336;p36">
            <a:extLst>
              <a:ext uri="{FF2B5EF4-FFF2-40B4-BE49-F238E27FC236}">
                <a16:creationId xmlns:a16="http://schemas.microsoft.com/office/drawing/2014/main" id="{06E25168-A095-8201-BCFB-42F804374D82}"/>
              </a:ext>
            </a:extLst>
          </p:cNvPr>
          <p:cNvSpPr txBox="1">
            <a:spLocks/>
          </p:cNvSpPr>
          <p:nvPr/>
        </p:nvSpPr>
        <p:spPr>
          <a:xfrm>
            <a:off x="3355999" y="1604581"/>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
        <p:nvSpPr>
          <p:cNvPr id="8" name="Google Shape;336;p36">
            <a:extLst>
              <a:ext uri="{FF2B5EF4-FFF2-40B4-BE49-F238E27FC236}">
                <a16:creationId xmlns:a16="http://schemas.microsoft.com/office/drawing/2014/main" id="{C664B426-4A57-22A6-57F9-0D250F22782D}"/>
              </a:ext>
            </a:extLst>
          </p:cNvPr>
          <p:cNvSpPr txBox="1">
            <a:spLocks/>
          </p:cNvSpPr>
          <p:nvPr/>
        </p:nvSpPr>
        <p:spPr>
          <a:xfrm>
            <a:off x="7414371" y="1450777"/>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
        <p:nvSpPr>
          <p:cNvPr id="9" name="Google Shape;336;p36">
            <a:extLst>
              <a:ext uri="{FF2B5EF4-FFF2-40B4-BE49-F238E27FC236}">
                <a16:creationId xmlns:a16="http://schemas.microsoft.com/office/drawing/2014/main" id="{942B5517-965D-08CB-1FB5-CE48FAEDD470}"/>
              </a:ext>
            </a:extLst>
          </p:cNvPr>
          <p:cNvSpPr txBox="1">
            <a:spLocks/>
          </p:cNvSpPr>
          <p:nvPr/>
        </p:nvSpPr>
        <p:spPr>
          <a:xfrm>
            <a:off x="6754282" y="198551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Tree>
    <p:extLst>
      <p:ext uri="{BB962C8B-B14F-4D97-AF65-F5344CB8AC3E}">
        <p14:creationId xmlns:p14="http://schemas.microsoft.com/office/powerpoint/2010/main" val="2702904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127</a:t>
            </a:fld>
            <a:endParaRPr/>
          </a:p>
        </p:txBody>
      </p:sp>
      <p:sp>
        <p:nvSpPr>
          <p:cNvPr id="5" name="Google Shape;336;p36">
            <a:extLst>
              <a:ext uri="{FF2B5EF4-FFF2-40B4-BE49-F238E27FC236}">
                <a16:creationId xmlns:a16="http://schemas.microsoft.com/office/drawing/2014/main" id="{4993389E-D327-E43F-7054-120FFDB450E2}"/>
              </a:ext>
            </a:extLst>
          </p:cNvPr>
          <p:cNvSpPr txBox="1">
            <a:spLocks/>
          </p:cNvSpPr>
          <p:nvPr/>
        </p:nvSpPr>
        <p:spPr>
          <a:xfrm>
            <a:off x="714000" y="549082"/>
            <a:ext cx="7758450" cy="1309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Find the MST of this new Graph!</a:t>
            </a:r>
          </a:p>
          <a:p>
            <a:r>
              <a:rPr lang="en-US" sz="1800" dirty="0">
                <a:latin typeface="Montserrat SemiBold" pitchFamily="2" charset="0"/>
              </a:rPr>
              <a:t>e.g. Kruskal:</a:t>
            </a:r>
          </a:p>
        </p:txBody>
      </p:sp>
      <p:sp>
        <p:nvSpPr>
          <p:cNvPr id="373" name="Oval 372">
            <a:extLst>
              <a:ext uri="{FF2B5EF4-FFF2-40B4-BE49-F238E27FC236}">
                <a16:creationId xmlns:a16="http://schemas.microsoft.com/office/drawing/2014/main" id="{56E0A8BA-AD56-1E13-848A-C1AC57A9C16A}"/>
              </a:ext>
            </a:extLst>
          </p:cNvPr>
          <p:cNvSpPr/>
          <p:nvPr/>
        </p:nvSpPr>
        <p:spPr>
          <a:xfrm>
            <a:off x="3185160"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B</a:t>
            </a:r>
            <a:endParaRPr lang="en-SG" sz="1600" dirty="0">
              <a:latin typeface="Montserrat SemiBold" pitchFamily="2" charset="0"/>
            </a:endParaRPr>
          </a:p>
        </p:txBody>
      </p:sp>
      <p:sp>
        <p:nvSpPr>
          <p:cNvPr id="374" name="Oval 373">
            <a:extLst>
              <a:ext uri="{FF2B5EF4-FFF2-40B4-BE49-F238E27FC236}">
                <a16:creationId xmlns:a16="http://schemas.microsoft.com/office/drawing/2014/main" id="{0A4499C3-CAA5-389A-42F8-FD1ED7563DD8}"/>
              </a:ext>
            </a:extLst>
          </p:cNvPr>
          <p:cNvSpPr/>
          <p:nvPr/>
        </p:nvSpPr>
        <p:spPr>
          <a:xfrm>
            <a:off x="4334014"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D</a:t>
            </a:r>
            <a:endParaRPr lang="en-SG" sz="1600" dirty="0">
              <a:latin typeface="Montserrat SemiBold" pitchFamily="2" charset="0"/>
            </a:endParaRPr>
          </a:p>
        </p:txBody>
      </p:sp>
      <p:sp>
        <p:nvSpPr>
          <p:cNvPr id="375" name="Oval 374">
            <a:extLst>
              <a:ext uri="{FF2B5EF4-FFF2-40B4-BE49-F238E27FC236}">
                <a16:creationId xmlns:a16="http://schemas.microsoft.com/office/drawing/2014/main" id="{407790CE-9820-46F5-C8D1-EA16E758D6ED}"/>
              </a:ext>
            </a:extLst>
          </p:cNvPr>
          <p:cNvSpPr/>
          <p:nvPr/>
        </p:nvSpPr>
        <p:spPr>
          <a:xfrm>
            <a:off x="5482868"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F</a:t>
            </a:r>
            <a:endParaRPr lang="en-SG" sz="1600" dirty="0">
              <a:latin typeface="Montserrat SemiBold" pitchFamily="2" charset="0"/>
            </a:endParaRPr>
          </a:p>
        </p:txBody>
      </p:sp>
      <p:sp>
        <p:nvSpPr>
          <p:cNvPr id="376" name="Oval 375">
            <a:extLst>
              <a:ext uri="{FF2B5EF4-FFF2-40B4-BE49-F238E27FC236}">
                <a16:creationId xmlns:a16="http://schemas.microsoft.com/office/drawing/2014/main" id="{9A0C9866-6C30-544A-B19C-18D0996CDFC0}"/>
              </a:ext>
            </a:extLst>
          </p:cNvPr>
          <p:cNvSpPr/>
          <p:nvPr/>
        </p:nvSpPr>
        <p:spPr>
          <a:xfrm>
            <a:off x="6631722" y="255966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H</a:t>
            </a:r>
            <a:endParaRPr lang="en-SG" sz="1600" dirty="0">
              <a:latin typeface="Montserrat SemiBold" pitchFamily="2" charset="0"/>
            </a:endParaRPr>
          </a:p>
        </p:txBody>
      </p:sp>
      <p:sp>
        <p:nvSpPr>
          <p:cNvPr id="377" name="Oval 376">
            <a:extLst>
              <a:ext uri="{FF2B5EF4-FFF2-40B4-BE49-F238E27FC236}">
                <a16:creationId xmlns:a16="http://schemas.microsoft.com/office/drawing/2014/main" id="{77D39C2C-62D3-0825-E3CC-201F5953B43D}"/>
              </a:ext>
            </a:extLst>
          </p:cNvPr>
          <p:cNvSpPr/>
          <p:nvPr/>
        </p:nvSpPr>
        <p:spPr>
          <a:xfrm>
            <a:off x="2036306" y="373810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A</a:t>
            </a:r>
            <a:endParaRPr lang="en-SG" sz="1600" dirty="0">
              <a:latin typeface="Montserrat SemiBold" pitchFamily="2" charset="0"/>
            </a:endParaRPr>
          </a:p>
        </p:txBody>
      </p:sp>
      <p:sp>
        <p:nvSpPr>
          <p:cNvPr id="378" name="Oval 377">
            <a:extLst>
              <a:ext uri="{FF2B5EF4-FFF2-40B4-BE49-F238E27FC236}">
                <a16:creationId xmlns:a16="http://schemas.microsoft.com/office/drawing/2014/main" id="{619683D5-C6F7-E209-1D18-0BF2EC986650}"/>
              </a:ext>
            </a:extLst>
          </p:cNvPr>
          <p:cNvSpPr/>
          <p:nvPr/>
        </p:nvSpPr>
        <p:spPr>
          <a:xfrm>
            <a:off x="3185160"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379" name="Oval 378">
            <a:extLst>
              <a:ext uri="{FF2B5EF4-FFF2-40B4-BE49-F238E27FC236}">
                <a16:creationId xmlns:a16="http://schemas.microsoft.com/office/drawing/2014/main" id="{D93ACF47-3C10-AF0D-FF66-1431BF3D9EB0}"/>
              </a:ext>
            </a:extLst>
          </p:cNvPr>
          <p:cNvSpPr/>
          <p:nvPr/>
        </p:nvSpPr>
        <p:spPr>
          <a:xfrm>
            <a:off x="4334014"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sp>
        <p:nvSpPr>
          <p:cNvPr id="380" name="Oval 379">
            <a:extLst>
              <a:ext uri="{FF2B5EF4-FFF2-40B4-BE49-F238E27FC236}">
                <a16:creationId xmlns:a16="http://schemas.microsoft.com/office/drawing/2014/main" id="{C3C0DD9C-13A2-F094-DFF1-BE975372121F}"/>
              </a:ext>
            </a:extLst>
          </p:cNvPr>
          <p:cNvSpPr/>
          <p:nvPr/>
        </p:nvSpPr>
        <p:spPr>
          <a:xfrm>
            <a:off x="5482868"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G</a:t>
            </a:r>
            <a:endParaRPr lang="en-SG" sz="1600" dirty="0">
              <a:latin typeface="Montserrat SemiBold" pitchFamily="2" charset="0"/>
            </a:endParaRPr>
          </a:p>
        </p:txBody>
      </p:sp>
      <p:sp>
        <p:nvSpPr>
          <p:cNvPr id="381" name="Oval 380">
            <a:extLst>
              <a:ext uri="{FF2B5EF4-FFF2-40B4-BE49-F238E27FC236}">
                <a16:creationId xmlns:a16="http://schemas.microsoft.com/office/drawing/2014/main" id="{B3EFB453-B544-32A8-A0E8-FB87F0A7F52C}"/>
              </a:ext>
            </a:extLst>
          </p:cNvPr>
          <p:cNvSpPr/>
          <p:nvPr/>
        </p:nvSpPr>
        <p:spPr>
          <a:xfrm>
            <a:off x="6631722" y="373810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I</a:t>
            </a:r>
            <a:endParaRPr lang="en-SG" sz="1600" dirty="0">
              <a:latin typeface="Montserrat SemiBold" pitchFamily="2" charset="0"/>
            </a:endParaRPr>
          </a:p>
        </p:txBody>
      </p:sp>
      <p:cxnSp>
        <p:nvCxnSpPr>
          <p:cNvPr id="382" name="Straight Connector 381">
            <a:extLst>
              <a:ext uri="{FF2B5EF4-FFF2-40B4-BE49-F238E27FC236}">
                <a16:creationId xmlns:a16="http://schemas.microsoft.com/office/drawing/2014/main" id="{BCCE5243-68B7-DD7E-4BAC-FA0A43CB25B1}"/>
              </a:ext>
            </a:extLst>
          </p:cNvPr>
          <p:cNvCxnSpPr>
            <a:stCxn id="377" idx="7"/>
            <a:endCxn id="373" idx="3"/>
          </p:cNvCxnSpPr>
          <p:nvPr/>
        </p:nvCxnSpPr>
        <p:spPr>
          <a:xfrm flipV="1">
            <a:off x="2398366"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83FE455D-E781-DD93-C2F5-1AD338CAA5AE}"/>
              </a:ext>
            </a:extLst>
          </p:cNvPr>
          <p:cNvCxnSpPr>
            <a:stCxn id="373" idx="6"/>
            <a:endCxn id="374" idx="2"/>
          </p:cNvCxnSpPr>
          <p:nvPr/>
        </p:nvCxnSpPr>
        <p:spPr>
          <a:xfrm>
            <a:off x="3609340" y="2771756"/>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85F34A07-DEC9-68B2-3E3C-5AA4C9B41959}"/>
              </a:ext>
            </a:extLst>
          </p:cNvPr>
          <p:cNvCxnSpPr>
            <a:stCxn id="373" idx="4"/>
            <a:endCxn id="378" idx="0"/>
          </p:cNvCxnSpPr>
          <p:nvPr/>
        </p:nvCxnSpPr>
        <p:spPr>
          <a:xfrm>
            <a:off x="3397250"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C4FD1AE-AE85-077B-545A-CC87E567AACB}"/>
              </a:ext>
            </a:extLst>
          </p:cNvPr>
          <p:cNvCxnSpPr>
            <a:stCxn id="373" idx="5"/>
            <a:endCxn id="379" idx="1"/>
          </p:cNvCxnSpPr>
          <p:nvPr/>
        </p:nvCxnSpPr>
        <p:spPr>
          <a:xfrm>
            <a:off x="3547220"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3A083240-6CE9-AA95-5193-544E275C1C1E}"/>
              </a:ext>
            </a:extLst>
          </p:cNvPr>
          <p:cNvCxnSpPr>
            <a:stCxn id="377" idx="6"/>
            <a:endCxn id="378" idx="2"/>
          </p:cNvCxnSpPr>
          <p:nvPr/>
        </p:nvCxnSpPr>
        <p:spPr>
          <a:xfrm>
            <a:off x="2460486" y="3950196"/>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C4B4D29A-7CA2-129D-F46D-6071787FE5FC}"/>
              </a:ext>
            </a:extLst>
          </p:cNvPr>
          <p:cNvCxnSpPr>
            <a:stCxn id="378" idx="6"/>
            <a:endCxn id="379" idx="2"/>
          </p:cNvCxnSpPr>
          <p:nvPr/>
        </p:nvCxnSpPr>
        <p:spPr>
          <a:xfrm>
            <a:off x="3609340" y="3950196"/>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360FF12C-D46C-F700-3C78-AAA027D955EA}"/>
              </a:ext>
            </a:extLst>
          </p:cNvPr>
          <p:cNvCxnSpPr>
            <a:stCxn id="374" idx="4"/>
            <a:endCxn id="379" idx="0"/>
          </p:cNvCxnSpPr>
          <p:nvPr/>
        </p:nvCxnSpPr>
        <p:spPr>
          <a:xfrm>
            <a:off x="4546104"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2257756F-C7B9-63F3-3EE5-E7984F6B25A1}"/>
              </a:ext>
            </a:extLst>
          </p:cNvPr>
          <p:cNvCxnSpPr>
            <a:stCxn id="374" idx="5"/>
            <a:endCxn id="380" idx="1"/>
          </p:cNvCxnSpPr>
          <p:nvPr/>
        </p:nvCxnSpPr>
        <p:spPr>
          <a:xfrm>
            <a:off x="4696074"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753420D3-FC65-7BBD-DD6E-2949A603AEA7}"/>
              </a:ext>
            </a:extLst>
          </p:cNvPr>
          <p:cNvCxnSpPr>
            <a:stCxn id="374" idx="6"/>
            <a:endCxn id="375" idx="2"/>
          </p:cNvCxnSpPr>
          <p:nvPr/>
        </p:nvCxnSpPr>
        <p:spPr>
          <a:xfrm>
            <a:off x="4758194" y="277175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1C1AB9F8-3DC9-EE1D-25E7-CCD10E82D002}"/>
              </a:ext>
            </a:extLst>
          </p:cNvPr>
          <p:cNvCxnSpPr>
            <a:stCxn id="379" idx="6"/>
            <a:endCxn id="380" idx="2"/>
          </p:cNvCxnSpPr>
          <p:nvPr/>
        </p:nvCxnSpPr>
        <p:spPr>
          <a:xfrm>
            <a:off x="4758194"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E4489FDE-808F-1974-EEE3-81FA41FA354D}"/>
              </a:ext>
            </a:extLst>
          </p:cNvPr>
          <p:cNvCxnSpPr>
            <a:stCxn id="375" idx="4"/>
            <a:endCxn id="380" idx="0"/>
          </p:cNvCxnSpPr>
          <p:nvPr/>
        </p:nvCxnSpPr>
        <p:spPr>
          <a:xfrm>
            <a:off x="5694958"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05B1E7D4-A0B7-272D-EC49-38F470DEAEAF}"/>
              </a:ext>
            </a:extLst>
          </p:cNvPr>
          <p:cNvCxnSpPr>
            <a:stCxn id="375" idx="6"/>
            <a:endCxn id="376" idx="2"/>
          </p:cNvCxnSpPr>
          <p:nvPr/>
        </p:nvCxnSpPr>
        <p:spPr>
          <a:xfrm>
            <a:off x="5907048" y="2771756"/>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C73C3489-C63C-5B30-ADCD-56DC18061A17}"/>
              </a:ext>
            </a:extLst>
          </p:cNvPr>
          <p:cNvCxnSpPr>
            <a:stCxn id="380" idx="7"/>
            <a:endCxn id="376" idx="3"/>
          </p:cNvCxnSpPr>
          <p:nvPr/>
        </p:nvCxnSpPr>
        <p:spPr>
          <a:xfrm flipV="1">
            <a:off x="5844928"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3DD095-0925-2D77-0F72-A606043C7445}"/>
              </a:ext>
            </a:extLst>
          </p:cNvPr>
          <p:cNvCxnSpPr>
            <a:stCxn id="380" idx="6"/>
            <a:endCxn id="381" idx="2"/>
          </p:cNvCxnSpPr>
          <p:nvPr/>
        </p:nvCxnSpPr>
        <p:spPr>
          <a:xfrm>
            <a:off x="5907048"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96" name="Google Shape;336;p36">
            <a:extLst>
              <a:ext uri="{FF2B5EF4-FFF2-40B4-BE49-F238E27FC236}">
                <a16:creationId xmlns:a16="http://schemas.microsoft.com/office/drawing/2014/main" id="{205088CB-DB3D-E8AE-E0F8-1F5AAE66D684}"/>
              </a:ext>
            </a:extLst>
          </p:cNvPr>
          <p:cNvSpPr txBox="1">
            <a:spLocks/>
          </p:cNvSpPr>
          <p:nvPr/>
        </p:nvSpPr>
        <p:spPr>
          <a:xfrm>
            <a:off x="3825757" y="236171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397" name="Google Shape;336;p36">
            <a:extLst>
              <a:ext uri="{FF2B5EF4-FFF2-40B4-BE49-F238E27FC236}">
                <a16:creationId xmlns:a16="http://schemas.microsoft.com/office/drawing/2014/main" id="{6DF567B7-371B-E044-F3EB-645A51F4B27F}"/>
              </a:ext>
            </a:extLst>
          </p:cNvPr>
          <p:cNvSpPr txBox="1">
            <a:spLocks/>
          </p:cNvSpPr>
          <p:nvPr/>
        </p:nvSpPr>
        <p:spPr>
          <a:xfrm>
            <a:off x="4954694" y="235978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6</a:t>
            </a:r>
          </a:p>
        </p:txBody>
      </p:sp>
      <p:sp>
        <p:nvSpPr>
          <p:cNvPr id="398" name="Google Shape;336;p36">
            <a:extLst>
              <a:ext uri="{FF2B5EF4-FFF2-40B4-BE49-F238E27FC236}">
                <a16:creationId xmlns:a16="http://schemas.microsoft.com/office/drawing/2014/main" id="{DFD62DAA-B791-97DF-94A5-F9D8526BA374}"/>
              </a:ext>
            </a:extLst>
          </p:cNvPr>
          <p:cNvSpPr txBox="1">
            <a:spLocks/>
          </p:cNvSpPr>
          <p:nvPr/>
        </p:nvSpPr>
        <p:spPr>
          <a:xfrm>
            <a:off x="6083631" y="235786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3</a:t>
            </a:r>
          </a:p>
        </p:txBody>
      </p:sp>
      <p:sp>
        <p:nvSpPr>
          <p:cNvPr id="399" name="Google Shape;336;p36">
            <a:extLst>
              <a:ext uri="{FF2B5EF4-FFF2-40B4-BE49-F238E27FC236}">
                <a16:creationId xmlns:a16="http://schemas.microsoft.com/office/drawing/2014/main" id="{61062DE5-D23F-4B3C-47DC-768EDDBD8C08}"/>
              </a:ext>
            </a:extLst>
          </p:cNvPr>
          <p:cNvSpPr txBox="1">
            <a:spLocks/>
          </p:cNvSpPr>
          <p:nvPr/>
        </p:nvSpPr>
        <p:spPr>
          <a:xfrm>
            <a:off x="2696820" y="405237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2</a:t>
            </a:r>
          </a:p>
        </p:txBody>
      </p:sp>
      <p:sp>
        <p:nvSpPr>
          <p:cNvPr id="400" name="Google Shape;336;p36">
            <a:extLst>
              <a:ext uri="{FF2B5EF4-FFF2-40B4-BE49-F238E27FC236}">
                <a16:creationId xmlns:a16="http://schemas.microsoft.com/office/drawing/2014/main" id="{E445AAF0-F0AE-D304-4F2F-D478B424FD10}"/>
              </a:ext>
            </a:extLst>
          </p:cNvPr>
          <p:cNvSpPr txBox="1">
            <a:spLocks/>
          </p:cNvSpPr>
          <p:nvPr/>
        </p:nvSpPr>
        <p:spPr>
          <a:xfrm>
            <a:off x="3825757" y="405045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401" name="Google Shape;336;p36">
            <a:extLst>
              <a:ext uri="{FF2B5EF4-FFF2-40B4-BE49-F238E27FC236}">
                <a16:creationId xmlns:a16="http://schemas.microsoft.com/office/drawing/2014/main" id="{089A930C-AB37-ECF2-9FF1-D8014FA97407}"/>
              </a:ext>
            </a:extLst>
          </p:cNvPr>
          <p:cNvSpPr txBox="1">
            <a:spLocks/>
          </p:cNvSpPr>
          <p:nvPr/>
        </p:nvSpPr>
        <p:spPr>
          <a:xfrm>
            <a:off x="4901651" y="4048524"/>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10</a:t>
            </a:r>
          </a:p>
        </p:txBody>
      </p:sp>
      <p:sp>
        <p:nvSpPr>
          <p:cNvPr id="402" name="Google Shape;336;p36">
            <a:extLst>
              <a:ext uri="{FF2B5EF4-FFF2-40B4-BE49-F238E27FC236}">
                <a16:creationId xmlns:a16="http://schemas.microsoft.com/office/drawing/2014/main" id="{83522C52-467F-AA5F-4DA6-C65FA140A2F8}"/>
              </a:ext>
            </a:extLst>
          </p:cNvPr>
          <p:cNvSpPr txBox="1">
            <a:spLocks/>
          </p:cNvSpPr>
          <p:nvPr/>
        </p:nvSpPr>
        <p:spPr>
          <a:xfrm>
            <a:off x="6079312" y="4048524"/>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10</a:t>
            </a:r>
          </a:p>
        </p:txBody>
      </p:sp>
      <p:sp>
        <p:nvSpPr>
          <p:cNvPr id="403" name="Google Shape;336;p36">
            <a:extLst>
              <a:ext uri="{FF2B5EF4-FFF2-40B4-BE49-F238E27FC236}">
                <a16:creationId xmlns:a16="http://schemas.microsoft.com/office/drawing/2014/main" id="{26FA53DC-C8BC-388B-FD58-057C60C24974}"/>
              </a:ext>
            </a:extLst>
          </p:cNvPr>
          <p:cNvSpPr txBox="1">
            <a:spLocks/>
          </p:cNvSpPr>
          <p:nvPr/>
        </p:nvSpPr>
        <p:spPr>
          <a:xfrm>
            <a:off x="6225232" y="328487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8</a:t>
            </a:r>
          </a:p>
        </p:txBody>
      </p:sp>
      <p:sp>
        <p:nvSpPr>
          <p:cNvPr id="404" name="Google Shape;336;p36">
            <a:extLst>
              <a:ext uri="{FF2B5EF4-FFF2-40B4-BE49-F238E27FC236}">
                <a16:creationId xmlns:a16="http://schemas.microsoft.com/office/drawing/2014/main" id="{BBEC7B26-EC02-274E-0E10-70EBAD0617E5}"/>
              </a:ext>
            </a:extLst>
          </p:cNvPr>
          <p:cNvSpPr txBox="1">
            <a:spLocks/>
          </p:cNvSpPr>
          <p:nvPr/>
        </p:nvSpPr>
        <p:spPr>
          <a:xfrm>
            <a:off x="5655133" y="3147031"/>
            <a:ext cx="424179"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11</a:t>
            </a:r>
          </a:p>
        </p:txBody>
      </p:sp>
      <p:sp>
        <p:nvSpPr>
          <p:cNvPr id="405" name="Google Shape;336;p36">
            <a:extLst>
              <a:ext uri="{FF2B5EF4-FFF2-40B4-BE49-F238E27FC236}">
                <a16:creationId xmlns:a16="http://schemas.microsoft.com/office/drawing/2014/main" id="{BC076FA7-9073-E7AD-A2E3-606D94FF6FDE}"/>
              </a:ext>
            </a:extLst>
          </p:cNvPr>
          <p:cNvSpPr txBox="1">
            <a:spLocks/>
          </p:cNvSpPr>
          <p:nvPr/>
        </p:nvSpPr>
        <p:spPr>
          <a:xfrm>
            <a:off x="5046416" y="306345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406" name="Google Shape;336;p36">
            <a:extLst>
              <a:ext uri="{FF2B5EF4-FFF2-40B4-BE49-F238E27FC236}">
                <a16:creationId xmlns:a16="http://schemas.microsoft.com/office/drawing/2014/main" id="{C3F3CD28-C475-86D0-C67F-2CE3796B6E35}"/>
              </a:ext>
            </a:extLst>
          </p:cNvPr>
          <p:cNvSpPr txBox="1">
            <a:spLocks/>
          </p:cNvSpPr>
          <p:nvPr/>
        </p:nvSpPr>
        <p:spPr>
          <a:xfrm>
            <a:off x="4550154" y="324028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407" name="Google Shape;336;p36">
            <a:extLst>
              <a:ext uri="{FF2B5EF4-FFF2-40B4-BE49-F238E27FC236}">
                <a16:creationId xmlns:a16="http://schemas.microsoft.com/office/drawing/2014/main" id="{35E5ED1C-DBEE-E9A2-FA7E-4284A3B48402}"/>
              </a:ext>
            </a:extLst>
          </p:cNvPr>
          <p:cNvSpPr txBox="1">
            <a:spLocks/>
          </p:cNvSpPr>
          <p:nvPr/>
        </p:nvSpPr>
        <p:spPr>
          <a:xfrm>
            <a:off x="3916694" y="3089075"/>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7</a:t>
            </a:r>
          </a:p>
        </p:txBody>
      </p:sp>
      <p:sp>
        <p:nvSpPr>
          <p:cNvPr id="408" name="Google Shape;336;p36">
            <a:extLst>
              <a:ext uri="{FF2B5EF4-FFF2-40B4-BE49-F238E27FC236}">
                <a16:creationId xmlns:a16="http://schemas.microsoft.com/office/drawing/2014/main" id="{1323C4DA-110A-D804-94ED-96CA37CB8105}"/>
              </a:ext>
            </a:extLst>
          </p:cNvPr>
          <p:cNvSpPr txBox="1">
            <a:spLocks/>
          </p:cNvSpPr>
          <p:nvPr/>
        </p:nvSpPr>
        <p:spPr>
          <a:xfrm>
            <a:off x="3073043" y="328431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409" name="Google Shape;336;p36">
            <a:extLst>
              <a:ext uri="{FF2B5EF4-FFF2-40B4-BE49-F238E27FC236}">
                <a16:creationId xmlns:a16="http://schemas.microsoft.com/office/drawing/2014/main" id="{C1315D7F-DCCA-534B-0801-B0CB753938FD}"/>
              </a:ext>
            </a:extLst>
          </p:cNvPr>
          <p:cNvSpPr txBox="1">
            <a:spLocks/>
          </p:cNvSpPr>
          <p:nvPr/>
        </p:nvSpPr>
        <p:spPr>
          <a:xfrm>
            <a:off x="2460486" y="311284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2" name="Oval 1">
            <a:extLst>
              <a:ext uri="{FF2B5EF4-FFF2-40B4-BE49-F238E27FC236}">
                <a16:creationId xmlns:a16="http://schemas.microsoft.com/office/drawing/2014/main" id="{BEFF89F7-E8D7-F870-5A3A-B9C554F4E5BE}"/>
              </a:ext>
            </a:extLst>
          </p:cNvPr>
          <p:cNvSpPr/>
          <p:nvPr/>
        </p:nvSpPr>
        <p:spPr>
          <a:xfrm>
            <a:off x="4477471" y="177342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S</a:t>
            </a:r>
            <a:endParaRPr lang="en-SG" sz="1600" dirty="0">
              <a:latin typeface="Montserrat SemiBold" pitchFamily="2" charset="0"/>
            </a:endParaRPr>
          </a:p>
        </p:txBody>
      </p:sp>
      <p:sp>
        <p:nvSpPr>
          <p:cNvPr id="3" name="Freeform: Shape 2">
            <a:extLst>
              <a:ext uri="{FF2B5EF4-FFF2-40B4-BE49-F238E27FC236}">
                <a16:creationId xmlns:a16="http://schemas.microsoft.com/office/drawing/2014/main" id="{A5404C76-AA29-A75A-7EF9-4B503F554251}"/>
              </a:ext>
            </a:extLst>
          </p:cNvPr>
          <p:cNvSpPr/>
          <p:nvPr/>
        </p:nvSpPr>
        <p:spPr>
          <a:xfrm>
            <a:off x="1965744" y="1947744"/>
            <a:ext cx="2514816" cy="1808330"/>
          </a:xfrm>
          <a:custGeom>
            <a:avLst/>
            <a:gdLst>
              <a:gd name="connsiteX0" fmla="*/ 2514816 w 2514816"/>
              <a:gd name="connsiteY0" fmla="*/ 631 h 1808330"/>
              <a:gd name="connsiteX1" fmla="*/ 1389401 w 2514816"/>
              <a:gd name="connsiteY1" fmla="*/ 49868 h 1808330"/>
              <a:gd name="connsiteX2" fmla="*/ 587542 w 2514816"/>
              <a:gd name="connsiteY2" fmla="*/ 317154 h 1808330"/>
              <a:gd name="connsiteX3" fmla="*/ 31868 w 2514816"/>
              <a:gd name="connsiteY3" fmla="*/ 1027573 h 1808330"/>
              <a:gd name="connsiteX4" fmla="*/ 116274 w 2514816"/>
              <a:gd name="connsiteY4" fmla="*/ 1808330 h 1808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816" h="1808330">
                <a:moveTo>
                  <a:pt x="2514816" y="631"/>
                </a:moveTo>
                <a:cubicBezTo>
                  <a:pt x="2112714" y="-1128"/>
                  <a:pt x="1710613" y="-2886"/>
                  <a:pt x="1389401" y="49868"/>
                </a:cubicBezTo>
                <a:cubicBezTo>
                  <a:pt x="1068189" y="102622"/>
                  <a:pt x="813797" y="154203"/>
                  <a:pt x="587542" y="317154"/>
                </a:cubicBezTo>
                <a:cubicBezTo>
                  <a:pt x="361287" y="480105"/>
                  <a:pt x="110413" y="779044"/>
                  <a:pt x="31868" y="1027573"/>
                </a:cubicBezTo>
                <a:cubicBezTo>
                  <a:pt x="-46677" y="1276102"/>
                  <a:pt x="34798" y="1542216"/>
                  <a:pt x="116274" y="1808330"/>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Freeform: Shape 3">
            <a:extLst>
              <a:ext uri="{FF2B5EF4-FFF2-40B4-BE49-F238E27FC236}">
                <a16:creationId xmlns:a16="http://schemas.microsoft.com/office/drawing/2014/main" id="{BD3F81B6-6F45-40C6-A8FF-8B709C120E3E}"/>
              </a:ext>
            </a:extLst>
          </p:cNvPr>
          <p:cNvSpPr/>
          <p:nvPr/>
        </p:nvSpPr>
        <p:spPr>
          <a:xfrm>
            <a:off x="4937760" y="1838931"/>
            <a:ext cx="1906172" cy="707321"/>
          </a:xfrm>
          <a:custGeom>
            <a:avLst/>
            <a:gdLst>
              <a:gd name="connsiteX0" fmla="*/ 0 w 1906172"/>
              <a:gd name="connsiteY0" fmla="*/ 88343 h 707321"/>
              <a:gd name="connsiteX1" fmla="*/ 893298 w 1906172"/>
              <a:gd name="connsiteY1" fmla="*/ 3937 h 707321"/>
              <a:gd name="connsiteX2" fmla="*/ 1596683 w 1906172"/>
              <a:gd name="connsiteY2" fmla="*/ 200884 h 707321"/>
              <a:gd name="connsiteX3" fmla="*/ 1906172 w 1906172"/>
              <a:gd name="connsiteY3" fmla="*/ 707321 h 707321"/>
            </a:gdLst>
            <a:ahLst/>
            <a:cxnLst>
              <a:cxn ang="0">
                <a:pos x="connsiteX0" y="connsiteY0"/>
              </a:cxn>
              <a:cxn ang="0">
                <a:pos x="connsiteX1" y="connsiteY1"/>
              </a:cxn>
              <a:cxn ang="0">
                <a:pos x="connsiteX2" y="connsiteY2"/>
              </a:cxn>
              <a:cxn ang="0">
                <a:pos x="connsiteX3" y="connsiteY3"/>
              </a:cxn>
            </a:cxnLst>
            <a:rect l="l" t="t" r="r" b="b"/>
            <a:pathLst>
              <a:path w="1906172" h="707321">
                <a:moveTo>
                  <a:pt x="0" y="88343"/>
                </a:moveTo>
                <a:cubicBezTo>
                  <a:pt x="313592" y="36761"/>
                  <a:pt x="627184" y="-14820"/>
                  <a:pt x="893298" y="3937"/>
                </a:cubicBezTo>
                <a:cubicBezTo>
                  <a:pt x="1159412" y="22694"/>
                  <a:pt x="1427871" y="83653"/>
                  <a:pt x="1596683" y="200884"/>
                </a:cubicBezTo>
                <a:cubicBezTo>
                  <a:pt x="1765495" y="318115"/>
                  <a:pt x="1835833" y="512718"/>
                  <a:pt x="1906172" y="707321"/>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Freeform: Shape 5">
            <a:extLst>
              <a:ext uri="{FF2B5EF4-FFF2-40B4-BE49-F238E27FC236}">
                <a16:creationId xmlns:a16="http://schemas.microsoft.com/office/drawing/2014/main" id="{C4B06F53-2633-7B63-EE3E-7FEAFE97F206}"/>
              </a:ext>
            </a:extLst>
          </p:cNvPr>
          <p:cNvSpPr/>
          <p:nvPr/>
        </p:nvSpPr>
        <p:spPr>
          <a:xfrm>
            <a:off x="4881490" y="1609317"/>
            <a:ext cx="3090515" cy="2336671"/>
          </a:xfrm>
          <a:custGeom>
            <a:avLst/>
            <a:gdLst>
              <a:gd name="connsiteX0" fmla="*/ 0 w 3341369"/>
              <a:gd name="connsiteY0" fmla="*/ 472274 h 2652767"/>
              <a:gd name="connsiteX1" fmla="*/ 450166 w 3341369"/>
              <a:gd name="connsiteY1" fmla="*/ 183887 h 2652767"/>
              <a:gd name="connsiteX2" fmla="*/ 1385668 w 3341369"/>
              <a:gd name="connsiteY2" fmla="*/ 8040 h 2652767"/>
              <a:gd name="connsiteX3" fmla="*/ 2518117 w 3341369"/>
              <a:gd name="connsiteY3" fmla="*/ 85413 h 2652767"/>
              <a:gd name="connsiteX4" fmla="*/ 3186332 w 3341369"/>
              <a:gd name="connsiteY4" fmla="*/ 563714 h 2652767"/>
              <a:gd name="connsiteX5" fmla="*/ 3327009 w 3341369"/>
              <a:gd name="connsiteY5" fmla="*/ 1710231 h 2652767"/>
              <a:gd name="connsiteX6" fmla="*/ 2940148 w 3341369"/>
              <a:gd name="connsiteY6" fmla="*/ 2448785 h 2652767"/>
              <a:gd name="connsiteX7" fmla="*/ 2257864 w 3341369"/>
              <a:gd name="connsiteY7" fmla="*/ 2652767 h 2652767"/>
              <a:gd name="connsiteX0" fmla="*/ 0 w 3363977"/>
              <a:gd name="connsiteY0" fmla="*/ 289598 h 2652767"/>
              <a:gd name="connsiteX1" fmla="*/ 472774 w 3363977"/>
              <a:gd name="connsiteY1" fmla="*/ 183887 h 2652767"/>
              <a:gd name="connsiteX2" fmla="*/ 1408276 w 3363977"/>
              <a:gd name="connsiteY2" fmla="*/ 8040 h 2652767"/>
              <a:gd name="connsiteX3" fmla="*/ 2540725 w 3363977"/>
              <a:gd name="connsiteY3" fmla="*/ 85413 h 2652767"/>
              <a:gd name="connsiteX4" fmla="*/ 3208940 w 3363977"/>
              <a:gd name="connsiteY4" fmla="*/ 563714 h 2652767"/>
              <a:gd name="connsiteX5" fmla="*/ 3349617 w 3363977"/>
              <a:gd name="connsiteY5" fmla="*/ 1710231 h 2652767"/>
              <a:gd name="connsiteX6" fmla="*/ 2962756 w 3363977"/>
              <a:gd name="connsiteY6" fmla="*/ 2448785 h 2652767"/>
              <a:gd name="connsiteX7" fmla="*/ 2280472 w 3363977"/>
              <a:gd name="connsiteY7" fmla="*/ 2652767 h 2652767"/>
              <a:gd name="connsiteX0" fmla="*/ 0 w 3363977"/>
              <a:gd name="connsiteY0" fmla="*/ 283277 h 2646446"/>
              <a:gd name="connsiteX1" fmla="*/ 472774 w 3363977"/>
              <a:gd name="connsiteY1" fmla="*/ 90199 h 2646446"/>
              <a:gd name="connsiteX2" fmla="*/ 1408276 w 3363977"/>
              <a:gd name="connsiteY2" fmla="*/ 1719 h 2646446"/>
              <a:gd name="connsiteX3" fmla="*/ 2540725 w 3363977"/>
              <a:gd name="connsiteY3" fmla="*/ 79092 h 2646446"/>
              <a:gd name="connsiteX4" fmla="*/ 3208940 w 3363977"/>
              <a:gd name="connsiteY4" fmla="*/ 557393 h 2646446"/>
              <a:gd name="connsiteX5" fmla="*/ 3349617 w 3363977"/>
              <a:gd name="connsiteY5" fmla="*/ 1703910 h 2646446"/>
              <a:gd name="connsiteX6" fmla="*/ 2962756 w 3363977"/>
              <a:gd name="connsiteY6" fmla="*/ 2442464 h 2646446"/>
              <a:gd name="connsiteX7" fmla="*/ 2280472 w 3363977"/>
              <a:gd name="connsiteY7" fmla="*/ 2646446 h 2646446"/>
              <a:gd name="connsiteX0" fmla="*/ 0 w 3311224"/>
              <a:gd name="connsiteY0" fmla="*/ 219737 h 2646446"/>
              <a:gd name="connsiteX1" fmla="*/ 420021 w 3311224"/>
              <a:gd name="connsiteY1" fmla="*/ 90199 h 2646446"/>
              <a:gd name="connsiteX2" fmla="*/ 1355523 w 3311224"/>
              <a:gd name="connsiteY2" fmla="*/ 1719 h 2646446"/>
              <a:gd name="connsiteX3" fmla="*/ 2487972 w 3311224"/>
              <a:gd name="connsiteY3" fmla="*/ 79092 h 2646446"/>
              <a:gd name="connsiteX4" fmla="*/ 3156187 w 3311224"/>
              <a:gd name="connsiteY4" fmla="*/ 557393 h 2646446"/>
              <a:gd name="connsiteX5" fmla="*/ 3296864 w 3311224"/>
              <a:gd name="connsiteY5" fmla="*/ 1703910 h 2646446"/>
              <a:gd name="connsiteX6" fmla="*/ 2910003 w 3311224"/>
              <a:gd name="connsiteY6" fmla="*/ 2442464 h 2646446"/>
              <a:gd name="connsiteX7" fmla="*/ 2227719 w 3311224"/>
              <a:gd name="connsiteY7" fmla="*/ 2646446 h 2646446"/>
              <a:gd name="connsiteX0" fmla="*/ 0 w 3311224"/>
              <a:gd name="connsiteY0" fmla="*/ 219737 h 2646446"/>
              <a:gd name="connsiteX1" fmla="*/ 420021 w 3311224"/>
              <a:gd name="connsiteY1" fmla="*/ 90199 h 2646446"/>
              <a:gd name="connsiteX2" fmla="*/ 1355523 w 3311224"/>
              <a:gd name="connsiteY2" fmla="*/ 1719 h 2646446"/>
              <a:gd name="connsiteX3" fmla="*/ 2487972 w 3311224"/>
              <a:gd name="connsiteY3" fmla="*/ 79092 h 2646446"/>
              <a:gd name="connsiteX4" fmla="*/ 3156187 w 3311224"/>
              <a:gd name="connsiteY4" fmla="*/ 557393 h 2646446"/>
              <a:gd name="connsiteX5" fmla="*/ 3296864 w 3311224"/>
              <a:gd name="connsiteY5" fmla="*/ 1703910 h 2646446"/>
              <a:gd name="connsiteX6" fmla="*/ 2910003 w 3311224"/>
              <a:gd name="connsiteY6" fmla="*/ 2442464 h 2646446"/>
              <a:gd name="connsiteX7" fmla="*/ 2227719 w 3311224"/>
              <a:gd name="connsiteY7" fmla="*/ 2646446 h 2646446"/>
              <a:gd name="connsiteX0" fmla="*/ 0 w 3311224"/>
              <a:gd name="connsiteY0" fmla="*/ 219737 h 2638503"/>
              <a:gd name="connsiteX1" fmla="*/ 420021 w 3311224"/>
              <a:gd name="connsiteY1" fmla="*/ 90199 h 2638503"/>
              <a:gd name="connsiteX2" fmla="*/ 1355523 w 3311224"/>
              <a:gd name="connsiteY2" fmla="*/ 1719 h 2638503"/>
              <a:gd name="connsiteX3" fmla="*/ 2487972 w 3311224"/>
              <a:gd name="connsiteY3" fmla="*/ 79092 h 2638503"/>
              <a:gd name="connsiteX4" fmla="*/ 3156187 w 3311224"/>
              <a:gd name="connsiteY4" fmla="*/ 557393 h 2638503"/>
              <a:gd name="connsiteX5" fmla="*/ 3296864 w 3311224"/>
              <a:gd name="connsiteY5" fmla="*/ 1703910 h 2638503"/>
              <a:gd name="connsiteX6" fmla="*/ 2910003 w 3311224"/>
              <a:gd name="connsiteY6" fmla="*/ 2442464 h 2638503"/>
              <a:gd name="connsiteX7" fmla="*/ 2385979 w 3311224"/>
              <a:gd name="connsiteY7" fmla="*/ 2638503 h 263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1224" h="2638503">
                <a:moveTo>
                  <a:pt x="0" y="219737"/>
                </a:moveTo>
                <a:cubicBezTo>
                  <a:pt x="109610" y="193653"/>
                  <a:pt x="194100" y="126535"/>
                  <a:pt x="420021" y="90199"/>
                </a:cubicBezTo>
                <a:cubicBezTo>
                  <a:pt x="645942" y="53863"/>
                  <a:pt x="1010865" y="3570"/>
                  <a:pt x="1355523" y="1719"/>
                </a:cubicBezTo>
                <a:cubicBezTo>
                  <a:pt x="1700182" y="-132"/>
                  <a:pt x="2187861" y="-13520"/>
                  <a:pt x="2487972" y="79092"/>
                </a:cubicBezTo>
                <a:cubicBezTo>
                  <a:pt x="2788083" y="171704"/>
                  <a:pt x="3021372" y="286590"/>
                  <a:pt x="3156187" y="557393"/>
                </a:cubicBezTo>
                <a:cubicBezTo>
                  <a:pt x="3291002" y="828196"/>
                  <a:pt x="3337895" y="1389732"/>
                  <a:pt x="3296864" y="1703910"/>
                </a:cubicBezTo>
                <a:cubicBezTo>
                  <a:pt x="3255833" y="2018088"/>
                  <a:pt x="3088194" y="2285375"/>
                  <a:pt x="2910003" y="2442464"/>
                </a:cubicBezTo>
                <a:cubicBezTo>
                  <a:pt x="2731812" y="2599553"/>
                  <a:pt x="2638025" y="2615056"/>
                  <a:pt x="2385979" y="2638503"/>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Google Shape;336;p36">
            <a:extLst>
              <a:ext uri="{FF2B5EF4-FFF2-40B4-BE49-F238E27FC236}">
                <a16:creationId xmlns:a16="http://schemas.microsoft.com/office/drawing/2014/main" id="{06E25168-A095-8201-BCFB-42F804374D82}"/>
              </a:ext>
            </a:extLst>
          </p:cNvPr>
          <p:cNvSpPr txBox="1">
            <a:spLocks/>
          </p:cNvSpPr>
          <p:nvPr/>
        </p:nvSpPr>
        <p:spPr>
          <a:xfrm>
            <a:off x="3355999" y="1604581"/>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
        <p:nvSpPr>
          <p:cNvPr id="8" name="Google Shape;336;p36">
            <a:extLst>
              <a:ext uri="{FF2B5EF4-FFF2-40B4-BE49-F238E27FC236}">
                <a16:creationId xmlns:a16="http://schemas.microsoft.com/office/drawing/2014/main" id="{C664B426-4A57-22A6-57F9-0D250F22782D}"/>
              </a:ext>
            </a:extLst>
          </p:cNvPr>
          <p:cNvSpPr txBox="1">
            <a:spLocks/>
          </p:cNvSpPr>
          <p:nvPr/>
        </p:nvSpPr>
        <p:spPr>
          <a:xfrm>
            <a:off x="7414371" y="1450777"/>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
        <p:nvSpPr>
          <p:cNvPr id="9" name="Google Shape;336;p36">
            <a:extLst>
              <a:ext uri="{FF2B5EF4-FFF2-40B4-BE49-F238E27FC236}">
                <a16:creationId xmlns:a16="http://schemas.microsoft.com/office/drawing/2014/main" id="{942B5517-965D-08CB-1FB5-CE48FAEDD470}"/>
              </a:ext>
            </a:extLst>
          </p:cNvPr>
          <p:cNvSpPr txBox="1">
            <a:spLocks/>
          </p:cNvSpPr>
          <p:nvPr/>
        </p:nvSpPr>
        <p:spPr>
          <a:xfrm>
            <a:off x="6754282" y="198551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Tree>
    <p:extLst>
      <p:ext uri="{BB962C8B-B14F-4D97-AF65-F5344CB8AC3E}">
        <p14:creationId xmlns:p14="http://schemas.microsoft.com/office/powerpoint/2010/main" val="307398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128</a:t>
            </a:fld>
            <a:endParaRPr/>
          </a:p>
        </p:txBody>
      </p:sp>
      <p:sp>
        <p:nvSpPr>
          <p:cNvPr id="5" name="Google Shape;336;p36">
            <a:extLst>
              <a:ext uri="{FF2B5EF4-FFF2-40B4-BE49-F238E27FC236}">
                <a16:creationId xmlns:a16="http://schemas.microsoft.com/office/drawing/2014/main" id="{4993389E-D327-E43F-7054-120FFDB450E2}"/>
              </a:ext>
            </a:extLst>
          </p:cNvPr>
          <p:cNvSpPr txBox="1">
            <a:spLocks/>
          </p:cNvSpPr>
          <p:nvPr/>
        </p:nvSpPr>
        <p:spPr>
          <a:xfrm>
            <a:off x="714000" y="549082"/>
            <a:ext cx="7758450" cy="1309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Find the MST of this new Graph!</a:t>
            </a:r>
          </a:p>
          <a:p>
            <a:r>
              <a:rPr lang="en-US" sz="1800" dirty="0">
                <a:latin typeface="Montserrat SemiBold" pitchFamily="2" charset="0"/>
              </a:rPr>
              <a:t>e.g. Kruskal:</a:t>
            </a:r>
          </a:p>
        </p:txBody>
      </p:sp>
      <p:sp>
        <p:nvSpPr>
          <p:cNvPr id="373" name="Oval 372">
            <a:extLst>
              <a:ext uri="{FF2B5EF4-FFF2-40B4-BE49-F238E27FC236}">
                <a16:creationId xmlns:a16="http://schemas.microsoft.com/office/drawing/2014/main" id="{56E0A8BA-AD56-1E13-848A-C1AC57A9C16A}"/>
              </a:ext>
            </a:extLst>
          </p:cNvPr>
          <p:cNvSpPr/>
          <p:nvPr/>
        </p:nvSpPr>
        <p:spPr>
          <a:xfrm>
            <a:off x="3185160"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B</a:t>
            </a:r>
            <a:endParaRPr lang="en-SG" sz="1600" dirty="0">
              <a:latin typeface="Montserrat SemiBold" pitchFamily="2" charset="0"/>
            </a:endParaRPr>
          </a:p>
        </p:txBody>
      </p:sp>
      <p:sp>
        <p:nvSpPr>
          <p:cNvPr id="374" name="Oval 373">
            <a:extLst>
              <a:ext uri="{FF2B5EF4-FFF2-40B4-BE49-F238E27FC236}">
                <a16:creationId xmlns:a16="http://schemas.microsoft.com/office/drawing/2014/main" id="{0A4499C3-CAA5-389A-42F8-FD1ED7563DD8}"/>
              </a:ext>
            </a:extLst>
          </p:cNvPr>
          <p:cNvSpPr/>
          <p:nvPr/>
        </p:nvSpPr>
        <p:spPr>
          <a:xfrm>
            <a:off x="4334014"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D</a:t>
            </a:r>
            <a:endParaRPr lang="en-SG" sz="1600" dirty="0">
              <a:latin typeface="Montserrat SemiBold" pitchFamily="2" charset="0"/>
            </a:endParaRPr>
          </a:p>
        </p:txBody>
      </p:sp>
      <p:sp>
        <p:nvSpPr>
          <p:cNvPr id="375" name="Oval 374">
            <a:extLst>
              <a:ext uri="{FF2B5EF4-FFF2-40B4-BE49-F238E27FC236}">
                <a16:creationId xmlns:a16="http://schemas.microsoft.com/office/drawing/2014/main" id="{407790CE-9820-46F5-C8D1-EA16E758D6ED}"/>
              </a:ext>
            </a:extLst>
          </p:cNvPr>
          <p:cNvSpPr/>
          <p:nvPr/>
        </p:nvSpPr>
        <p:spPr>
          <a:xfrm>
            <a:off x="5482868"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F</a:t>
            </a:r>
            <a:endParaRPr lang="en-SG" sz="1600" dirty="0">
              <a:latin typeface="Montserrat SemiBold" pitchFamily="2" charset="0"/>
            </a:endParaRPr>
          </a:p>
        </p:txBody>
      </p:sp>
      <p:sp>
        <p:nvSpPr>
          <p:cNvPr id="376" name="Oval 375">
            <a:extLst>
              <a:ext uri="{FF2B5EF4-FFF2-40B4-BE49-F238E27FC236}">
                <a16:creationId xmlns:a16="http://schemas.microsoft.com/office/drawing/2014/main" id="{9A0C9866-6C30-544A-B19C-18D0996CDFC0}"/>
              </a:ext>
            </a:extLst>
          </p:cNvPr>
          <p:cNvSpPr/>
          <p:nvPr/>
        </p:nvSpPr>
        <p:spPr>
          <a:xfrm>
            <a:off x="6631722" y="255966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H</a:t>
            </a:r>
            <a:endParaRPr lang="en-SG" sz="1600" dirty="0">
              <a:latin typeface="Montserrat SemiBold" pitchFamily="2" charset="0"/>
            </a:endParaRPr>
          </a:p>
        </p:txBody>
      </p:sp>
      <p:sp>
        <p:nvSpPr>
          <p:cNvPr id="377" name="Oval 376">
            <a:extLst>
              <a:ext uri="{FF2B5EF4-FFF2-40B4-BE49-F238E27FC236}">
                <a16:creationId xmlns:a16="http://schemas.microsoft.com/office/drawing/2014/main" id="{77D39C2C-62D3-0825-E3CC-201F5953B43D}"/>
              </a:ext>
            </a:extLst>
          </p:cNvPr>
          <p:cNvSpPr/>
          <p:nvPr/>
        </p:nvSpPr>
        <p:spPr>
          <a:xfrm>
            <a:off x="2036306" y="373810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A</a:t>
            </a:r>
            <a:endParaRPr lang="en-SG" sz="1600" dirty="0">
              <a:latin typeface="Montserrat SemiBold" pitchFamily="2" charset="0"/>
            </a:endParaRPr>
          </a:p>
        </p:txBody>
      </p:sp>
      <p:sp>
        <p:nvSpPr>
          <p:cNvPr id="378" name="Oval 377">
            <a:extLst>
              <a:ext uri="{FF2B5EF4-FFF2-40B4-BE49-F238E27FC236}">
                <a16:creationId xmlns:a16="http://schemas.microsoft.com/office/drawing/2014/main" id="{619683D5-C6F7-E209-1D18-0BF2EC986650}"/>
              </a:ext>
            </a:extLst>
          </p:cNvPr>
          <p:cNvSpPr/>
          <p:nvPr/>
        </p:nvSpPr>
        <p:spPr>
          <a:xfrm>
            <a:off x="3185160"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379" name="Oval 378">
            <a:extLst>
              <a:ext uri="{FF2B5EF4-FFF2-40B4-BE49-F238E27FC236}">
                <a16:creationId xmlns:a16="http://schemas.microsoft.com/office/drawing/2014/main" id="{D93ACF47-3C10-AF0D-FF66-1431BF3D9EB0}"/>
              </a:ext>
            </a:extLst>
          </p:cNvPr>
          <p:cNvSpPr/>
          <p:nvPr/>
        </p:nvSpPr>
        <p:spPr>
          <a:xfrm>
            <a:off x="4334014"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sp>
        <p:nvSpPr>
          <p:cNvPr id="380" name="Oval 379">
            <a:extLst>
              <a:ext uri="{FF2B5EF4-FFF2-40B4-BE49-F238E27FC236}">
                <a16:creationId xmlns:a16="http://schemas.microsoft.com/office/drawing/2014/main" id="{C3C0DD9C-13A2-F094-DFF1-BE975372121F}"/>
              </a:ext>
            </a:extLst>
          </p:cNvPr>
          <p:cNvSpPr/>
          <p:nvPr/>
        </p:nvSpPr>
        <p:spPr>
          <a:xfrm>
            <a:off x="5482868"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G</a:t>
            </a:r>
            <a:endParaRPr lang="en-SG" sz="1600" dirty="0">
              <a:latin typeface="Montserrat SemiBold" pitchFamily="2" charset="0"/>
            </a:endParaRPr>
          </a:p>
        </p:txBody>
      </p:sp>
      <p:sp>
        <p:nvSpPr>
          <p:cNvPr id="381" name="Oval 380">
            <a:extLst>
              <a:ext uri="{FF2B5EF4-FFF2-40B4-BE49-F238E27FC236}">
                <a16:creationId xmlns:a16="http://schemas.microsoft.com/office/drawing/2014/main" id="{B3EFB453-B544-32A8-A0E8-FB87F0A7F52C}"/>
              </a:ext>
            </a:extLst>
          </p:cNvPr>
          <p:cNvSpPr/>
          <p:nvPr/>
        </p:nvSpPr>
        <p:spPr>
          <a:xfrm>
            <a:off x="6631722" y="373810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I</a:t>
            </a:r>
            <a:endParaRPr lang="en-SG" sz="1600" dirty="0">
              <a:latin typeface="Montserrat SemiBold" pitchFamily="2" charset="0"/>
            </a:endParaRPr>
          </a:p>
        </p:txBody>
      </p:sp>
      <p:cxnSp>
        <p:nvCxnSpPr>
          <p:cNvPr id="382" name="Straight Connector 381">
            <a:extLst>
              <a:ext uri="{FF2B5EF4-FFF2-40B4-BE49-F238E27FC236}">
                <a16:creationId xmlns:a16="http://schemas.microsoft.com/office/drawing/2014/main" id="{BCCE5243-68B7-DD7E-4BAC-FA0A43CB25B1}"/>
              </a:ext>
            </a:extLst>
          </p:cNvPr>
          <p:cNvCxnSpPr>
            <a:stCxn id="377" idx="7"/>
            <a:endCxn id="373" idx="3"/>
          </p:cNvCxnSpPr>
          <p:nvPr/>
        </p:nvCxnSpPr>
        <p:spPr>
          <a:xfrm flipV="1">
            <a:off x="2398366"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83FE455D-E781-DD93-C2F5-1AD338CAA5AE}"/>
              </a:ext>
            </a:extLst>
          </p:cNvPr>
          <p:cNvCxnSpPr>
            <a:stCxn id="373" idx="6"/>
            <a:endCxn id="374" idx="2"/>
          </p:cNvCxnSpPr>
          <p:nvPr/>
        </p:nvCxnSpPr>
        <p:spPr>
          <a:xfrm>
            <a:off x="3609340" y="2771756"/>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85F34A07-DEC9-68B2-3E3C-5AA4C9B41959}"/>
              </a:ext>
            </a:extLst>
          </p:cNvPr>
          <p:cNvCxnSpPr>
            <a:stCxn id="373" idx="4"/>
            <a:endCxn id="378" idx="0"/>
          </p:cNvCxnSpPr>
          <p:nvPr/>
        </p:nvCxnSpPr>
        <p:spPr>
          <a:xfrm>
            <a:off x="3397250"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C4FD1AE-AE85-077B-545A-CC87E567AACB}"/>
              </a:ext>
            </a:extLst>
          </p:cNvPr>
          <p:cNvCxnSpPr>
            <a:stCxn id="373" idx="5"/>
            <a:endCxn id="379" idx="1"/>
          </p:cNvCxnSpPr>
          <p:nvPr/>
        </p:nvCxnSpPr>
        <p:spPr>
          <a:xfrm>
            <a:off x="3547220"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3A083240-6CE9-AA95-5193-544E275C1C1E}"/>
              </a:ext>
            </a:extLst>
          </p:cNvPr>
          <p:cNvCxnSpPr>
            <a:stCxn id="377" idx="6"/>
            <a:endCxn id="378" idx="2"/>
          </p:cNvCxnSpPr>
          <p:nvPr/>
        </p:nvCxnSpPr>
        <p:spPr>
          <a:xfrm>
            <a:off x="2460486" y="3950196"/>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C4B4D29A-7CA2-129D-F46D-6071787FE5FC}"/>
              </a:ext>
            </a:extLst>
          </p:cNvPr>
          <p:cNvCxnSpPr>
            <a:stCxn id="378" idx="6"/>
            <a:endCxn id="379" idx="2"/>
          </p:cNvCxnSpPr>
          <p:nvPr/>
        </p:nvCxnSpPr>
        <p:spPr>
          <a:xfrm>
            <a:off x="3609340" y="3950196"/>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360FF12C-D46C-F700-3C78-AAA027D955EA}"/>
              </a:ext>
            </a:extLst>
          </p:cNvPr>
          <p:cNvCxnSpPr>
            <a:stCxn id="374" idx="4"/>
            <a:endCxn id="379" idx="0"/>
          </p:cNvCxnSpPr>
          <p:nvPr/>
        </p:nvCxnSpPr>
        <p:spPr>
          <a:xfrm>
            <a:off x="4546104"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2257756F-C7B9-63F3-3EE5-E7984F6B25A1}"/>
              </a:ext>
            </a:extLst>
          </p:cNvPr>
          <p:cNvCxnSpPr>
            <a:stCxn id="374" idx="5"/>
            <a:endCxn id="380" idx="1"/>
          </p:cNvCxnSpPr>
          <p:nvPr/>
        </p:nvCxnSpPr>
        <p:spPr>
          <a:xfrm>
            <a:off x="4696074" y="2921726"/>
            <a:ext cx="848914" cy="87850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753420D3-FC65-7BBD-DD6E-2949A603AEA7}"/>
              </a:ext>
            </a:extLst>
          </p:cNvPr>
          <p:cNvCxnSpPr>
            <a:stCxn id="374" idx="6"/>
            <a:endCxn id="375" idx="2"/>
          </p:cNvCxnSpPr>
          <p:nvPr/>
        </p:nvCxnSpPr>
        <p:spPr>
          <a:xfrm>
            <a:off x="4758194" y="277175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1C1AB9F8-3DC9-EE1D-25E7-CCD10E82D002}"/>
              </a:ext>
            </a:extLst>
          </p:cNvPr>
          <p:cNvCxnSpPr>
            <a:stCxn id="379" idx="6"/>
            <a:endCxn id="380" idx="2"/>
          </p:cNvCxnSpPr>
          <p:nvPr/>
        </p:nvCxnSpPr>
        <p:spPr>
          <a:xfrm>
            <a:off x="4758194"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E4489FDE-808F-1974-EEE3-81FA41FA354D}"/>
              </a:ext>
            </a:extLst>
          </p:cNvPr>
          <p:cNvCxnSpPr>
            <a:stCxn id="375" idx="4"/>
            <a:endCxn id="380" idx="0"/>
          </p:cNvCxnSpPr>
          <p:nvPr/>
        </p:nvCxnSpPr>
        <p:spPr>
          <a:xfrm>
            <a:off x="5694958"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05B1E7D4-A0B7-272D-EC49-38F470DEAEAF}"/>
              </a:ext>
            </a:extLst>
          </p:cNvPr>
          <p:cNvCxnSpPr>
            <a:stCxn id="375" idx="6"/>
            <a:endCxn id="376" idx="2"/>
          </p:cNvCxnSpPr>
          <p:nvPr/>
        </p:nvCxnSpPr>
        <p:spPr>
          <a:xfrm>
            <a:off x="5907048" y="2771756"/>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C73C3489-C63C-5B30-ADCD-56DC18061A17}"/>
              </a:ext>
            </a:extLst>
          </p:cNvPr>
          <p:cNvCxnSpPr>
            <a:stCxn id="380" idx="7"/>
            <a:endCxn id="376" idx="3"/>
          </p:cNvCxnSpPr>
          <p:nvPr/>
        </p:nvCxnSpPr>
        <p:spPr>
          <a:xfrm flipV="1">
            <a:off x="5844928"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3DD095-0925-2D77-0F72-A606043C7445}"/>
              </a:ext>
            </a:extLst>
          </p:cNvPr>
          <p:cNvCxnSpPr>
            <a:stCxn id="380" idx="6"/>
            <a:endCxn id="381" idx="2"/>
          </p:cNvCxnSpPr>
          <p:nvPr/>
        </p:nvCxnSpPr>
        <p:spPr>
          <a:xfrm>
            <a:off x="5907048"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96" name="Google Shape;336;p36">
            <a:extLst>
              <a:ext uri="{FF2B5EF4-FFF2-40B4-BE49-F238E27FC236}">
                <a16:creationId xmlns:a16="http://schemas.microsoft.com/office/drawing/2014/main" id="{205088CB-DB3D-E8AE-E0F8-1F5AAE66D684}"/>
              </a:ext>
            </a:extLst>
          </p:cNvPr>
          <p:cNvSpPr txBox="1">
            <a:spLocks/>
          </p:cNvSpPr>
          <p:nvPr/>
        </p:nvSpPr>
        <p:spPr>
          <a:xfrm>
            <a:off x="3825757" y="236171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397" name="Google Shape;336;p36">
            <a:extLst>
              <a:ext uri="{FF2B5EF4-FFF2-40B4-BE49-F238E27FC236}">
                <a16:creationId xmlns:a16="http://schemas.microsoft.com/office/drawing/2014/main" id="{6DF567B7-371B-E044-F3EB-645A51F4B27F}"/>
              </a:ext>
            </a:extLst>
          </p:cNvPr>
          <p:cNvSpPr txBox="1">
            <a:spLocks/>
          </p:cNvSpPr>
          <p:nvPr/>
        </p:nvSpPr>
        <p:spPr>
          <a:xfrm>
            <a:off x="4954694" y="235978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6</a:t>
            </a:r>
          </a:p>
        </p:txBody>
      </p:sp>
      <p:sp>
        <p:nvSpPr>
          <p:cNvPr id="398" name="Google Shape;336;p36">
            <a:extLst>
              <a:ext uri="{FF2B5EF4-FFF2-40B4-BE49-F238E27FC236}">
                <a16:creationId xmlns:a16="http://schemas.microsoft.com/office/drawing/2014/main" id="{DFD62DAA-B791-97DF-94A5-F9D8526BA374}"/>
              </a:ext>
            </a:extLst>
          </p:cNvPr>
          <p:cNvSpPr txBox="1">
            <a:spLocks/>
          </p:cNvSpPr>
          <p:nvPr/>
        </p:nvSpPr>
        <p:spPr>
          <a:xfrm>
            <a:off x="6083631" y="235786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3</a:t>
            </a:r>
          </a:p>
        </p:txBody>
      </p:sp>
      <p:sp>
        <p:nvSpPr>
          <p:cNvPr id="399" name="Google Shape;336;p36">
            <a:extLst>
              <a:ext uri="{FF2B5EF4-FFF2-40B4-BE49-F238E27FC236}">
                <a16:creationId xmlns:a16="http://schemas.microsoft.com/office/drawing/2014/main" id="{61062DE5-D23F-4B3C-47DC-768EDDBD8C08}"/>
              </a:ext>
            </a:extLst>
          </p:cNvPr>
          <p:cNvSpPr txBox="1">
            <a:spLocks/>
          </p:cNvSpPr>
          <p:nvPr/>
        </p:nvSpPr>
        <p:spPr>
          <a:xfrm>
            <a:off x="2696820" y="405237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2</a:t>
            </a:r>
          </a:p>
        </p:txBody>
      </p:sp>
      <p:sp>
        <p:nvSpPr>
          <p:cNvPr id="400" name="Google Shape;336;p36">
            <a:extLst>
              <a:ext uri="{FF2B5EF4-FFF2-40B4-BE49-F238E27FC236}">
                <a16:creationId xmlns:a16="http://schemas.microsoft.com/office/drawing/2014/main" id="{E445AAF0-F0AE-D304-4F2F-D478B424FD10}"/>
              </a:ext>
            </a:extLst>
          </p:cNvPr>
          <p:cNvSpPr txBox="1">
            <a:spLocks/>
          </p:cNvSpPr>
          <p:nvPr/>
        </p:nvSpPr>
        <p:spPr>
          <a:xfrm>
            <a:off x="3825757" y="405045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401" name="Google Shape;336;p36">
            <a:extLst>
              <a:ext uri="{FF2B5EF4-FFF2-40B4-BE49-F238E27FC236}">
                <a16:creationId xmlns:a16="http://schemas.microsoft.com/office/drawing/2014/main" id="{089A930C-AB37-ECF2-9FF1-D8014FA97407}"/>
              </a:ext>
            </a:extLst>
          </p:cNvPr>
          <p:cNvSpPr txBox="1">
            <a:spLocks/>
          </p:cNvSpPr>
          <p:nvPr/>
        </p:nvSpPr>
        <p:spPr>
          <a:xfrm>
            <a:off x="4901651" y="4048524"/>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10</a:t>
            </a:r>
          </a:p>
        </p:txBody>
      </p:sp>
      <p:sp>
        <p:nvSpPr>
          <p:cNvPr id="402" name="Google Shape;336;p36">
            <a:extLst>
              <a:ext uri="{FF2B5EF4-FFF2-40B4-BE49-F238E27FC236}">
                <a16:creationId xmlns:a16="http://schemas.microsoft.com/office/drawing/2014/main" id="{83522C52-467F-AA5F-4DA6-C65FA140A2F8}"/>
              </a:ext>
            </a:extLst>
          </p:cNvPr>
          <p:cNvSpPr txBox="1">
            <a:spLocks/>
          </p:cNvSpPr>
          <p:nvPr/>
        </p:nvSpPr>
        <p:spPr>
          <a:xfrm>
            <a:off x="6079312" y="4048524"/>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10</a:t>
            </a:r>
          </a:p>
        </p:txBody>
      </p:sp>
      <p:sp>
        <p:nvSpPr>
          <p:cNvPr id="403" name="Google Shape;336;p36">
            <a:extLst>
              <a:ext uri="{FF2B5EF4-FFF2-40B4-BE49-F238E27FC236}">
                <a16:creationId xmlns:a16="http://schemas.microsoft.com/office/drawing/2014/main" id="{26FA53DC-C8BC-388B-FD58-057C60C24974}"/>
              </a:ext>
            </a:extLst>
          </p:cNvPr>
          <p:cNvSpPr txBox="1">
            <a:spLocks/>
          </p:cNvSpPr>
          <p:nvPr/>
        </p:nvSpPr>
        <p:spPr>
          <a:xfrm>
            <a:off x="6225232" y="328487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8</a:t>
            </a:r>
          </a:p>
        </p:txBody>
      </p:sp>
      <p:sp>
        <p:nvSpPr>
          <p:cNvPr id="404" name="Google Shape;336;p36">
            <a:extLst>
              <a:ext uri="{FF2B5EF4-FFF2-40B4-BE49-F238E27FC236}">
                <a16:creationId xmlns:a16="http://schemas.microsoft.com/office/drawing/2014/main" id="{BBEC7B26-EC02-274E-0E10-70EBAD0617E5}"/>
              </a:ext>
            </a:extLst>
          </p:cNvPr>
          <p:cNvSpPr txBox="1">
            <a:spLocks/>
          </p:cNvSpPr>
          <p:nvPr/>
        </p:nvSpPr>
        <p:spPr>
          <a:xfrm>
            <a:off x="5655133" y="3147031"/>
            <a:ext cx="424179"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11</a:t>
            </a:r>
          </a:p>
        </p:txBody>
      </p:sp>
      <p:sp>
        <p:nvSpPr>
          <p:cNvPr id="405" name="Google Shape;336;p36">
            <a:extLst>
              <a:ext uri="{FF2B5EF4-FFF2-40B4-BE49-F238E27FC236}">
                <a16:creationId xmlns:a16="http://schemas.microsoft.com/office/drawing/2014/main" id="{BC076FA7-9073-E7AD-A2E3-606D94FF6FDE}"/>
              </a:ext>
            </a:extLst>
          </p:cNvPr>
          <p:cNvSpPr txBox="1">
            <a:spLocks/>
          </p:cNvSpPr>
          <p:nvPr/>
        </p:nvSpPr>
        <p:spPr>
          <a:xfrm>
            <a:off x="5046416" y="306345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406" name="Google Shape;336;p36">
            <a:extLst>
              <a:ext uri="{FF2B5EF4-FFF2-40B4-BE49-F238E27FC236}">
                <a16:creationId xmlns:a16="http://schemas.microsoft.com/office/drawing/2014/main" id="{C3F3CD28-C475-86D0-C67F-2CE3796B6E35}"/>
              </a:ext>
            </a:extLst>
          </p:cNvPr>
          <p:cNvSpPr txBox="1">
            <a:spLocks/>
          </p:cNvSpPr>
          <p:nvPr/>
        </p:nvSpPr>
        <p:spPr>
          <a:xfrm>
            <a:off x="4550154" y="324028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407" name="Google Shape;336;p36">
            <a:extLst>
              <a:ext uri="{FF2B5EF4-FFF2-40B4-BE49-F238E27FC236}">
                <a16:creationId xmlns:a16="http://schemas.microsoft.com/office/drawing/2014/main" id="{35E5ED1C-DBEE-E9A2-FA7E-4284A3B48402}"/>
              </a:ext>
            </a:extLst>
          </p:cNvPr>
          <p:cNvSpPr txBox="1">
            <a:spLocks/>
          </p:cNvSpPr>
          <p:nvPr/>
        </p:nvSpPr>
        <p:spPr>
          <a:xfrm>
            <a:off x="3916694" y="3089075"/>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7</a:t>
            </a:r>
          </a:p>
        </p:txBody>
      </p:sp>
      <p:sp>
        <p:nvSpPr>
          <p:cNvPr id="408" name="Google Shape;336;p36">
            <a:extLst>
              <a:ext uri="{FF2B5EF4-FFF2-40B4-BE49-F238E27FC236}">
                <a16:creationId xmlns:a16="http://schemas.microsoft.com/office/drawing/2014/main" id="{1323C4DA-110A-D804-94ED-96CA37CB8105}"/>
              </a:ext>
            </a:extLst>
          </p:cNvPr>
          <p:cNvSpPr txBox="1">
            <a:spLocks/>
          </p:cNvSpPr>
          <p:nvPr/>
        </p:nvSpPr>
        <p:spPr>
          <a:xfrm>
            <a:off x="3073043" y="328431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409" name="Google Shape;336;p36">
            <a:extLst>
              <a:ext uri="{FF2B5EF4-FFF2-40B4-BE49-F238E27FC236}">
                <a16:creationId xmlns:a16="http://schemas.microsoft.com/office/drawing/2014/main" id="{C1315D7F-DCCA-534B-0801-B0CB753938FD}"/>
              </a:ext>
            </a:extLst>
          </p:cNvPr>
          <p:cNvSpPr txBox="1">
            <a:spLocks/>
          </p:cNvSpPr>
          <p:nvPr/>
        </p:nvSpPr>
        <p:spPr>
          <a:xfrm>
            <a:off x="2460486" y="311284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2" name="Oval 1">
            <a:extLst>
              <a:ext uri="{FF2B5EF4-FFF2-40B4-BE49-F238E27FC236}">
                <a16:creationId xmlns:a16="http://schemas.microsoft.com/office/drawing/2014/main" id="{BEFF89F7-E8D7-F870-5A3A-B9C554F4E5BE}"/>
              </a:ext>
            </a:extLst>
          </p:cNvPr>
          <p:cNvSpPr/>
          <p:nvPr/>
        </p:nvSpPr>
        <p:spPr>
          <a:xfrm>
            <a:off x="4477471" y="177342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S</a:t>
            </a:r>
            <a:endParaRPr lang="en-SG" sz="1600" dirty="0">
              <a:latin typeface="Montserrat SemiBold" pitchFamily="2" charset="0"/>
            </a:endParaRPr>
          </a:p>
        </p:txBody>
      </p:sp>
      <p:sp>
        <p:nvSpPr>
          <p:cNvPr id="3" name="Freeform: Shape 2">
            <a:extLst>
              <a:ext uri="{FF2B5EF4-FFF2-40B4-BE49-F238E27FC236}">
                <a16:creationId xmlns:a16="http://schemas.microsoft.com/office/drawing/2014/main" id="{A5404C76-AA29-A75A-7EF9-4B503F554251}"/>
              </a:ext>
            </a:extLst>
          </p:cNvPr>
          <p:cNvSpPr/>
          <p:nvPr/>
        </p:nvSpPr>
        <p:spPr>
          <a:xfrm>
            <a:off x="1965744" y="1947744"/>
            <a:ext cx="2514816" cy="1808330"/>
          </a:xfrm>
          <a:custGeom>
            <a:avLst/>
            <a:gdLst>
              <a:gd name="connsiteX0" fmla="*/ 2514816 w 2514816"/>
              <a:gd name="connsiteY0" fmla="*/ 631 h 1808330"/>
              <a:gd name="connsiteX1" fmla="*/ 1389401 w 2514816"/>
              <a:gd name="connsiteY1" fmla="*/ 49868 h 1808330"/>
              <a:gd name="connsiteX2" fmla="*/ 587542 w 2514816"/>
              <a:gd name="connsiteY2" fmla="*/ 317154 h 1808330"/>
              <a:gd name="connsiteX3" fmla="*/ 31868 w 2514816"/>
              <a:gd name="connsiteY3" fmla="*/ 1027573 h 1808330"/>
              <a:gd name="connsiteX4" fmla="*/ 116274 w 2514816"/>
              <a:gd name="connsiteY4" fmla="*/ 1808330 h 1808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816" h="1808330">
                <a:moveTo>
                  <a:pt x="2514816" y="631"/>
                </a:moveTo>
                <a:cubicBezTo>
                  <a:pt x="2112714" y="-1128"/>
                  <a:pt x="1710613" y="-2886"/>
                  <a:pt x="1389401" y="49868"/>
                </a:cubicBezTo>
                <a:cubicBezTo>
                  <a:pt x="1068189" y="102622"/>
                  <a:pt x="813797" y="154203"/>
                  <a:pt x="587542" y="317154"/>
                </a:cubicBezTo>
                <a:cubicBezTo>
                  <a:pt x="361287" y="480105"/>
                  <a:pt x="110413" y="779044"/>
                  <a:pt x="31868" y="1027573"/>
                </a:cubicBezTo>
                <a:cubicBezTo>
                  <a:pt x="-46677" y="1276102"/>
                  <a:pt x="34798" y="1542216"/>
                  <a:pt x="116274" y="1808330"/>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Freeform: Shape 3">
            <a:extLst>
              <a:ext uri="{FF2B5EF4-FFF2-40B4-BE49-F238E27FC236}">
                <a16:creationId xmlns:a16="http://schemas.microsoft.com/office/drawing/2014/main" id="{BD3F81B6-6F45-40C6-A8FF-8B709C120E3E}"/>
              </a:ext>
            </a:extLst>
          </p:cNvPr>
          <p:cNvSpPr/>
          <p:nvPr/>
        </p:nvSpPr>
        <p:spPr>
          <a:xfrm>
            <a:off x="4937760" y="1838931"/>
            <a:ext cx="1906172" cy="707321"/>
          </a:xfrm>
          <a:custGeom>
            <a:avLst/>
            <a:gdLst>
              <a:gd name="connsiteX0" fmla="*/ 0 w 1906172"/>
              <a:gd name="connsiteY0" fmla="*/ 88343 h 707321"/>
              <a:gd name="connsiteX1" fmla="*/ 893298 w 1906172"/>
              <a:gd name="connsiteY1" fmla="*/ 3937 h 707321"/>
              <a:gd name="connsiteX2" fmla="*/ 1596683 w 1906172"/>
              <a:gd name="connsiteY2" fmla="*/ 200884 h 707321"/>
              <a:gd name="connsiteX3" fmla="*/ 1906172 w 1906172"/>
              <a:gd name="connsiteY3" fmla="*/ 707321 h 707321"/>
            </a:gdLst>
            <a:ahLst/>
            <a:cxnLst>
              <a:cxn ang="0">
                <a:pos x="connsiteX0" y="connsiteY0"/>
              </a:cxn>
              <a:cxn ang="0">
                <a:pos x="connsiteX1" y="connsiteY1"/>
              </a:cxn>
              <a:cxn ang="0">
                <a:pos x="connsiteX2" y="connsiteY2"/>
              </a:cxn>
              <a:cxn ang="0">
                <a:pos x="connsiteX3" y="connsiteY3"/>
              </a:cxn>
            </a:cxnLst>
            <a:rect l="l" t="t" r="r" b="b"/>
            <a:pathLst>
              <a:path w="1906172" h="707321">
                <a:moveTo>
                  <a:pt x="0" y="88343"/>
                </a:moveTo>
                <a:cubicBezTo>
                  <a:pt x="313592" y="36761"/>
                  <a:pt x="627184" y="-14820"/>
                  <a:pt x="893298" y="3937"/>
                </a:cubicBezTo>
                <a:cubicBezTo>
                  <a:pt x="1159412" y="22694"/>
                  <a:pt x="1427871" y="83653"/>
                  <a:pt x="1596683" y="200884"/>
                </a:cubicBezTo>
                <a:cubicBezTo>
                  <a:pt x="1765495" y="318115"/>
                  <a:pt x="1835833" y="512718"/>
                  <a:pt x="1906172" y="707321"/>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Freeform: Shape 5">
            <a:extLst>
              <a:ext uri="{FF2B5EF4-FFF2-40B4-BE49-F238E27FC236}">
                <a16:creationId xmlns:a16="http://schemas.microsoft.com/office/drawing/2014/main" id="{C4B06F53-2633-7B63-EE3E-7FEAFE97F206}"/>
              </a:ext>
            </a:extLst>
          </p:cNvPr>
          <p:cNvSpPr/>
          <p:nvPr/>
        </p:nvSpPr>
        <p:spPr>
          <a:xfrm>
            <a:off x="4881490" y="1609317"/>
            <a:ext cx="3090515" cy="2336671"/>
          </a:xfrm>
          <a:custGeom>
            <a:avLst/>
            <a:gdLst>
              <a:gd name="connsiteX0" fmla="*/ 0 w 3341369"/>
              <a:gd name="connsiteY0" fmla="*/ 472274 h 2652767"/>
              <a:gd name="connsiteX1" fmla="*/ 450166 w 3341369"/>
              <a:gd name="connsiteY1" fmla="*/ 183887 h 2652767"/>
              <a:gd name="connsiteX2" fmla="*/ 1385668 w 3341369"/>
              <a:gd name="connsiteY2" fmla="*/ 8040 h 2652767"/>
              <a:gd name="connsiteX3" fmla="*/ 2518117 w 3341369"/>
              <a:gd name="connsiteY3" fmla="*/ 85413 h 2652767"/>
              <a:gd name="connsiteX4" fmla="*/ 3186332 w 3341369"/>
              <a:gd name="connsiteY4" fmla="*/ 563714 h 2652767"/>
              <a:gd name="connsiteX5" fmla="*/ 3327009 w 3341369"/>
              <a:gd name="connsiteY5" fmla="*/ 1710231 h 2652767"/>
              <a:gd name="connsiteX6" fmla="*/ 2940148 w 3341369"/>
              <a:gd name="connsiteY6" fmla="*/ 2448785 h 2652767"/>
              <a:gd name="connsiteX7" fmla="*/ 2257864 w 3341369"/>
              <a:gd name="connsiteY7" fmla="*/ 2652767 h 2652767"/>
              <a:gd name="connsiteX0" fmla="*/ 0 w 3363977"/>
              <a:gd name="connsiteY0" fmla="*/ 289598 h 2652767"/>
              <a:gd name="connsiteX1" fmla="*/ 472774 w 3363977"/>
              <a:gd name="connsiteY1" fmla="*/ 183887 h 2652767"/>
              <a:gd name="connsiteX2" fmla="*/ 1408276 w 3363977"/>
              <a:gd name="connsiteY2" fmla="*/ 8040 h 2652767"/>
              <a:gd name="connsiteX3" fmla="*/ 2540725 w 3363977"/>
              <a:gd name="connsiteY3" fmla="*/ 85413 h 2652767"/>
              <a:gd name="connsiteX4" fmla="*/ 3208940 w 3363977"/>
              <a:gd name="connsiteY4" fmla="*/ 563714 h 2652767"/>
              <a:gd name="connsiteX5" fmla="*/ 3349617 w 3363977"/>
              <a:gd name="connsiteY5" fmla="*/ 1710231 h 2652767"/>
              <a:gd name="connsiteX6" fmla="*/ 2962756 w 3363977"/>
              <a:gd name="connsiteY6" fmla="*/ 2448785 h 2652767"/>
              <a:gd name="connsiteX7" fmla="*/ 2280472 w 3363977"/>
              <a:gd name="connsiteY7" fmla="*/ 2652767 h 2652767"/>
              <a:gd name="connsiteX0" fmla="*/ 0 w 3363977"/>
              <a:gd name="connsiteY0" fmla="*/ 283277 h 2646446"/>
              <a:gd name="connsiteX1" fmla="*/ 472774 w 3363977"/>
              <a:gd name="connsiteY1" fmla="*/ 90199 h 2646446"/>
              <a:gd name="connsiteX2" fmla="*/ 1408276 w 3363977"/>
              <a:gd name="connsiteY2" fmla="*/ 1719 h 2646446"/>
              <a:gd name="connsiteX3" fmla="*/ 2540725 w 3363977"/>
              <a:gd name="connsiteY3" fmla="*/ 79092 h 2646446"/>
              <a:gd name="connsiteX4" fmla="*/ 3208940 w 3363977"/>
              <a:gd name="connsiteY4" fmla="*/ 557393 h 2646446"/>
              <a:gd name="connsiteX5" fmla="*/ 3349617 w 3363977"/>
              <a:gd name="connsiteY5" fmla="*/ 1703910 h 2646446"/>
              <a:gd name="connsiteX6" fmla="*/ 2962756 w 3363977"/>
              <a:gd name="connsiteY6" fmla="*/ 2442464 h 2646446"/>
              <a:gd name="connsiteX7" fmla="*/ 2280472 w 3363977"/>
              <a:gd name="connsiteY7" fmla="*/ 2646446 h 2646446"/>
              <a:gd name="connsiteX0" fmla="*/ 0 w 3311224"/>
              <a:gd name="connsiteY0" fmla="*/ 219737 h 2646446"/>
              <a:gd name="connsiteX1" fmla="*/ 420021 w 3311224"/>
              <a:gd name="connsiteY1" fmla="*/ 90199 h 2646446"/>
              <a:gd name="connsiteX2" fmla="*/ 1355523 w 3311224"/>
              <a:gd name="connsiteY2" fmla="*/ 1719 h 2646446"/>
              <a:gd name="connsiteX3" fmla="*/ 2487972 w 3311224"/>
              <a:gd name="connsiteY3" fmla="*/ 79092 h 2646446"/>
              <a:gd name="connsiteX4" fmla="*/ 3156187 w 3311224"/>
              <a:gd name="connsiteY4" fmla="*/ 557393 h 2646446"/>
              <a:gd name="connsiteX5" fmla="*/ 3296864 w 3311224"/>
              <a:gd name="connsiteY5" fmla="*/ 1703910 h 2646446"/>
              <a:gd name="connsiteX6" fmla="*/ 2910003 w 3311224"/>
              <a:gd name="connsiteY6" fmla="*/ 2442464 h 2646446"/>
              <a:gd name="connsiteX7" fmla="*/ 2227719 w 3311224"/>
              <a:gd name="connsiteY7" fmla="*/ 2646446 h 2646446"/>
              <a:gd name="connsiteX0" fmla="*/ 0 w 3311224"/>
              <a:gd name="connsiteY0" fmla="*/ 219737 h 2646446"/>
              <a:gd name="connsiteX1" fmla="*/ 420021 w 3311224"/>
              <a:gd name="connsiteY1" fmla="*/ 90199 h 2646446"/>
              <a:gd name="connsiteX2" fmla="*/ 1355523 w 3311224"/>
              <a:gd name="connsiteY2" fmla="*/ 1719 h 2646446"/>
              <a:gd name="connsiteX3" fmla="*/ 2487972 w 3311224"/>
              <a:gd name="connsiteY3" fmla="*/ 79092 h 2646446"/>
              <a:gd name="connsiteX4" fmla="*/ 3156187 w 3311224"/>
              <a:gd name="connsiteY4" fmla="*/ 557393 h 2646446"/>
              <a:gd name="connsiteX5" fmla="*/ 3296864 w 3311224"/>
              <a:gd name="connsiteY5" fmla="*/ 1703910 h 2646446"/>
              <a:gd name="connsiteX6" fmla="*/ 2910003 w 3311224"/>
              <a:gd name="connsiteY6" fmla="*/ 2442464 h 2646446"/>
              <a:gd name="connsiteX7" fmla="*/ 2227719 w 3311224"/>
              <a:gd name="connsiteY7" fmla="*/ 2646446 h 2646446"/>
              <a:gd name="connsiteX0" fmla="*/ 0 w 3311224"/>
              <a:gd name="connsiteY0" fmla="*/ 219737 h 2638503"/>
              <a:gd name="connsiteX1" fmla="*/ 420021 w 3311224"/>
              <a:gd name="connsiteY1" fmla="*/ 90199 h 2638503"/>
              <a:gd name="connsiteX2" fmla="*/ 1355523 w 3311224"/>
              <a:gd name="connsiteY2" fmla="*/ 1719 h 2638503"/>
              <a:gd name="connsiteX3" fmla="*/ 2487972 w 3311224"/>
              <a:gd name="connsiteY3" fmla="*/ 79092 h 2638503"/>
              <a:gd name="connsiteX4" fmla="*/ 3156187 w 3311224"/>
              <a:gd name="connsiteY4" fmla="*/ 557393 h 2638503"/>
              <a:gd name="connsiteX5" fmla="*/ 3296864 w 3311224"/>
              <a:gd name="connsiteY5" fmla="*/ 1703910 h 2638503"/>
              <a:gd name="connsiteX6" fmla="*/ 2910003 w 3311224"/>
              <a:gd name="connsiteY6" fmla="*/ 2442464 h 2638503"/>
              <a:gd name="connsiteX7" fmla="*/ 2385979 w 3311224"/>
              <a:gd name="connsiteY7" fmla="*/ 2638503 h 263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1224" h="2638503">
                <a:moveTo>
                  <a:pt x="0" y="219737"/>
                </a:moveTo>
                <a:cubicBezTo>
                  <a:pt x="109610" y="193653"/>
                  <a:pt x="194100" y="126535"/>
                  <a:pt x="420021" y="90199"/>
                </a:cubicBezTo>
                <a:cubicBezTo>
                  <a:pt x="645942" y="53863"/>
                  <a:pt x="1010865" y="3570"/>
                  <a:pt x="1355523" y="1719"/>
                </a:cubicBezTo>
                <a:cubicBezTo>
                  <a:pt x="1700182" y="-132"/>
                  <a:pt x="2187861" y="-13520"/>
                  <a:pt x="2487972" y="79092"/>
                </a:cubicBezTo>
                <a:cubicBezTo>
                  <a:pt x="2788083" y="171704"/>
                  <a:pt x="3021372" y="286590"/>
                  <a:pt x="3156187" y="557393"/>
                </a:cubicBezTo>
                <a:cubicBezTo>
                  <a:pt x="3291002" y="828196"/>
                  <a:pt x="3337895" y="1389732"/>
                  <a:pt x="3296864" y="1703910"/>
                </a:cubicBezTo>
                <a:cubicBezTo>
                  <a:pt x="3255833" y="2018088"/>
                  <a:pt x="3088194" y="2285375"/>
                  <a:pt x="2910003" y="2442464"/>
                </a:cubicBezTo>
                <a:cubicBezTo>
                  <a:pt x="2731812" y="2599553"/>
                  <a:pt x="2638025" y="2615056"/>
                  <a:pt x="2385979" y="2638503"/>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Google Shape;336;p36">
            <a:extLst>
              <a:ext uri="{FF2B5EF4-FFF2-40B4-BE49-F238E27FC236}">
                <a16:creationId xmlns:a16="http://schemas.microsoft.com/office/drawing/2014/main" id="{06E25168-A095-8201-BCFB-42F804374D82}"/>
              </a:ext>
            </a:extLst>
          </p:cNvPr>
          <p:cNvSpPr txBox="1">
            <a:spLocks/>
          </p:cNvSpPr>
          <p:nvPr/>
        </p:nvSpPr>
        <p:spPr>
          <a:xfrm>
            <a:off x="3355999" y="1604581"/>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
        <p:nvSpPr>
          <p:cNvPr id="8" name="Google Shape;336;p36">
            <a:extLst>
              <a:ext uri="{FF2B5EF4-FFF2-40B4-BE49-F238E27FC236}">
                <a16:creationId xmlns:a16="http://schemas.microsoft.com/office/drawing/2014/main" id="{C664B426-4A57-22A6-57F9-0D250F22782D}"/>
              </a:ext>
            </a:extLst>
          </p:cNvPr>
          <p:cNvSpPr txBox="1">
            <a:spLocks/>
          </p:cNvSpPr>
          <p:nvPr/>
        </p:nvSpPr>
        <p:spPr>
          <a:xfrm>
            <a:off x="7414371" y="1450777"/>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
        <p:nvSpPr>
          <p:cNvPr id="9" name="Google Shape;336;p36">
            <a:extLst>
              <a:ext uri="{FF2B5EF4-FFF2-40B4-BE49-F238E27FC236}">
                <a16:creationId xmlns:a16="http://schemas.microsoft.com/office/drawing/2014/main" id="{942B5517-965D-08CB-1FB5-CE48FAEDD470}"/>
              </a:ext>
            </a:extLst>
          </p:cNvPr>
          <p:cNvSpPr txBox="1">
            <a:spLocks/>
          </p:cNvSpPr>
          <p:nvPr/>
        </p:nvSpPr>
        <p:spPr>
          <a:xfrm>
            <a:off x="6754282" y="198551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Tree>
    <p:extLst>
      <p:ext uri="{BB962C8B-B14F-4D97-AF65-F5344CB8AC3E}">
        <p14:creationId xmlns:p14="http://schemas.microsoft.com/office/powerpoint/2010/main" val="637696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129</a:t>
            </a:fld>
            <a:endParaRPr/>
          </a:p>
        </p:txBody>
      </p:sp>
      <p:sp>
        <p:nvSpPr>
          <p:cNvPr id="5" name="Google Shape;336;p36">
            <a:extLst>
              <a:ext uri="{FF2B5EF4-FFF2-40B4-BE49-F238E27FC236}">
                <a16:creationId xmlns:a16="http://schemas.microsoft.com/office/drawing/2014/main" id="{4993389E-D327-E43F-7054-120FFDB450E2}"/>
              </a:ext>
            </a:extLst>
          </p:cNvPr>
          <p:cNvSpPr txBox="1">
            <a:spLocks/>
          </p:cNvSpPr>
          <p:nvPr/>
        </p:nvSpPr>
        <p:spPr>
          <a:xfrm>
            <a:off x="714000" y="549082"/>
            <a:ext cx="7758450" cy="1309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Find the MST of this new Graph!</a:t>
            </a:r>
          </a:p>
          <a:p>
            <a:r>
              <a:rPr lang="en-US" sz="1800" dirty="0">
                <a:latin typeface="Montserrat SemiBold" pitchFamily="2" charset="0"/>
              </a:rPr>
              <a:t>e.g. Kruskal:</a:t>
            </a:r>
          </a:p>
        </p:txBody>
      </p:sp>
      <p:sp>
        <p:nvSpPr>
          <p:cNvPr id="373" name="Oval 372">
            <a:extLst>
              <a:ext uri="{FF2B5EF4-FFF2-40B4-BE49-F238E27FC236}">
                <a16:creationId xmlns:a16="http://schemas.microsoft.com/office/drawing/2014/main" id="{56E0A8BA-AD56-1E13-848A-C1AC57A9C16A}"/>
              </a:ext>
            </a:extLst>
          </p:cNvPr>
          <p:cNvSpPr/>
          <p:nvPr/>
        </p:nvSpPr>
        <p:spPr>
          <a:xfrm>
            <a:off x="3185160"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B</a:t>
            </a:r>
            <a:endParaRPr lang="en-SG" sz="1600" dirty="0">
              <a:latin typeface="Montserrat SemiBold" pitchFamily="2" charset="0"/>
            </a:endParaRPr>
          </a:p>
        </p:txBody>
      </p:sp>
      <p:sp>
        <p:nvSpPr>
          <p:cNvPr id="374" name="Oval 373">
            <a:extLst>
              <a:ext uri="{FF2B5EF4-FFF2-40B4-BE49-F238E27FC236}">
                <a16:creationId xmlns:a16="http://schemas.microsoft.com/office/drawing/2014/main" id="{0A4499C3-CAA5-389A-42F8-FD1ED7563DD8}"/>
              </a:ext>
            </a:extLst>
          </p:cNvPr>
          <p:cNvSpPr/>
          <p:nvPr/>
        </p:nvSpPr>
        <p:spPr>
          <a:xfrm>
            <a:off x="4334014"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D</a:t>
            </a:r>
            <a:endParaRPr lang="en-SG" sz="1600" dirty="0">
              <a:latin typeface="Montserrat SemiBold" pitchFamily="2" charset="0"/>
            </a:endParaRPr>
          </a:p>
        </p:txBody>
      </p:sp>
      <p:sp>
        <p:nvSpPr>
          <p:cNvPr id="375" name="Oval 374">
            <a:extLst>
              <a:ext uri="{FF2B5EF4-FFF2-40B4-BE49-F238E27FC236}">
                <a16:creationId xmlns:a16="http://schemas.microsoft.com/office/drawing/2014/main" id="{407790CE-9820-46F5-C8D1-EA16E758D6ED}"/>
              </a:ext>
            </a:extLst>
          </p:cNvPr>
          <p:cNvSpPr/>
          <p:nvPr/>
        </p:nvSpPr>
        <p:spPr>
          <a:xfrm>
            <a:off x="5482868"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F</a:t>
            </a:r>
            <a:endParaRPr lang="en-SG" sz="1600" dirty="0">
              <a:latin typeface="Montserrat SemiBold" pitchFamily="2" charset="0"/>
            </a:endParaRPr>
          </a:p>
        </p:txBody>
      </p:sp>
      <p:sp>
        <p:nvSpPr>
          <p:cNvPr id="376" name="Oval 375">
            <a:extLst>
              <a:ext uri="{FF2B5EF4-FFF2-40B4-BE49-F238E27FC236}">
                <a16:creationId xmlns:a16="http://schemas.microsoft.com/office/drawing/2014/main" id="{9A0C9866-6C30-544A-B19C-18D0996CDFC0}"/>
              </a:ext>
            </a:extLst>
          </p:cNvPr>
          <p:cNvSpPr/>
          <p:nvPr/>
        </p:nvSpPr>
        <p:spPr>
          <a:xfrm>
            <a:off x="6631722" y="255966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H</a:t>
            </a:r>
            <a:endParaRPr lang="en-SG" sz="1600" dirty="0">
              <a:latin typeface="Montserrat SemiBold" pitchFamily="2" charset="0"/>
            </a:endParaRPr>
          </a:p>
        </p:txBody>
      </p:sp>
      <p:sp>
        <p:nvSpPr>
          <p:cNvPr id="377" name="Oval 376">
            <a:extLst>
              <a:ext uri="{FF2B5EF4-FFF2-40B4-BE49-F238E27FC236}">
                <a16:creationId xmlns:a16="http://schemas.microsoft.com/office/drawing/2014/main" id="{77D39C2C-62D3-0825-E3CC-201F5953B43D}"/>
              </a:ext>
            </a:extLst>
          </p:cNvPr>
          <p:cNvSpPr/>
          <p:nvPr/>
        </p:nvSpPr>
        <p:spPr>
          <a:xfrm>
            <a:off x="2036306" y="373810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A</a:t>
            </a:r>
            <a:endParaRPr lang="en-SG" sz="1600" dirty="0">
              <a:latin typeface="Montserrat SemiBold" pitchFamily="2" charset="0"/>
            </a:endParaRPr>
          </a:p>
        </p:txBody>
      </p:sp>
      <p:sp>
        <p:nvSpPr>
          <p:cNvPr id="378" name="Oval 377">
            <a:extLst>
              <a:ext uri="{FF2B5EF4-FFF2-40B4-BE49-F238E27FC236}">
                <a16:creationId xmlns:a16="http://schemas.microsoft.com/office/drawing/2014/main" id="{619683D5-C6F7-E209-1D18-0BF2EC986650}"/>
              </a:ext>
            </a:extLst>
          </p:cNvPr>
          <p:cNvSpPr/>
          <p:nvPr/>
        </p:nvSpPr>
        <p:spPr>
          <a:xfrm>
            <a:off x="3185160"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379" name="Oval 378">
            <a:extLst>
              <a:ext uri="{FF2B5EF4-FFF2-40B4-BE49-F238E27FC236}">
                <a16:creationId xmlns:a16="http://schemas.microsoft.com/office/drawing/2014/main" id="{D93ACF47-3C10-AF0D-FF66-1431BF3D9EB0}"/>
              </a:ext>
            </a:extLst>
          </p:cNvPr>
          <p:cNvSpPr/>
          <p:nvPr/>
        </p:nvSpPr>
        <p:spPr>
          <a:xfrm>
            <a:off x="4334014"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sp>
        <p:nvSpPr>
          <p:cNvPr id="380" name="Oval 379">
            <a:extLst>
              <a:ext uri="{FF2B5EF4-FFF2-40B4-BE49-F238E27FC236}">
                <a16:creationId xmlns:a16="http://schemas.microsoft.com/office/drawing/2014/main" id="{C3C0DD9C-13A2-F094-DFF1-BE975372121F}"/>
              </a:ext>
            </a:extLst>
          </p:cNvPr>
          <p:cNvSpPr/>
          <p:nvPr/>
        </p:nvSpPr>
        <p:spPr>
          <a:xfrm>
            <a:off x="5482868"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G</a:t>
            </a:r>
            <a:endParaRPr lang="en-SG" sz="1600" dirty="0">
              <a:latin typeface="Montserrat SemiBold" pitchFamily="2" charset="0"/>
            </a:endParaRPr>
          </a:p>
        </p:txBody>
      </p:sp>
      <p:sp>
        <p:nvSpPr>
          <p:cNvPr id="381" name="Oval 380">
            <a:extLst>
              <a:ext uri="{FF2B5EF4-FFF2-40B4-BE49-F238E27FC236}">
                <a16:creationId xmlns:a16="http://schemas.microsoft.com/office/drawing/2014/main" id="{B3EFB453-B544-32A8-A0E8-FB87F0A7F52C}"/>
              </a:ext>
            </a:extLst>
          </p:cNvPr>
          <p:cNvSpPr/>
          <p:nvPr/>
        </p:nvSpPr>
        <p:spPr>
          <a:xfrm>
            <a:off x="6631722" y="373810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I</a:t>
            </a:r>
            <a:endParaRPr lang="en-SG" sz="1600" dirty="0">
              <a:latin typeface="Montserrat SemiBold" pitchFamily="2" charset="0"/>
            </a:endParaRPr>
          </a:p>
        </p:txBody>
      </p:sp>
      <p:cxnSp>
        <p:nvCxnSpPr>
          <p:cNvPr id="382" name="Straight Connector 381">
            <a:extLst>
              <a:ext uri="{FF2B5EF4-FFF2-40B4-BE49-F238E27FC236}">
                <a16:creationId xmlns:a16="http://schemas.microsoft.com/office/drawing/2014/main" id="{BCCE5243-68B7-DD7E-4BAC-FA0A43CB25B1}"/>
              </a:ext>
            </a:extLst>
          </p:cNvPr>
          <p:cNvCxnSpPr>
            <a:cxnSpLocks/>
            <a:stCxn id="377" idx="7"/>
            <a:endCxn id="373" idx="3"/>
          </p:cNvCxnSpPr>
          <p:nvPr/>
        </p:nvCxnSpPr>
        <p:spPr>
          <a:xfrm flipV="1">
            <a:off x="2398366" y="2921726"/>
            <a:ext cx="848914" cy="87850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83FE455D-E781-DD93-C2F5-1AD338CAA5AE}"/>
              </a:ext>
            </a:extLst>
          </p:cNvPr>
          <p:cNvCxnSpPr>
            <a:stCxn id="373" idx="6"/>
            <a:endCxn id="374" idx="2"/>
          </p:cNvCxnSpPr>
          <p:nvPr/>
        </p:nvCxnSpPr>
        <p:spPr>
          <a:xfrm>
            <a:off x="3609340" y="2771756"/>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85F34A07-DEC9-68B2-3E3C-5AA4C9B41959}"/>
              </a:ext>
            </a:extLst>
          </p:cNvPr>
          <p:cNvCxnSpPr>
            <a:stCxn id="373" idx="4"/>
            <a:endCxn id="378" idx="0"/>
          </p:cNvCxnSpPr>
          <p:nvPr/>
        </p:nvCxnSpPr>
        <p:spPr>
          <a:xfrm>
            <a:off x="3397250"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C4FD1AE-AE85-077B-545A-CC87E567AACB}"/>
              </a:ext>
            </a:extLst>
          </p:cNvPr>
          <p:cNvCxnSpPr>
            <a:stCxn id="373" idx="5"/>
            <a:endCxn id="379" idx="1"/>
          </p:cNvCxnSpPr>
          <p:nvPr/>
        </p:nvCxnSpPr>
        <p:spPr>
          <a:xfrm>
            <a:off x="3547220"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3A083240-6CE9-AA95-5193-544E275C1C1E}"/>
              </a:ext>
            </a:extLst>
          </p:cNvPr>
          <p:cNvCxnSpPr>
            <a:stCxn id="377" idx="6"/>
            <a:endCxn id="378" idx="2"/>
          </p:cNvCxnSpPr>
          <p:nvPr/>
        </p:nvCxnSpPr>
        <p:spPr>
          <a:xfrm>
            <a:off x="2460486" y="3950196"/>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C4B4D29A-7CA2-129D-F46D-6071787FE5FC}"/>
              </a:ext>
            </a:extLst>
          </p:cNvPr>
          <p:cNvCxnSpPr>
            <a:stCxn id="378" idx="6"/>
            <a:endCxn id="379" idx="2"/>
          </p:cNvCxnSpPr>
          <p:nvPr/>
        </p:nvCxnSpPr>
        <p:spPr>
          <a:xfrm>
            <a:off x="3609340" y="3950196"/>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360FF12C-D46C-F700-3C78-AAA027D955EA}"/>
              </a:ext>
            </a:extLst>
          </p:cNvPr>
          <p:cNvCxnSpPr>
            <a:stCxn id="374" idx="4"/>
            <a:endCxn id="379" idx="0"/>
          </p:cNvCxnSpPr>
          <p:nvPr/>
        </p:nvCxnSpPr>
        <p:spPr>
          <a:xfrm>
            <a:off x="4546104"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2257756F-C7B9-63F3-3EE5-E7984F6B25A1}"/>
              </a:ext>
            </a:extLst>
          </p:cNvPr>
          <p:cNvCxnSpPr>
            <a:stCxn id="374" idx="5"/>
            <a:endCxn id="380" idx="1"/>
          </p:cNvCxnSpPr>
          <p:nvPr/>
        </p:nvCxnSpPr>
        <p:spPr>
          <a:xfrm>
            <a:off x="4696074" y="2921726"/>
            <a:ext cx="848914" cy="87850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753420D3-FC65-7BBD-DD6E-2949A603AEA7}"/>
              </a:ext>
            </a:extLst>
          </p:cNvPr>
          <p:cNvCxnSpPr>
            <a:stCxn id="374" idx="6"/>
            <a:endCxn id="375" idx="2"/>
          </p:cNvCxnSpPr>
          <p:nvPr/>
        </p:nvCxnSpPr>
        <p:spPr>
          <a:xfrm>
            <a:off x="4758194" y="277175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1C1AB9F8-3DC9-EE1D-25E7-CCD10E82D002}"/>
              </a:ext>
            </a:extLst>
          </p:cNvPr>
          <p:cNvCxnSpPr>
            <a:stCxn id="379" idx="6"/>
            <a:endCxn id="380" idx="2"/>
          </p:cNvCxnSpPr>
          <p:nvPr/>
        </p:nvCxnSpPr>
        <p:spPr>
          <a:xfrm>
            <a:off x="4758194"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E4489FDE-808F-1974-EEE3-81FA41FA354D}"/>
              </a:ext>
            </a:extLst>
          </p:cNvPr>
          <p:cNvCxnSpPr>
            <a:stCxn id="375" idx="4"/>
            <a:endCxn id="380" idx="0"/>
          </p:cNvCxnSpPr>
          <p:nvPr/>
        </p:nvCxnSpPr>
        <p:spPr>
          <a:xfrm>
            <a:off x="5694958" y="2983846"/>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05B1E7D4-A0B7-272D-EC49-38F470DEAEAF}"/>
              </a:ext>
            </a:extLst>
          </p:cNvPr>
          <p:cNvCxnSpPr>
            <a:stCxn id="375" idx="6"/>
            <a:endCxn id="376" idx="2"/>
          </p:cNvCxnSpPr>
          <p:nvPr/>
        </p:nvCxnSpPr>
        <p:spPr>
          <a:xfrm>
            <a:off x="5907048" y="2771756"/>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C73C3489-C63C-5B30-ADCD-56DC18061A17}"/>
              </a:ext>
            </a:extLst>
          </p:cNvPr>
          <p:cNvCxnSpPr>
            <a:stCxn id="380" idx="7"/>
            <a:endCxn id="376" idx="3"/>
          </p:cNvCxnSpPr>
          <p:nvPr/>
        </p:nvCxnSpPr>
        <p:spPr>
          <a:xfrm flipV="1">
            <a:off x="5844928" y="2921726"/>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3DD095-0925-2D77-0F72-A606043C7445}"/>
              </a:ext>
            </a:extLst>
          </p:cNvPr>
          <p:cNvCxnSpPr>
            <a:stCxn id="380" idx="6"/>
            <a:endCxn id="381" idx="2"/>
          </p:cNvCxnSpPr>
          <p:nvPr/>
        </p:nvCxnSpPr>
        <p:spPr>
          <a:xfrm>
            <a:off x="5907048" y="3950196"/>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96" name="Google Shape;336;p36">
            <a:extLst>
              <a:ext uri="{FF2B5EF4-FFF2-40B4-BE49-F238E27FC236}">
                <a16:creationId xmlns:a16="http://schemas.microsoft.com/office/drawing/2014/main" id="{205088CB-DB3D-E8AE-E0F8-1F5AAE66D684}"/>
              </a:ext>
            </a:extLst>
          </p:cNvPr>
          <p:cNvSpPr txBox="1">
            <a:spLocks/>
          </p:cNvSpPr>
          <p:nvPr/>
        </p:nvSpPr>
        <p:spPr>
          <a:xfrm>
            <a:off x="3825757" y="236171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397" name="Google Shape;336;p36">
            <a:extLst>
              <a:ext uri="{FF2B5EF4-FFF2-40B4-BE49-F238E27FC236}">
                <a16:creationId xmlns:a16="http://schemas.microsoft.com/office/drawing/2014/main" id="{6DF567B7-371B-E044-F3EB-645A51F4B27F}"/>
              </a:ext>
            </a:extLst>
          </p:cNvPr>
          <p:cNvSpPr txBox="1">
            <a:spLocks/>
          </p:cNvSpPr>
          <p:nvPr/>
        </p:nvSpPr>
        <p:spPr>
          <a:xfrm>
            <a:off x="4954694" y="235978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6</a:t>
            </a:r>
          </a:p>
        </p:txBody>
      </p:sp>
      <p:sp>
        <p:nvSpPr>
          <p:cNvPr id="398" name="Google Shape;336;p36">
            <a:extLst>
              <a:ext uri="{FF2B5EF4-FFF2-40B4-BE49-F238E27FC236}">
                <a16:creationId xmlns:a16="http://schemas.microsoft.com/office/drawing/2014/main" id="{DFD62DAA-B791-97DF-94A5-F9D8526BA374}"/>
              </a:ext>
            </a:extLst>
          </p:cNvPr>
          <p:cNvSpPr txBox="1">
            <a:spLocks/>
          </p:cNvSpPr>
          <p:nvPr/>
        </p:nvSpPr>
        <p:spPr>
          <a:xfrm>
            <a:off x="6083631" y="235786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3</a:t>
            </a:r>
          </a:p>
        </p:txBody>
      </p:sp>
      <p:sp>
        <p:nvSpPr>
          <p:cNvPr id="399" name="Google Shape;336;p36">
            <a:extLst>
              <a:ext uri="{FF2B5EF4-FFF2-40B4-BE49-F238E27FC236}">
                <a16:creationId xmlns:a16="http://schemas.microsoft.com/office/drawing/2014/main" id="{61062DE5-D23F-4B3C-47DC-768EDDBD8C08}"/>
              </a:ext>
            </a:extLst>
          </p:cNvPr>
          <p:cNvSpPr txBox="1">
            <a:spLocks/>
          </p:cNvSpPr>
          <p:nvPr/>
        </p:nvSpPr>
        <p:spPr>
          <a:xfrm>
            <a:off x="2696820" y="405237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2</a:t>
            </a:r>
          </a:p>
        </p:txBody>
      </p:sp>
      <p:sp>
        <p:nvSpPr>
          <p:cNvPr id="400" name="Google Shape;336;p36">
            <a:extLst>
              <a:ext uri="{FF2B5EF4-FFF2-40B4-BE49-F238E27FC236}">
                <a16:creationId xmlns:a16="http://schemas.microsoft.com/office/drawing/2014/main" id="{E445AAF0-F0AE-D304-4F2F-D478B424FD10}"/>
              </a:ext>
            </a:extLst>
          </p:cNvPr>
          <p:cNvSpPr txBox="1">
            <a:spLocks/>
          </p:cNvSpPr>
          <p:nvPr/>
        </p:nvSpPr>
        <p:spPr>
          <a:xfrm>
            <a:off x="3825757" y="405045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401" name="Google Shape;336;p36">
            <a:extLst>
              <a:ext uri="{FF2B5EF4-FFF2-40B4-BE49-F238E27FC236}">
                <a16:creationId xmlns:a16="http://schemas.microsoft.com/office/drawing/2014/main" id="{089A930C-AB37-ECF2-9FF1-D8014FA97407}"/>
              </a:ext>
            </a:extLst>
          </p:cNvPr>
          <p:cNvSpPr txBox="1">
            <a:spLocks/>
          </p:cNvSpPr>
          <p:nvPr/>
        </p:nvSpPr>
        <p:spPr>
          <a:xfrm>
            <a:off x="4901651" y="4048524"/>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10</a:t>
            </a:r>
          </a:p>
        </p:txBody>
      </p:sp>
      <p:sp>
        <p:nvSpPr>
          <p:cNvPr id="402" name="Google Shape;336;p36">
            <a:extLst>
              <a:ext uri="{FF2B5EF4-FFF2-40B4-BE49-F238E27FC236}">
                <a16:creationId xmlns:a16="http://schemas.microsoft.com/office/drawing/2014/main" id="{83522C52-467F-AA5F-4DA6-C65FA140A2F8}"/>
              </a:ext>
            </a:extLst>
          </p:cNvPr>
          <p:cNvSpPr txBox="1">
            <a:spLocks/>
          </p:cNvSpPr>
          <p:nvPr/>
        </p:nvSpPr>
        <p:spPr>
          <a:xfrm>
            <a:off x="6079312" y="4048524"/>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10</a:t>
            </a:r>
          </a:p>
        </p:txBody>
      </p:sp>
      <p:sp>
        <p:nvSpPr>
          <p:cNvPr id="403" name="Google Shape;336;p36">
            <a:extLst>
              <a:ext uri="{FF2B5EF4-FFF2-40B4-BE49-F238E27FC236}">
                <a16:creationId xmlns:a16="http://schemas.microsoft.com/office/drawing/2014/main" id="{26FA53DC-C8BC-388B-FD58-057C60C24974}"/>
              </a:ext>
            </a:extLst>
          </p:cNvPr>
          <p:cNvSpPr txBox="1">
            <a:spLocks/>
          </p:cNvSpPr>
          <p:nvPr/>
        </p:nvSpPr>
        <p:spPr>
          <a:xfrm>
            <a:off x="6225232" y="328487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8</a:t>
            </a:r>
          </a:p>
        </p:txBody>
      </p:sp>
      <p:sp>
        <p:nvSpPr>
          <p:cNvPr id="404" name="Google Shape;336;p36">
            <a:extLst>
              <a:ext uri="{FF2B5EF4-FFF2-40B4-BE49-F238E27FC236}">
                <a16:creationId xmlns:a16="http://schemas.microsoft.com/office/drawing/2014/main" id="{BBEC7B26-EC02-274E-0E10-70EBAD0617E5}"/>
              </a:ext>
            </a:extLst>
          </p:cNvPr>
          <p:cNvSpPr txBox="1">
            <a:spLocks/>
          </p:cNvSpPr>
          <p:nvPr/>
        </p:nvSpPr>
        <p:spPr>
          <a:xfrm>
            <a:off x="5655133" y="3147031"/>
            <a:ext cx="424179"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11</a:t>
            </a:r>
          </a:p>
        </p:txBody>
      </p:sp>
      <p:sp>
        <p:nvSpPr>
          <p:cNvPr id="405" name="Google Shape;336;p36">
            <a:extLst>
              <a:ext uri="{FF2B5EF4-FFF2-40B4-BE49-F238E27FC236}">
                <a16:creationId xmlns:a16="http://schemas.microsoft.com/office/drawing/2014/main" id="{BC076FA7-9073-E7AD-A2E3-606D94FF6FDE}"/>
              </a:ext>
            </a:extLst>
          </p:cNvPr>
          <p:cNvSpPr txBox="1">
            <a:spLocks/>
          </p:cNvSpPr>
          <p:nvPr/>
        </p:nvSpPr>
        <p:spPr>
          <a:xfrm>
            <a:off x="5046416" y="306345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406" name="Google Shape;336;p36">
            <a:extLst>
              <a:ext uri="{FF2B5EF4-FFF2-40B4-BE49-F238E27FC236}">
                <a16:creationId xmlns:a16="http://schemas.microsoft.com/office/drawing/2014/main" id="{C3F3CD28-C475-86D0-C67F-2CE3796B6E35}"/>
              </a:ext>
            </a:extLst>
          </p:cNvPr>
          <p:cNvSpPr txBox="1">
            <a:spLocks/>
          </p:cNvSpPr>
          <p:nvPr/>
        </p:nvSpPr>
        <p:spPr>
          <a:xfrm>
            <a:off x="4550154" y="324028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407" name="Google Shape;336;p36">
            <a:extLst>
              <a:ext uri="{FF2B5EF4-FFF2-40B4-BE49-F238E27FC236}">
                <a16:creationId xmlns:a16="http://schemas.microsoft.com/office/drawing/2014/main" id="{35E5ED1C-DBEE-E9A2-FA7E-4284A3B48402}"/>
              </a:ext>
            </a:extLst>
          </p:cNvPr>
          <p:cNvSpPr txBox="1">
            <a:spLocks/>
          </p:cNvSpPr>
          <p:nvPr/>
        </p:nvSpPr>
        <p:spPr>
          <a:xfrm>
            <a:off x="3916694" y="3089075"/>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7</a:t>
            </a:r>
          </a:p>
        </p:txBody>
      </p:sp>
      <p:sp>
        <p:nvSpPr>
          <p:cNvPr id="408" name="Google Shape;336;p36">
            <a:extLst>
              <a:ext uri="{FF2B5EF4-FFF2-40B4-BE49-F238E27FC236}">
                <a16:creationId xmlns:a16="http://schemas.microsoft.com/office/drawing/2014/main" id="{1323C4DA-110A-D804-94ED-96CA37CB8105}"/>
              </a:ext>
            </a:extLst>
          </p:cNvPr>
          <p:cNvSpPr txBox="1">
            <a:spLocks/>
          </p:cNvSpPr>
          <p:nvPr/>
        </p:nvSpPr>
        <p:spPr>
          <a:xfrm>
            <a:off x="3073043" y="328431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409" name="Google Shape;336;p36">
            <a:extLst>
              <a:ext uri="{FF2B5EF4-FFF2-40B4-BE49-F238E27FC236}">
                <a16:creationId xmlns:a16="http://schemas.microsoft.com/office/drawing/2014/main" id="{C1315D7F-DCCA-534B-0801-B0CB753938FD}"/>
              </a:ext>
            </a:extLst>
          </p:cNvPr>
          <p:cNvSpPr txBox="1">
            <a:spLocks/>
          </p:cNvSpPr>
          <p:nvPr/>
        </p:nvSpPr>
        <p:spPr>
          <a:xfrm>
            <a:off x="2460486" y="311284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2" name="Oval 1">
            <a:extLst>
              <a:ext uri="{FF2B5EF4-FFF2-40B4-BE49-F238E27FC236}">
                <a16:creationId xmlns:a16="http://schemas.microsoft.com/office/drawing/2014/main" id="{BEFF89F7-E8D7-F870-5A3A-B9C554F4E5BE}"/>
              </a:ext>
            </a:extLst>
          </p:cNvPr>
          <p:cNvSpPr/>
          <p:nvPr/>
        </p:nvSpPr>
        <p:spPr>
          <a:xfrm>
            <a:off x="4477471" y="177342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S</a:t>
            </a:r>
            <a:endParaRPr lang="en-SG" sz="1600" dirty="0">
              <a:latin typeface="Montserrat SemiBold" pitchFamily="2" charset="0"/>
            </a:endParaRPr>
          </a:p>
        </p:txBody>
      </p:sp>
      <p:sp>
        <p:nvSpPr>
          <p:cNvPr id="3" name="Freeform: Shape 2">
            <a:extLst>
              <a:ext uri="{FF2B5EF4-FFF2-40B4-BE49-F238E27FC236}">
                <a16:creationId xmlns:a16="http://schemas.microsoft.com/office/drawing/2014/main" id="{A5404C76-AA29-A75A-7EF9-4B503F554251}"/>
              </a:ext>
            </a:extLst>
          </p:cNvPr>
          <p:cNvSpPr/>
          <p:nvPr/>
        </p:nvSpPr>
        <p:spPr>
          <a:xfrm>
            <a:off x="1965744" y="1947744"/>
            <a:ext cx="2514816" cy="1808330"/>
          </a:xfrm>
          <a:custGeom>
            <a:avLst/>
            <a:gdLst>
              <a:gd name="connsiteX0" fmla="*/ 2514816 w 2514816"/>
              <a:gd name="connsiteY0" fmla="*/ 631 h 1808330"/>
              <a:gd name="connsiteX1" fmla="*/ 1389401 w 2514816"/>
              <a:gd name="connsiteY1" fmla="*/ 49868 h 1808330"/>
              <a:gd name="connsiteX2" fmla="*/ 587542 w 2514816"/>
              <a:gd name="connsiteY2" fmla="*/ 317154 h 1808330"/>
              <a:gd name="connsiteX3" fmla="*/ 31868 w 2514816"/>
              <a:gd name="connsiteY3" fmla="*/ 1027573 h 1808330"/>
              <a:gd name="connsiteX4" fmla="*/ 116274 w 2514816"/>
              <a:gd name="connsiteY4" fmla="*/ 1808330 h 1808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816" h="1808330">
                <a:moveTo>
                  <a:pt x="2514816" y="631"/>
                </a:moveTo>
                <a:cubicBezTo>
                  <a:pt x="2112714" y="-1128"/>
                  <a:pt x="1710613" y="-2886"/>
                  <a:pt x="1389401" y="49868"/>
                </a:cubicBezTo>
                <a:cubicBezTo>
                  <a:pt x="1068189" y="102622"/>
                  <a:pt x="813797" y="154203"/>
                  <a:pt x="587542" y="317154"/>
                </a:cubicBezTo>
                <a:cubicBezTo>
                  <a:pt x="361287" y="480105"/>
                  <a:pt x="110413" y="779044"/>
                  <a:pt x="31868" y="1027573"/>
                </a:cubicBezTo>
                <a:cubicBezTo>
                  <a:pt x="-46677" y="1276102"/>
                  <a:pt x="34798" y="1542216"/>
                  <a:pt x="116274" y="1808330"/>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Freeform: Shape 3">
            <a:extLst>
              <a:ext uri="{FF2B5EF4-FFF2-40B4-BE49-F238E27FC236}">
                <a16:creationId xmlns:a16="http://schemas.microsoft.com/office/drawing/2014/main" id="{BD3F81B6-6F45-40C6-A8FF-8B709C120E3E}"/>
              </a:ext>
            </a:extLst>
          </p:cNvPr>
          <p:cNvSpPr/>
          <p:nvPr/>
        </p:nvSpPr>
        <p:spPr>
          <a:xfrm>
            <a:off x="4937760" y="1838931"/>
            <a:ext cx="1906172" cy="707321"/>
          </a:xfrm>
          <a:custGeom>
            <a:avLst/>
            <a:gdLst>
              <a:gd name="connsiteX0" fmla="*/ 0 w 1906172"/>
              <a:gd name="connsiteY0" fmla="*/ 88343 h 707321"/>
              <a:gd name="connsiteX1" fmla="*/ 893298 w 1906172"/>
              <a:gd name="connsiteY1" fmla="*/ 3937 h 707321"/>
              <a:gd name="connsiteX2" fmla="*/ 1596683 w 1906172"/>
              <a:gd name="connsiteY2" fmla="*/ 200884 h 707321"/>
              <a:gd name="connsiteX3" fmla="*/ 1906172 w 1906172"/>
              <a:gd name="connsiteY3" fmla="*/ 707321 h 707321"/>
            </a:gdLst>
            <a:ahLst/>
            <a:cxnLst>
              <a:cxn ang="0">
                <a:pos x="connsiteX0" y="connsiteY0"/>
              </a:cxn>
              <a:cxn ang="0">
                <a:pos x="connsiteX1" y="connsiteY1"/>
              </a:cxn>
              <a:cxn ang="0">
                <a:pos x="connsiteX2" y="connsiteY2"/>
              </a:cxn>
              <a:cxn ang="0">
                <a:pos x="connsiteX3" y="connsiteY3"/>
              </a:cxn>
            </a:cxnLst>
            <a:rect l="l" t="t" r="r" b="b"/>
            <a:pathLst>
              <a:path w="1906172" h="707321">
                <a:moveTo>
                  <a:pt x="0" y="88343"/>
                </a:moveTo>
                <a:cubicBezTo>
                  <a:pt x="313592" y="36761"/>
                  <a:pt x="627184" y="-14820"/>
                  <a:pt x="893298" y="3937"/>
                </a:cubicBezTo>
                <a:cubicBezTo>
                  <a:pt x="1159412" y="22694"/>
                  <a:pt x="1427871" y="83653"/>
                  <a:pt x="1596683" y="200884"/>
                </a:cubicBezTo>
                <a:cubicBezTo>
                  <a:pt x="1765495" y="318115"/>
                  <a:pt x="1835833" y="512718"/>
                  <a:pt x="1906172" y="707321"/>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Freeform: Shape 5">
            <a:extLst>
              <a:ext uri="{FF2B5EF4-FFF2-40B4-BE49-F238E27FC236}">
                <a16:creationId xmlns:a16="http://schemas.microsoft.com/office/drawing/2014/main" id="{C4B06F53-2633-7B63-EE3E-7FEAFE97F206}"/>
              </a:ext>
            </a:extLst>
          </p:cNvPr>
          <p:cNvSpPr/>
          <p:nvPr/>
        </p:nvSpPr>
        <p:spPr>
          <a:xfrm>
            <a:off x="4881490" y="1609317"/>
            <a:ext cx="3090515" cy="2336671"/>
          </a:xfrm>
          <a:custGeom>
            <a:avLst/>
            <a:gdLst>
              <a:gd name="connsiteX0" fmla="*/ 0 w 3341369"/>
              <a:gd name="connsiteY0" fmla="*/ 472274 h 2652767"/>
              <a:gd name="connsiteX1" fmla="*/ 450166 w 3341369"/>
              <a:gd name="connsiteY1" fmla="*/ 183887 h 2652767"/>
              <a:gd name="connsiteX2" fmla="*/ 1385668 w 3341369"/>
              <a:gd name="connsiteY2" fmla="*/ 8040 h 2652767"/>
              <a:gd name="connsiteX3" fmla="*/ 2518117 w 3341369"/>
              <a:gd name="connsiteY3" fmla="*/ 85413 h 2652767"/>
              <a:gd name="connsiteX4" fmla="*/ 3186332 w 3341369"/>
              <a:gd name="connsiteY4" fmla="*/ 563714 h 2652767"/>
              <a:gd name="connsiteX5" fmla="*/ 3327009 w 3341369"/>
              <a:gd name="connsiteY5" fmla="*/ 1710231 h 2652767"/>
              <a:gd name="connsiteX6" fmla="*/ 2940148 w 3341369"/>
              <a:gd name="connsiteY6" fmla="*/ 2448785 h 2652767"/>
              <a:gd name="connsiteX7" fmla="*/ 2257864 w 3341369"/>
              <a:gd name="connsiteY7" fmla="*/ 2652767 h 2652767"/>
              <a:gd name="connsiteX0" fmla="*/ 0 w 3363977"/>
              <a:gd name="connsiteY0" fmla="*/ 289598 h 2652767"/>
              <a:gd name="connsiteX1" fmla="*/ 472774 w 3363977"/>
              <a:gd name="connsiteY1" fmla="*/ 183887 h 2652767"/>
              <a:gd name="connsiteX2" fmla="*/ 1408276 w 3363977"/>
              <a:gd name="connsiteY2" fmla="*/ 8040 h 2652767"/>
              <a:gd name="connsiteX3" fmla="*/ 2540725 w 3363977"/>
              <a:gd name="connsiteY3" fmla="*/ 85413 h 2652767"/>
              <a:gd name="connsiteX4" fmla="*/ 3208940 w 3363977"/>
              <a:gd name="connsiteY4" fmla="*/ 563714 h 2652767"/>
              <a:gd name="connsiteX5" fmla="*/ 3349617 w 3363977"/>
              <a:gd name="connsiteY5" fmla="*/ 1710231 h 2652767"/>
              <a:gd name="connsiteX6" fmla="*/ 2962756 w 3363977"/>
              <a:gd name="connsiteY6" fmla="*/ 2448785 h 2652767"/>
              <a:gd name="connsiteX7" fmla="*/ 2280472 w 3363977"/>
              <a:gd name="connsiteY7" fmla="*/ 2652767 h 2652767"/>
              <a:gd name="connsiteX0" fmla="*/ 0 w 3363977"/>
              <a:gd name="connsiteY0" fmla="*/ 283277 h 2646446"/>
              <a:gd name="connsiteX1" fmla="*/ 472774 w 3363977"/>
              <a:gd name="connsiteY1" fmla="*/ 90199 h 2646446"/>
              <a:gd name="connsiteX2" fmla="*/ 1408276 w 3363977"/>
              <a:gd name="connsiteY2" fmla="*/ 1719 h 2646446"/>
              <a:gd name="connsiteX3" fmla="*/ 2540725 w 3363977"/>
              <a:gd name="connsiteY3" fmla="*/ 79092 h 2646446"/>
              <a:gd name="connsiteX4" fmla="*/ 3208940 w 3363977"/>
              <a:gd name="connsiteY4" fmla="*/ 557393 h 2646446"/>
              <a:gd name="connsiteX5" fmla="*/ 3349617 w 3363977"/>
              <a:gd name="connsiteY5" fmla="*/ 1703910 h 2646446"/>
              <a:gd name="connsiteX6" fmla="*/ 2962756 w 3363977"/>
              <a:gd name="connsiteY6" fmla="*/ 2442464 h 2646446"/>
              <a:gd name="connsiteX7" fmla="*/ 2280472 w 3363977"/>
              <a:gd name="connsiteY7" fmla="*/ 2646446 h 2646446"/>
              <a:gd name="connsiteX0" fmla="*/ 0 w 3311224"/>
              <a:gd name="connsiteY0" fmla="*/ 219737 h 2646446"/>
              <a:gd name="connsiteX1" fmla="*/ 420021 w 3311224"/>
              <a:gd name="connsiteY1" fmla="*/ 90199 h 2646446"/>
              <a:gd name="connsiteX2" fmla="*/ 1355523 w 3311224"/>
              <a:gd name="connsiteY2" fmla="*/ 1719 h 2646446"/>
              <a:gd name="connsiteX3" fmla="*/ 2487972 w 3311224"/>
              <a:gd name="connsiteY3" fmla="*/ 79092 h 2646446"/>
              <a:gd name="connsiteX4" fmla="*/ 3156187 w 3311224"/>
              <a:gd name="connsiteY4" fmla="*/ 557393 h 2646446"/>
              <a:gd name="connsiteX5" fmla="*/ 3296864 w 3311224"/>
              <a:gd name="connsiteY5" fmla="*/ 1703910 h 2646446"/>
              <a:gd name="connsiteX6" fmla="*/ 2910003 w 3311224"/>
              <a:gd name="connsiteY6" fmla="*/ 2442464 h 2646446"/>
              <a:gd name="connsiteX7" fmla="*/ 2227719 w 3311224"/>
              <a:gd name="connsiteY7" fmla="*/ 2646446 h 2646446"/>
              <a:gd name="connsiteX0" fmla="*/ 0 w 3311224"/>
              <a:gd name="connsiteY0" fmla="*/ 219737 h 2646446"/>
              <a:gd name="connsiteX1" fmla="*/ 420021 w 3311224"/>
              <a:gd name="connsiteY1" fmla="*/ 90199 h 2646446"/>
              <a:gd name="connsiteX2" fmla="*/ 1355523 w 3311224"/>
              <a:gd name="connsiteY2" fmla="*/ 1719 h 2646446"/>
              <a:gd name="connsiteX3" fmla="*/ 2487972 w 3311224"/>
              <a:gd name="connsiteY3" fmla="*/ 79092 h 2646446"/>
              <a:gd name="connsiteX4" fmla="*/ 3156187 w 3311224"/>
              <a:gd name="connsiteY4" fmla="*/ 557393 h 2646446"/>
              <a:gd name="connsiteX5" fmla="*/ 3296864 w 3311224"/>
              <a:gd name="connsiteY5" fmla="*/ 1703910 h 2646446"/>
              <a:gd name="connsiteX6" fmla="*/ 2910003 w 3311224"/>
              <a:gd name="connsiteY6" fmla="*/ 2442464 h 2646446"/>
              <a:gd name="connsiteX7" fmla="*/ 2227719 w 3311224"/>
              <a:gd name="connsiteY7" fmla="*/ 2646446 h 2646446"/>
              <a:gd name="connsiteX0" fmla="*/ 0 w 3311224"/>
              <a:gd name="connsiteY0" fmla="*/ 219737 h 2638503"/>
              <a:gd name="connsiteX1" fmla="*/ 420021 w 3311224"/>
              <a:gd name="connsiteY1" fmla="*/ 90199 h 2638503"/>
              <a:gd name="connsiteX2" fmla="*/ 1355523 w 3311224"/>
              <a:gd name="connsiteY2" fmla="*/ 1719 h 2638503"/>
              <a:gd name="connsiteX3" fmla="*/ 2487972 w 3311224"/>
              <a:gd name="connsiteY3" fmla="*/ 79092 h 2638503"/>
              <a:gd name="connsiteX4" fmla="*/ 3156187 w 3311224"/>
              <a:gd name="connsiteY4" fmla="*/ 557393 h 2638503"/>
              <a:gd name="connsiteX5" fmla="*/ 3296864 w 3311224"/>
              <a:gd name="connsiteY5" fmla="*/ 1703910 h 2638503"/>
              <a:gd name="connsiteX6" fmla="*/ 2910003 w 3311224"/>
              <a:gd name="connsiteY6" fmla="*/ 2442464 h 2638503"/>
              <a:gd name="connsiteX7" fmla="*/ 2385979 w 3311224"/>
              <a:gd name="connsiteY7" fmla="*/ 2638503 h 263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1224" h="2638503">
                <a:moveTo>
                  <a:pt x="0" y="219737"/>
                </a:moveTo>
                <a:cubicBezTo>
                  <a:pt x="109610" y="193653"/>
                  <a:pt x="194100" y="126535"/>
                  <a:pt x="420021" y="90199"/>
                </a:cubicBezTo>
                <a:cubicBezTo>
                  <a:pt x="645942" y="53863"/>
                  <a:pt x="1010865" y="3570"/>
                  <a:pt x="1355523" y="1719"/>
                </a:cubicBezTo>
                <a:cubicBezTo>
                  <a:pt x="1700182" y="-132"/>
                  <a:pt x="2187861" y="-13520"/>
                  <a:pt x="2487972" y="79092"/>
                </a:cubicBezTo>
                <a:cubicBezTo>
                  <a:pt x="2788083" y="171704"/>
                  <a:pt x="3021372" y="286590"/>
                  <a:pt x="3156187" y="557393"/>
                </a:cubicBezTo>
                <a:cubicBezTo>
                  <a:pt x="3291002" y="828196"/>
                  <a:pt x="3337895" y="1389732"/>
                  <a:pt x="3296864" y="1703910"/>
                </a:cubicBezTo>
                <a:cubicBezTo>
                  <a:pt x="3255833" y="2018088"/>
                  <a:pt x="3088194" y="2285375"/>
                  <a:pt x="2910003" y="2442464"/>
                </a:cubicBezTo>
                <a:cubicBezTo>
                  <a:pt x="2731812" y="2599553"/>
                  <a:pt x="2638025" y="2615056"/>
                  <a:pt x="2385979" y="2638503"/>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Google Shape;336;p36">
            <a:extLst>
              <a:ext uri="{FF2B5EF4-FFF2-40B4-BE49-F238E27FC236}">
                <a16:creationId xmlns:a16="http://schemas.microsoft.com/office/drawing/2014/main" id="{06E25168-A095-8201-BCFB-42F804374D82}"/>
              </a:ext>
            </a:extLst>
          </p:cNvPr>
          <p:cNvSpPr txBox="1">
            <a:spLocks/>
          </p:cNvSpPr>
          <p:nvPr/>
        </p:nvSpPr>
        <p:spPr>
          <a:xfrm>
            <a:off x="3355999" y="1604581"/>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
        <p:nvSpPr>
          <p:cNvPr id="8" name="Google Shape;336;p36">
            <a:extLst>
              <a:ext uri="{FF2B5EF4-FFF2-40B4-BE49-F238E27FC236}">
                <a16:creationId xmlns:a16="http://schemas.microsoft.com/office/drawing/2014/main" id="{C664B426-4A57-22A6-57F9-0D250F22782D}"/>
              </a:ext>
            </a:extLst>
          </p:cNvPr>
          <p:cNvSpPr txBox="1">
            <a:spLocks/>
          </p:cNvSpPr>
          <p:nvPr/>
        </p:nvSpPr>
        <p:spPr>
          <a:xfrm>
            <a:off x="7414371" y="1450777"/>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
        <p:nvSpPr>
          <p:cNvPr id="9" name="Google Shape;336;p36">
            <a:extLst>
              <a:ext uri="{FF2B5EF4-FFF2-40B4-BE49-F238E27FC236}">
                <a16:creationId xmlns:a16="http://schemas.microsoft.com/office/drawing/2014/main" id="{942B5517-965D-08CB-1FB5-CE48FAEDD470}"/>
              </a:ext>
            </a:extLst>
          </p:cNvPr>
          <p:cNvSpPr txBox="1">
            <a:spLocks/>
          </p:cNvSpPr>
          <p:nvPr/>
        </p:nvSpPr>
        <p:spPr>
          <a:xfrm>
            <a:off x="6754282" y="198551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Tree>
    <p:extLst>
      <p:ext uri="{BB962C8B-B14F-4D97-AF65-F5344CB8AC3E}">
        <p14:creationId xmlns:p14="http://schemas.microsoft.com/office/powerpoint/2010/main" val="2797430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3A728B-C911-FC40-DCBA-F9B210E931FC}"/>
              </a:ext>
            </a:extLst>
          </p:cNvPr>
          <p:cNvSpPr>
            <a:spLocks noGrp="1"/>
          </p:cNvSpPr>
          <p:nvPr>
            <p:ph type="sldNum" idx="12"/>
          </p:nvPr>
        </p:nvSpPr>
        <p:spPr/>
        <p:txBody>
          <a:bodyPr>
            <a:normAutofit fontScale="92500" lnSpcReduction="10000"/>
          </a:bodyPr>
          <a:lstStyle/>
          <a:p>
            <a:pPr marL="0" lvl="0" indent="0" algn="ctr" rtl="0">
              <a:spcBef>
                <a:spcPts val="0"/>
              </a:spcBef>
              <a:spcAft>
                <a:spcPts val="0"/>
              </a:spcAft>
              <a:buNone/>
            </a:pPr>
            <a:fld id="{00000000-1234-1234-1234-123412341234}" type="slidenum">
              <a:rPr lang="en" smtClean="0"/>
              <a:t>13</a:t>
            </a:fld>
            <a:endParaRPr lang="en"/>
          </a:p>
        </p:txBody>
      </p:sp>
      <p:sp>
        <p:nvSpPr>
          <p:cNvPr id="8" name="Title 7">
            <a:extLst>
              <a:ext uri="{FF2B5EF4-FFF2-40B4-BE49-F238E27FC236}">
                <a16:creationId xmlns:a16="http://schemas.microsoft.com/office/drawing/2014/main" id="{7C28AF71-785A-16DF-B729-4A1048588926}"/>
              </a:ext>
            </a:extLst>
          </p:cNvPr>
          <p:cNvSpPr>
            <a:spLocks noGrp="1"/>
          </p:cNvSpPr>
          <p:nvPr>
            <p:ph type="title"/>
          </p:nvPr>
        </p:nvSpPr>
        <p:spPr/>
        <p:txBody>
          <a:bodyPr/>
          <a:lstStyle/>
          <a:p>
            <a:r>
              <a:rPr lang="en-US" sz="3200" dirty="0"/>
              <a:t>Quick Union (Disjoint Sets)</a:t>
            </a:r>
            <a:endParaRPr lang="en-SG" sz="3200" dirty="0"/>
          </a:p>
        </p:txBody>
      </p:sp>
      <p:sp>
        <p:nvSpPr>
          <p:cNvPr id="9" name="Google Shape;337;p36">
            <a:extLst>
              <a:ext uri="{FF2B5EF4-FFF2-40B4-BE49-F238E27FC236}">
                <a16:creationId xmlns:a16="http://schemas.microsoft.com/office/drawing/2014/main" id="{526FDEB3-6F4B-61B0-2E6F-A96D55B634F6}"/>
              </a:ext>
            </a:extLst>
          </p:cNvPr>
          <p:cNvSpPr txBox="1">
            <a:spLocks/>
          </p:cNvSpPr>
          <p:nvPr/>
        </p:nvSpPr>
        <p:spPr>
          <a:xfrm>
            <a:off x="714000" y="1217859"/>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Goal: </a:t>
            </a:r>
            <a:r>
              <a:rPr lang="en-US" sz="2000" dirty="0" err="1">
                <a:solidFill>
                  <a:schemeClr val="lt1"/>
                </a:solidFill>
                <a:latin typeface="Montserrat SemiBold" pitchFamily="2" charset="0"/>
                <a:ea typeface="Roboto" panose="02000000000000000000" pitchFamily="2" charset="0"/>
              </a:rPr>
              <a:t>Optimise</a:t>
            </a:r>
            <a:r>
              <a:rPr lang="en-US" sz="2000" dirty="0">
                <a:solidFill>
                  <a:schemeClr val="lt1"/>
                </a:solidFill>
                <a:latin typeface="Montserrat SemiBold" pitchFamily="2" charset="0"/>
                <a:ea typeface="Roboto" panose="02000000000000000000" pitchFamily="2" charset="0"/>
              </a:rPr>
              <a:t> Union</a:t>
            </a:r>
          </a:p>
        </p:txBody>
      </p:sp>
      <p:sp>
        <p:nvSpPr>
          <p:cNvPr id="11" name="Google Shape;337;p36">
            <a:extLst>
              <a:ext uri="{FF2B5EF4-FFF2-40B4-BE49-F238E27FC236}">
                <a16:creationId xmlns:a16="http://schemas.microsoft.com/office/drawing/2014/main" id="{51A62405-021A-D07E-0261-08AC1F4ECFFA}"/>
              </a:ext>
            </a:extLst>
          </p:cNvPr>
          <p:cNvSpPr txBox="1">
            <a:spLocks/>
          </p:cNvSpPr>
          <p:nvPr/>
        </p:nvSpPr>
        <p:spPr>
          <a:xfrm>
            <a:off x="1185268" y="2058146"/>
            <a:ext cx="1346917"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Element</a:t>
            </a:r>
          </a:p>
        </p:txBody>
      </p:sp>
      <p:sp>
        <p:nvSpPr>
          <p:cNvPr id="7" name="Google Shape;337;p36">
            <a:extLst>
              <a:ext uri="{FF2B5EF4-FFF2-40B4-BE49-F238E27FC236}">
                <a16:creationId xmlns:a16="http://schemas.microsoft.com/office/drawing/2014/main" id="{49FAF0E6-24F7-429D-9177-C0F6024C997E}"/>
              </a:ext>
            </a:extLst>
          </p:cNvPr>
          <p:cNvSpPr txBox="1">
            <a:spLocks/>
          </p:cNvSpPr>
          <p:nvPr/>
        </p:nvSpPr>
        <p:spPr>
          <a:xfrm>
            <a:off x="714000" y="2540576"/>
            <a:ext cx="1818185"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US" sz="2000" dirty="0">
                <a:solidFill>
                  <a:schemeClr val="lt1"/>
                </a:solidFill>
                <a:latin typeface="Montserrat SemiBold" pitchFamily="2" charset="0"/>
                <a:ea typeface="Roboto" panose="02000000000000000000" pitchFamily="2" charset="0"/>
              </a:rPr>
              <a:t>Parent</a:t>
            </a:r>
          </a:p>
        </p:txBody>
      </p:sp>
      <p:sp>
        <p:nvSpPr>
          <p:cNvPr id="10" name="Google Shape;337;p36">
            <a:extLst>
              <a:ext uri="{FF2B5EF4-FFF2-40B4-BE49-F238E27FC236}">
                <a16:creationId xmlns:a16="http://schemas.microsoft.com/office/drawing/2014/main" id="{07826070-FF67-478F-8A01-3B30C4D30C11}"/>
              </a:ext>
            </a:extLst>
          </p:cNvPr>
          <p:cNvSpPr txBox="1">
            <a:spLocks/>
          </p:cNvSpPr>
          <p:nvPr/>
        </p:nvSpPr>
        <p:spPr>
          <a:xfrm>
            <a:off x="2824154" y="2058146"/>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a:t>
            </a:r>
          </a:p>
        </p:txBody>
      </p:sp>
      <p:sp>
        <p:nvSpPr>
          <p:cNvPr id="12" name="Google Shape;337;p36">
            <a:extLst>
              <a:ext uri="{FF2B5EF4-FFF2-40B4-BE49-F238E27FC236}">
                <a16:creationId xmlns:a16="http://schemas.microsoft.com/office/drawing/2014/main" id="{E99AE35F-ED0A-4754-883C-B9ED8C0FF82D}"/>
              </a:ext>
            </a:extLst>
          </p:cNvPr>
          <p:cNvSpPr txBox="1">
            <a:spLocks/>
          </p:cNvSpPr>
          <p:nvPr/>
        </p:nvSpPr>
        <p:spPr>
          <a:xfrm>
            <a:off x="2824154" y="2540576"/>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a:t>
            </a:r>
          </a:p>
        </p:txBody>
      </p:sp>
      <p:sp>
        <p:nvSpPr>
          <p:cNvPr id="15" name="Google Shape;337;p36">
            <a:extLst>
              <a:ext uri="{FF2B5EF4-FFF2-40B4-BE49-F238E27FC236}">
                <a16:creationId xmlns:a16="http://schemas.microsoft.com/office/drawing/2014/main" id="{25930596-6A9E-4D4D-91FF-0D1F14E462E2}"/>
              </a:ext>
            </a:extLst>
          </p:cNvPr>
          <p:cNvSpPr txBox="1">
            <a:spLocks/>
          </p:cNvSpPr>
          <p:nvPr/>
        </p:nvSpPr>
        <p:spPr>
          <a:xfrm>
            <a:off x="3412652" y="2057159"/>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B</a:t>
            </a:r>
          </a:p>
        </p:txBody>
      </p:sp>
      <p:sp>
        <p:nvSpPr>
          <p:cNvPr id="16" name="Google Shape;337;p36">
            <a:extLst>
              <a:ext uri="{FF2B5EF4-FFF2-40B4-BE49-F238E27FC236}">
                <a16:creationId xmlns:a16="http://schemas.microsoft.com/office/drawing/2014/main" id="{435E631B-06ED-4C09-AA85-BC8A8BB3DD78}"/>
              </a:ext>
            </a:extLst>
          </p:cNvPr>
          <p:cNvSpPr txBox="1">
            <a:spLocks/>
          </p:cNvSpPr>
          <p:nvPr/>
        </p:nvSpPr>
        <p:spPr>
          <a:xfrm>
            <a:off x="3412652" y="2539589"/>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rgbClr val="FFFF00"/>
                </a:solidFill>
                <a:latin typeface="Montserrat SemiBold" pitchFamily="2" charset="0"/>
                <a:ea typeface="Roboto" panose="02000000000000000000" pitchFamily="2" charset="0"/>
              </a:rPr>
              <a:t>A</a:t>
            </a:r>
          </a:p>
        </p:txBody>
      </p:sp>
      <p:sp>
        <p:nvSpPr>
          <p:cNvPr id="17" name="Google Shape;337;p36">
            <a:extLst>
              <a:ext uri="{FF2B5EF4-FFF2-40B4-BE49-F238E27FC236}">
                <a16:creationId xmlns:a16="http://schemas.microsoft.com/office/drawing/2014/main" id="{7F0F5AF6-D350-4F94-AE44-E66FB4B9EC74}"/>
              </a:ext>
            </a:extLst>
          </p:cNvPr>
          <p:cNvSpPr txBox="1">
            <a:spLocks/>
          </p:cNvSpPr>
          <p:nvPr/>
        </p:nvSpPr>
        <p:spPr>
          <a:xfrm>
            <a:off x="4001150" y="2056172"/>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rgbClr val="FFFF00"/>
                </a:solidFill>
                <a:latin typeface="Montserrat SemiBold" pitchFamily="2" charset="0"/>
                <a:ea typeface="Roboto" panose="02000000000000000000" pitchFamily="2" charset="0"/>
              </a:rPr>
              <a:t>C</a:t>
            </a:r>
          </a:p>
        </p:txBody>
      </p:sp>
      <p:sp>
        <p:nvSpPr>
          <p:cNvPr id="18" name="Google Shape;337;p36">
            <a:extLst>
              <a:ext uri="{FF2B5EF4-FFF2-40B4-BE49-F238E27FC236}">
                <a16:creationId xmlns:a16="http://schemas.microsoft.com/office/drawing/2014/main" id="{601A55C1-50C1-473D-88F1-459F31B715CF}"/>
              </a:ext>
            </a:extLst>
          </p:cNvPr>
          <p:cNvSpPr txBox="1">
            <a:spLocks/>
          </p:cNvSpPr>
          <p:nvPr/>
        </p:nvSpPr>
        <p:spPr>
          <a:xfrm>
            <a:off x="4001150" y="2538602"/>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bg1"/>
                </a:solidFill>
                <a:latin typeface="Montserrat SemiBold" pitchFamily="2" charset="0"/>
                <a:ea typeface="Roboto" panose="02000000000000000000" pitchFamily="2" charset="0"/>
              </a:rPr>
              <a:t>B</a:t>
            </a:r>
          </a:p>
        </p:txBody>
      </p:sp>
      <p:sp>
        <p:nvSpPr>
          <p:cNvPr id="19" name="Google Shape;337;p36">
            <a:extLst>
              <a:ext uri="{FF2B5EF4-FFF2-40B4-BE49-F238E27FC236}">
                <a16:creationId xmlns:a16="http://schemas.microsoft.com/office/drawing/2014/main" id="{D3E969FB-407C-4646-AB83-2FCF40024D2A}"/>
              </a:ext>
            </a:extLst>
          </p:cNvPr>
          <p:cNvSpPr txBox="1">
            <a:spLocks/>
          </p:cNvSpPr>
          <p:nvPr/>
        </p:nvSpPr>
        <p:spPr>
          <a:xfrm>
            <a:off x="4589648" y="2055185"/>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rgbClr val="FFFF00"/>
                </a:solidFill>
                <a:latin typeface="Montserrat SemiBold" pitchFamily="2" charset="0"/>
                <a:ea typeface="Roboto" panose="02000000000000000000" pitchFamily="2" charset="0"/>
              </a:rPr>
              <a:t>D</a:t>
            </a:r>
          </a:p>
        </p:txBody>
      </p:sp>
      <p:sp>
        <p:nvSpPr>
          <p:cNvPr id="20" name="Google Shape;337;p36">
            <a:extLst>
              <a:ext uri="{FF2B5EF4-FFF2-40B4-BE49-F238E27FC236}">
                <a16:creationId xmlns:a16="http://schemas.microsoft.com/office/drawing/2014/main" id="{2C53A1E8-30E7-481C-9771-F92C3B943AEE}"/>
              </a:ext>
            </a:extLst>
          </p:cNvPr>
          <p:cNvSpPr txBox="1">
            <a:spLocks/>
          </p:cNvSpPr>
          <p:nvPr/>
        </p:nvSpPr>
        <p:spPr>
          <a:xfrm>
            <a:off x="4589648" y="2537615"/>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bg1"/>
                </a:solidFill>
                <a:latin typeface="Montserrat SemiBold" pitchFamily="2" charset="0"/>
                <a:ea typeface="Roboto" panose="02000000000000000000" pitchFamily="2" charset="0"/>
              </a:rPr>
              <a:t>E</a:t>
            </a:r>
          </a:p>
        </p:txBody>
      </p:sp>
      <p:sp>
        <p:nvSpPr>
          <p:cNvPr id="21" name="Google Shape;337;p36">
            <a:extLst>
              <a:ext uri="{FF2B5EF4-FFF2-40B4-BE49-F238E27FC236}">
                <a16:creationId xmlns:a16="http://schemas.microsoft.com/office/drawing/2014/main" id="{52E710B1-F3F7-4D81-928F-480E833EE1BA}"/>
              </a:ext>
            </a:extLst>
          </p:cNvPr>
          <p:cNvSpPr txBox="1">
            <a:spLocks/>
          </p:cNvSpPr>
          <p:nvPr/>
        </p:nvSpPr>
        <p:spPr>
          <a:xfrm>
            <a:off x="5178146" y="2054198"/>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E</a:t>
            </a:r>
          </a:p>
        </p:txBody>
      </p:sp>
      <p:sp>
        <p:nvSpPr>
          <p:cNvPr id="22" name="Google Shape;337;p36">
            <a:extLst>
              <a:ext uri="{FF2B5EF4-FFF2-40B4-BE49-F238E27FC236}">
                <a16:creationId xmlns:a16="http://schemas.microsoft.com/office/drawing/2014/main" id="{4C989800-4DE8-4B55-A36A-8756E7095BE4}"/>
              </a:ext>
            </a:extLst>
          </p:cNvPr>
          <p:cNvSpPr txBox="1">
            <a:spLocks/>
          </p:cNvSpPr>
          <p:nvPr/>
        </p:nvSpPr>
        <p:spPr>
          <a:xfrm>
            <a:off x="5178146" y="2536628"/>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rgbClr val="FFFF00"/>
                </a:solidFill>
                <a:latin typeface="Montserrat SemiBold" pitchFamily="2" charset="0"/>
                <a:ea typeface="Roboto" panose="02000000000000000000" pitchFamily="2" charset="0"/>
              </a:rPr>
              <a:t>E</a:t>
            </a:r>
          </a:p>
        </p:txBody>
      </p:sp>
      <p:sp>
        <p:nvSpPr>
          <p:cNvPr id="23" name="Google Shape;337;p36">
            <a:extLst>
              <a:ext uri="{FF2B5EF4-FFF2-40B4-BE49-F238E27FC236}">
                <a16:creationId xmlns:a16="http://schemas.microsoft.com/office/drawing/2014/main" id="{5234FBD2-5324-4C1E-B0A6-3BB4A9F572A3}"/>
              </a:ext>
            </a:extLst>
          </p:cNvPr>
          <p:cNvSpPr txBox="1">
            <a:spLocks/>
          </p:cNvSpPr>
          <p:nvPr/>
        </p:nvSpPr>
        <p:spPr>
          <a:xfrm>
            <a:off x="5766644" y="2053211"/>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F</a:t>
            </a:r>
          </a:p>
        </p:txBody>
      </p:sp>
      <p:sp>
        <p:nvSpPr>
          <p:cNvPr id="24" name="Google Shape;337;p36">
            <a:extLst>
              <a:ext uri="{FF2B5EF4-FFF2-40B4-BE49-F238E27FC236}">
                <a16:creationId xmlns:a16="http://schemas.microsoft.com/office/drawing/2014/main" id="{3FD10AC5-C8A7-4897-A3C2-76504DA3105B}"/>
              </a:ext>
            </a:extLst>
          </p:cNvPr>
          <p:cNvSpPr txBox="1">
            <a:spLocks/>
          </p:cNvSpPr>
          <p:nvPr/>
        </p:nvSpPr>
        <p:spPr>
          <a:xfrm>
            <a:off x="5766644" y="2535641"/>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E</a:t>
            </a:r>
          </a:p>
        </p:txBody>
      </p:sp>
      <p:sp>
        <p:nvSpPr>
          <p:cNvPr id="25" name="Google Shape;337;p36">
            <a:extLst>
              <a:ext uri="{FF2B5EF4-FFF2-40B4-BE49-F238E27FC236}">
                <a16:creationId xmlns:a16="http://schemas.microsoft.com/office/drawing/2014/main" id="{5D3ABA9F-36EE-41F4-AE1A-A2E19ED3B750}"/>
              </a:ext>
            </a:extLst>
          </p:cNvPr>
          <p:cNvSpPr txBox="1">
            <a:spLocks/>
          </p:cNvSpPr>
          <p:nvPr/>
        </p:nvSpPr>
        <p:spPr>
          <a:xfrm>
            <a:off x="6355142" y="2052224"/>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G</a:t>
            </a:r>
          </a:p>
        </p:txBody>
      </p:sp>
      <p:sp>
        <p:nvSpPr>
          <p:cNvPr id="26" name="Google Shape;337;p36">
            <a:extLst>
              <a:ext uri="{FF2B5EF4-FFF2-40B4-BE49-F238E27FC236}">
                <a16:creationId xmlns:a16="http://schemas.microsoft.com/office/drawing/2014/main" id="{77765008-A74A-43D7-B79F-2430519F2F9A}"/>
              </a:ext>
            </a:extLst>
          </p:cNvPr>
          <p:cNvSpPr txBox="1">
            <a:spLocks/>
          </p:cNvSpPr>
          <p:nvPr/>
        </p:nvSpPr>
        <p:spPr>
          <a:xfrm>
            <a:off x="6355142" y="2534654"/>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27" name="Google Shape;337;p36">
            <a:extLst>
              <a:ext uri="{FF2B5EF4-FFF2-40B4-BE49-F238E27FC236}">
                <a16:creationId xmlns:a16="http://schemas.microsoft.com/office/drawing/2014/main" id="{AEA40AAB-B6FA-439D-A5A2-40051AE71683}"/>
              </a:ext>
            </a:extLst>
          </p:cNvPr>
          <p:cNvSpPr txBox="1">
            <a:spLocks/>
          </p:cNvSpPr>
          <p:nvPr/>
        </p:nvSpPr>
        <p:spPr>
          <a:xfrm>
            <a:off x="6943640" y="2051237"/>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H</a:t>
            </a:r>
          </a:p>
        </p:txBody>
      </p:sp>
      <p:sp>
        <p:nvSpPr>
          <p:cNvPr id="28" name="Google Shape;337;p36">
            <a:extLst>
              <a:ext uri="{FF2B5EF4-FFF2-40B4-BE49-F238E27FC236}">
                <a16:creationId xmlns:a16="http://schemas.microsoft.com/office/drawing/2014/main" id="{4BADC958-90E9-48F5-802C-2B5FE194EC5D}"/>
              </a:ext>
            </a:extLst>
          </p:cNvPr>
          <p:cNvSpPr txBox="1">
            <a:spLocks/>
          </p:cNvSpPr>
          <p:nvPr/>
        </p:nvSpPr>
        <p:spPr>
          <a:xfrm>
            <a:off x="6943640" y="2533667"/>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29" name="Google Shape;337;p36">
            <a:extLst>
              <a:ext uri="{FF2B5EF4-FFF2-40B4-BE49-F238E27FC236}">
                <a16:creationId xmlns:a16="http://schemas.microsoft.com/office/drawing/2014/main" id="{D8F7623A-014B-4977-B33E-C4DB97DE833A}"/>
              </a:ext>
            </a:extLst>
          </p:cNvPr>
          <p:cNvSpPr txBox="1">
            <a:spLocks/>
          </p:cNvSpPr>
          <p:nvPr/>
        </p:nvSpPr>
        <p:spPr>
          <a:xfrm>
            <a:off x="714000" y="3411084"/>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Check the last parent of the elements</a:t>
            </a:r>
          </a:p>
        </p:txBody>
      </p:sp>
    </p:spTree>
    <p:extLst>
      <p:ext uri="{BB962C8B-B14F-4D97-AF65-F5344CB8AC3E}">
        <p14:creationId xmlns:p14="http://schemas.microsoft.com/office/powerpoint/2010/main" val="3353486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130</a:t>
            </a:fld>
            <a:endParaRPr/>
          </a:p>
        </p:txBody>
      </p:sp>
      <p:sp>
        <p:nvSpPr>
          <p:cNvPr id="5" name="Google Shape;336;p36">
            <a:extLst>
              <a:ext uri="{FF2B5EF4-FFF2-40B4-BE49-F238E27FC236}">
                <a16:creationId xmlns:a16="http://schemas.microsoft.com/office/drawing/2014/main" id="{4993389E-D327-E43F-7054-120FFDB450E2}"/>
              </a:ext>
            </a:extLst>
          </p:cNvPr>
          <p:cNvSpPr txBox="1">
            <a:spLocks/>
          </p:cNvSpPr>
          <p:nvPr/>
        </p:nvSpPr>
        <p:spPr>
          <a:xfrm>
            <a:off x="714000" y="549082"/>
            <a:ext cx="7758450" cy="1309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Find the MST of this new Graph!</a:t>
            </a:r>
          </a:p>
          <a:p>
            <a:r>
              <a:rPr lang="en-US" sz="1800" dirty="0">
                <a:latin typeface="Montserrat SemiBold" pitchFamily="2" charset="0"/>
              </a:rPr>
              <a:t>e.g. Kruskal:</a:t>
            </a:r>
          </a:p>
        </p:txBody>
      </p:sp>
      <p:sp>
        <p:nvSpPr>
          <p:cNvPr id="373" name="Oval 372">
            <a:extLst>
              <a:ext uri="{FF2B5EF4-FFF2-40B4-BE49-F238E27FC236}">
                <a16:creationId xmlns:a16="http://schemas.microsoft.com/office/drawing/2014/main" id="{56E0A8BA-AD56-1E13-848A-C1AC57A9C16A}"/>
              </a:ext>
            </a:extLst>
          </p:cNvPr>
          <p:cNvSpPr/>
          <p:nvPr/>
        </p:nvSpPr>
        <p:spPr>
          <a:xfrm>
            <a:off x="3185160"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B</a:t>
            </a:r>
            <a:endParaRPr lang="en-SG" sz="1600" dirty="0">
              <a:latin typeface="Montserrat SemiBold" pitchFamily="2" charset="0"/>
            </a:endParaRPr>
          </a:p>
        </p:txBody>
      </p:sp>
      <p:sp>
        <p:nvSpPr>
          <p:cNvPr id="374" name="Oval 373">
            <a:extLst>
              <a:ext uri="{FF2B5EF4-FFF2-40B4-BE49-F238E27FC236}">
                <a16:creationId xmlns:a16="http://schemas.microsoft.com/office/drawing/2014/main" id="{0A4499C3-CAA5-389A-42F8-FD1ED7563DD8}"/>
              </a:ext>
            </a:extLst>
          </p:cNvPr>
          <p:cNvSpPr/>
          <p:nvPr/>
        </p:nvSpPr>
        <p:spPr>
          <a:xfrm>
            <a:off x="4334014"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D</a:t>
            </a:r>
            <a:endParaRPr lang="en-SG" sz="1600" dirty="0">
              <a:latin typeface="Montserrat SemiBold" pitchFamily="2" charset="0"/>
            </a:endParaRPr>
          </a:p>
        </p:txBody>
      </p:sp>
      <p:sp>
        <p:nvSpPr>
          <p:cNvPr id="375" name="Oval 374">
            <a:extLst>
              <a:ext uri="{FF2B5EF4-FFF2-40B4-BE49-F238E27FC236}">
                <a16:creationId xmlns:a16="http://schemas.microsoft.com/office/drawing/2014/main" id="{407790CE-9820-46F5-C8D1-EA16E758D6ED}"/>
              </a:ext>
            </a:extLst>
          </p:cNvPr>
          <p:cNvSpPr/>
          <p:nvPr/>
        </p:nvSpPr>
        <p:spPr>
          <a:xfrm>
            <a:off x="5482868"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F</a:t>
            </a:r>
            <a:endParaRPr lang="en-SG" sz="1600" dirty="0">
              <a:latin typeface="Montserrat SemiBold" pitchFamily="2" charset="0"/>
            </a:endParaRPr>
          </a:p>
        </p:txBody>
      </p:sp>
      <p:sp>
        <p:nvSpPr>
          <p:cNvPr id="376" name="Oval 375">
            <a:extLst>
              <a:ext uri="{FF2B5EF4-FFF2-40B4-BE49-F238E27FC236}">
                <a16:creationId xmlns:a16="http://schemas.microsoft.com/office/drawing/2014/main" id="{9A0C9866-6C30-544A-B19C-18D0996CDFC0}"/>
              </a:ext>
            </a:extLst>
          </p:cNvPr>
          <p:cNvSpPr/>
          <p:nvPr/>
        </p:nvSpPr>
        <p:spPr>
          <a:xfrm>
            <a:off x="6631722" y="255966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H</a:t>
            </a:r>
            <a:endParaRPr lang="en-SG" sz="1600" dirty="0">
              <a:latin typeface="Montserrat SemiBold" pitchFamily="2" charset="0"/>
            </a:endParaRPr>
          </a:p>
        </p:txBody>
      </p:sp>
      <p:sp>
        <p:nvSpPr>
          <p:cNvPr id="377" name="Oval 376">
            <a:extLst>
              <a:ext uri="{FF2B5EF4-FFF2-40B4-BE49-F238E27FC236}">
                <a16:creationId xmlns:a16="http://schemas.microsoft.com/office/drawing/2014/main" id="{77D39C2C-62D3-0825-E3CC-201F5953B43D}"/>
              </a:ext>
            </a:extLst>
          </p:cNvPr>
          <p:cNvSpPr/>
          <p:nvPr/>
        </p:nvSpPr>
        <p:spPr>
          <a:xfrm>
            <a:off x="2036306" y="373810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A</a:t>
            </a:r>
            <a:endParaRPr lang="en-SG" sz="1600" dirty="0">
              <a:latin typeface="Montserrat SemiBold" pitchFamily="2" charset="0"/>
            </a:endParaRPr>
          </a:p>
        </p:txBody>
      </p:sp>
      <p:sp>
        <p:nvSpPr>
          <p:cNvPr id="378" name="Oval 377">
            <a:extLst>
              <a:ext uri="{FF2B5EF4-FFF2-40B4-BE49-F238E27FC236}">
                <a16:creationId xmlns:a16="http://schemas.microsoft.com/office/drawing/2014/main" id="{619683D5-C6F7-E209-1D18-0BF2EC986650}"/>
              </a:ext>
            </a:extLst>
          </p:cNvPr>
          <p:cNvSpPr/>
          <p:nvPr/>
        </p:nvSpPr>
        <p:spPr>
          <a:xfrm>
            <a:off x="3185160"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379" name="Oval 378">
            <a:extLst>
              <a:ext uri="{FF2B5EF4-FFF2-40B4-BE49-F238E27FC236}">
                <a16:creationId xmlns:a16="http://schemas.microsoft.com/office/drawing/2014/main" id="{D93ACF47-3C10-AF0D-FF66-1431BF3D9EB0}"/>
              </a:ext>
            </a:extLst>
          </p:cNvPr>
          <p:cNvSpPr/>
          <p:nvPr/>
        </p:nvSpPr>
        <p:spPr>
          <a:xfrm>
            <a:off x="4334014"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sp>
        <p:nvSpPr>
          <p:cNvPr id="380" name="Oval 379">
            <a:extLst>
              <a:ext uri="{FF2B5EF4-FFF2-40B4-BE49-F238E27FC236}">
                <a16:creationId xmlns:a16="http://schemas.microsoft.com/office/drawing/2014/main" id="{C3C0DD9C-13A2-F094-DFF1-BE975372121F}"/>
              </a:ext>
            </a:extLst>
          </p:cNvPr>
          <p:cNvSpPr/>
          <p:nvPr/>
        </p:nvSpPr>
        <p:spPr>
          <a:xfrm>
            <a:off x="5482868"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G</a:t>
            </a:r>
            <a:endParaRPr lang="en-SG" sz="1600" dirty="0">
              <a:latin typeface="Montserrat SemiBold" pitchFamily="2" charset="0"/>
            </a:endParaRPr>
          </a:p>
        </p:txBody>
      </p:sp>
      <p:sp>
        <p:nvSpPr>
          <p:cNvPr id="381" name="Oval 380">
            <a:extLst>
              <a:ext uri="{FF2B5EF4-FFF2-40B4-BE49-F238E27FC236}">
                <a16:creationId xmlns:a16="http://schemas.microsoft.com/office/drawing/2014/main" id="{B3EFB453-B544-32A8-A0E8-FB87F0A7F52C}"/>
              </a:ext>
            </a:extLst>
          </p:cNvPr>
          <p:cNvSpPr/>
          <p:nvPr/>
        </p:nvSpPr>
        <p:spPr>
          <a:xfrm>
            <a:off x="6631722" y="373810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I</a:t>
            </a:r>
            <a:endParaRPr lang="en-SG" sz="1600" dirty="0">
              <a:latin typeface="Montserrat SemiBold" pitchFamily="2" charset="0"/>
            </a:endParaRPr>
          </a:p>
        </p:txBody>
      </p:sp>
      <p:cxnSp>
        <p:nvCxnSpPr>
          <p:cNvPr id="382" name="Straight Connector 381">
            <a:extLst>
              <a:ext uri="{FF2B5EF4-FFF2-40B4-BE49-F238E27FC236}">
                <a16:creationId xmlns:a16="http://schemas.microsoft.com/office/drawing/2014/main" id="{BCCE5243-68B7-DD7E-4BAC-FA0A43CB25B1}"/>
              </a:ext>
            </a:extLst>
          </p:cNvPr>
          <p:cNvCxnSpPr>
            <a:stCxn id="377" idx="7"/>
            <a:endCxn id="373" idx="3"/>
          </p:cNvCxnSpPr>
          <p:nvPr/>
        </p:nvCxnSpPr>
        <p:spPr>
          <a:xfrm flipV="1">
            <a:off x="2398366" y="2921726"/>
            <a:ext cx="848914" cy="87850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83FE455D-E781-DD93-C2F5-1AD338CAA5AE}"/>
              </a:ext>
            </a:extLst>
          </p:cNvPr>
          <p:cNvCxnSpPr>
            <a:stCxn id="373" idx="6"/>
            <a:endCxn id="374" idx="2"/>
          </p:cNvCxnSpPr>
          <p:nvPr/>
        </p:nvCxnSpPr>
        <p:spPr>
          <a:xfrm>
            <a:off x="3609340" y="2771756"/>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85F34A07-DEC9-68B2-3E3C-5AA4C9B41959}"/>
              </a:ext>
            </a:extLst>
          </p:cNvPr>
          <p:cNvCxnSpPr>
            <a:stCxn id="373" idx="4"/>
            <a:endCxn id="378" idx="0"/>
          </p:cNvCxnSpPr>
          <p:nvPr/>
        </p:nvCxnSpPr>
        <p:spPr>
          <a:xfrm>
            <a:off x="3397250" y="2983846"/>
            <a:ext cx="0" cy="75426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C4FD1AE-AE85-077B-545A-CC87E567AACB}"/>
              </a:ext>
            </a:extLst>
          </p:cNvPr>
          <p:cNvCxnSpPr>
            <a:stCxn id="373" idx="5"/>
            <a:endCxn id="379" idx="1"/>
          </p:cNvCxnSpPr>
          <p:nvPr/>
        </p:nvCxnSpPr>
        <p:spPr>
          <a:xfrm>
            <a:off x="3547220" y="2921726"/>
            <a:ext cx="848914" cy="87850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3A083240-6CE9-AA95-5193-544E275C1C1E}"/>
              </a:ext>
            </a:extLst>
          </p:cNvPr>
          <p:cNvCxnSpPr>
            <a:stCxn id="377" idx="6"/>
            <a:endCxn id="378" idx="2"/>
          </p:cNvCxnSpPr>
          <p:nvPr/>
        </p:nvCxnSpPr>
        <p:spPr>
          <a:xfrm>
            <a:off x="2460486" y="3950196"/>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C4B4D29A-7CA2-129D-F46D-6071787FE5FC}"/>
              </a:ext>
            </a:extLst>
          </p:cNvPr>
          <p:cNvCxnSpPr>
            <a:stCxn id="378" idx="6"/>
            <a:endCxn id="379" idx="2"/>
          </p:cNvCxnSpPr>
          <p:nvPr/>
        </p:nvCxnSpPr>
        <p:spPr>
          <a:xfrm>
            <a:off x="3609340" y="3950196"/>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360FF12C-D46C-F700-3C78-AAA027D955EA}"/>
              </a:ext>
            </a:extLst>
          </p:cNvPr>
          <p:cNvCxnSpPr>
            <a:stCxn id="374" idx="4"/>
            <a:endCxn id="379" idx="0"/>
          </p:cNvCxnSpPr>
          <p:nvPr/>
        </p:nvCxnSpPr>
        <p:spPr>
          <a:xfrm>
            <a:off x="4546104" y="2983846"/>
            <a:ext cx="0" cy="75426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2257756F-C7B9-63F3-3EE5-E7984F6B25A1}"/>
              </a:ext>
            </a:extLst>
          </p:cNvPr>
          <p:cNvCxnSpPr>
            <a:stCxn id="374" idx="5"/>
            <a:endCxn id="380" idx="1"/>
          </p:cNvCxnSpPr>
          <p:nvPr/>
        </p:nvCxnSpPr>
        <p:spPr>
          <a:xfrm>
            <a:off x="4696074" y="2921726"/>
            <a:ext cx="848914" cy="87850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753420D3-FC65-7BBD-DD6E-2949A603AEA7}"/>
              </a:ext>
            </a:extLst>
          </p:cNvPr>
          <p:cNvCxnSpPr>
            <a:stCxn id="374" idx="6"/>
            <a:endCxn id="375" idx="2"/>
          </p:cNvCxnSpPr>
          <p:nvPr/>
        </p:nvCxnSpPr>
        <p:spPr>
          <a:xfrm>
            <a:off x="4758194" y="2771756"/>
            <a:ext cx="724674" cy="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1C1AB9F8-3DC9-EE1D-25E7-CCD10E82D002}"/>
              </a:ext>
            </a:extLst>
          </p:cNvPr>
          <p:cNvCxnSpPr>
            <a:stCxn id="379" idx="6"/>
            <a:endCxn id="380" idx="2"/>
          </p:cNvCxnSpPr>
          <p:nvPr/>
        </p:nvCxnSpPr>
        <p:spPr>
          <a:xfrm>
            <a:off x="4758194" y="3950196"/>
            <a:ext cx="724674" cy="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E4489FDE-808F-1974-EEE3-81FA41FA354D}"/>
              </a:ext>
            </a:extLst>
          </p:cNvPr>
          <p:cNvCxnSpPr>
            <a:stCxn id="375" idx="4"/>
            <a:endCxn id="380" idx="0"/>
          </p:cNvCxnSpPr>
          <p:nvPr/>
        </p:nvCxnSpPr>
        <p:spPr>
          <a:xfrm>
            <a:off x="5694958" y="2983846"/>
            <a:ext cx="0" cy="75426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05B1E7D4-A0B7-272D-EC49-38F470DEAEAF}"/>
              </a:ext>
            </a:extLst>
          </p:cNvPr>
          <p:cNvCxnSpPr>
            <a:stCxn id="375" idx="6"/>
            <a:endCxn id="376" idx="2"/>
          </p:cNvCxnSpPr>
          <p:nvPr/>
        </p:nvCxnSpPr>
        <p:spPr>
          <a:xfrm>
            <a:off x="5907048" y="2771756"/>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C73C3489-C63C-5B30-ADCD-56DC18061A17}"/>
              </a:ext>
            </a:extLst>
          </p:cNvPr>
          <p:cNvCxnSpPr>
            <a:stCxn id="380" idx="7"/>
            <a:endCxn id="376" idx="3"/>
          </p:cNvCxnSpPr>
          <p:nvPr/>
        </p:nvCxnSpPr>
        <p:spPr>
          <a:xfrm flipV="1">
            <a:off x="5844928" y="2921726"/>
            <a:ext cx="848914" cy="87850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3DD095-0925-2D77-0F72-A606043C7445}"/>
              </a:ext>
            </a:extLst>
          </p:cNvPr>
          <p:cNvCxnSpPr>
            <a:stCxn id="380" idx="6"/>
            <a:endCxn id="381" idx="2"/>
          </p:cNvCxnSpPr>
          <p:nvPr/>
        </p:nvCxnSpPr>
        <p:spPr>
          <a:xfrm>
            <a:off x="5907048" y="3950196"/>
            <a:ext cx="724674" cy="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396" name="Google Shape;336;p36">
            <a:extLst>
              <a:ext uri="{FF2B5EF4-FFF2-40B4-BE49-F238E27FC236}">
                <a16:creationId xmlns:a16="http://schemas.microsoft.com/office/drawing/2014/main" id="{205088CB-DB3D-E8AE-E0F8-1F5AAE66D684}"/>
              </a:ext>
            </a:extLst>
          </p:cNvPr>
          <p:cNvSpPr txBox="1">
            <a:spLocks/>
          </p:cNvSpPr>
          <p:nvPr/>
        </p:nvSpPr>
        <p:spPr>
          <a:xfrm>
            <a:off x="3825757" y="236171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397" name="Google Shape;336;p36">
            <a:extLst>
              <a:ext uri="{FF2B5EF4-FFF2-40B4-BE49-F238E27FC236}">
                <a16:creationId xmlns:a16="http://schemas.microsoft.com/office/drawing/2014/main" id="{6DF567B7-371B-E044-F3EB-645A51F4B27F}"/>
              </a:ext>
            </a:extLst>
          </p:cNvPr>
          <p:cNvSpPr txBox="1">
            <a:spLocks/>
          </p:cNvSpPr>
          <p:nvPr/>
        </p:nvSpPr>
        <p:spPr>
          <a:xfrm>
            <a:off x="4954694" y="235978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6</a:t>
            </a:r>
          </a:p>
        </p:txBody>
      </p:sp>
      <p:sp>
        <p:nvSpPr>
          <p:cNvPr id="398" name="Google Shape;336;p36">
            <a:extLst>
              <a:ext uri="{FF2B5EF4-FFF2-40B4-BE49-F238E27FC236}">
                <a16:creationId xmlns:a16="http://schemas.microsoft.com/office/drawing/2014/main" id="{DFD62DAA-B791-97DF-94A5-F9D8526BA374}"/>
              </a:ext>
            </a:extLst>
          </p:cNvPr>
          <p:cNvSpPr txBox="1">
            <a:spLocks/>
          </p:cNvSpPr>
          <p:nvPr/>
        </p:nvSpPr>
        <p:spPr>
          <a:xfrm>
            <a:off x="6083631" y="235786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3</a:t>
            </a:r>
          </a:p>
        </p:txBody>
      </p:sp>
      <p:sp>
        <p:nvSpPr>
          <p:cNvPr id="399" name="Google Shape;336;p36">
            <a:extLst>
              <a:ext uri="{FF2B5EF4-FFF2-40B4-BE49-F238E27FC236}">
                <a16:creationId xmlns:a16="http://schemas.microsoft.com/office/drawing/2014/main" id="{61062DE5-D23F-4B3C-47DC-768EDDBD8C08}"/>
              </a:ext>
            </a:extLst>
          </p:cNvPr>
          <p:cNvSpPr txBox="1">
            <a:spLocks/>
          </p:cNvSpPr>
          <p:nvPr/>
        </p:nvSpPr>
        <p:spPr>
          <a:xfrm>
            <a:off x="2696820" y="405237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2</a:t>
            </a:r>
          </a:p>
        </p:txBody>
      </p:sp>
      <p:sp>
        <p:nvSpPr>
          <p:cNvPr id="400" name="Google Shape;336;p36">
            <a:extLst>
              <a:ext uri="{FF2B5EF4-FFF2-40B4-BE49-F238E27FC236}">
                <a16:creationId xmlns:a16="http://schemas.microsoft.com/office/drawing/2014/main" id="{E445AAF0-F0AE-D304-4F2F-D478B424FD10}"/>
              </a:ext>
            </a:extLst>
          </p:cNvPr>
          <p:cNvSpPr txBox="1">
            <a:spLocks/>
          </p:cNvSpPr>
          <p:nvPr/>
        </p:nvSpPr>
        <p:spPr>
          <a:xfrm>
            <a:off x="3825757" y="405045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401" name="Google Shape;336;p36">
            <a:extLst>
              <a:ext uri="{FF2B5EF4-FFF2-40B4-BE49-F238E27FC236}">
                <a16:creationId xmlns:a16="http://schemas.microsoft.com/office/drawing/2014/main" id="{089A930C-AB37-ECF2-9FF1-D8014FA97407}"/>
              </a:ext>
            </a:extLst>
          </p:cNvPr>
          <p:cNvSpPr txBox="1">
            <a:spLocks/>
          </p:cNvSpPr>
          <p:nvPr/>
        </p:nvSpPr>
        <p:spPr>
          <a:xfrm>
            <a:off x="4901651" y="4048524"/>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10</a:t>
            </a:r>
          </a:p>
        </p:txBody>
      </p:sp>
      <p:sp>
        <p:nvSpPr>
          <p:cNvPr id="402" name="Google Shape;336;p36">
            <a:extLst>
              <a:ext uri="{FF2B5EF4-FFF2-40B4-BE49-F238E27FC236}">
                <a16:creationId xmlns:a16="http://schemas.microsoft.com/office/drawing/2014/main" id="{83522C52-467F-AA5F-4DA6-C65FA140A2F8}"/>
              </a:ext>
            </a:extLst>
          </p:cNvPr>
          <p:cNvSpPr txBox="1">
            <a:spLocks/>
          </p:cNvSpPr>
          <p:nvPr/>
        </p:nvSpPr>
        <p:spPr>
          <a:xfrm>
            <a:off x="6079312" y="4048524"/>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10</a:t>
            </a:r>
          </a:p>
        </p:txBody>
      </p:sp>
      <p:sp>
        <p:nvSpPr>
          <p:cNvPr id="403" name="Google Shape;336;p36">
            <a:extLst>
              <a:ext uri="{FF2B5EF4-FFF2-40B4-BE49-F238E27FC236}">
                <a16:creationId xmlns:a16="http://schemas.microsoft.com/office/drawing/2014/main" id="{26FA53DC-C8BC-388B-FD58-057C60C24974}"/>
              </a:ext>
            </a:extLst>
          </p:cNvPr>
          <p:cNvSpPr txBox="1">
            <a:spLocks/>
          </p:cNvSpPr>
          <p:nvPr/>
        </p:nvSpPr>
        <p:spPr>
          <a:xfrm>
            <a:off x="6225232" y="328487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8</a:t>
            </a:r>
          </a:p>
        </p:txBody>
      </p:sp>
      <p:sp>
        <p:nvSpPr>
          <p:cNvPr id="404" name="Google Shape;336;p36">
            <a:extLst>
              <a:ext uri="{FF2B5EF4-FFF2-40B4-BE49-F238E27FC236}">
                <a16:creationId xmlns:a16="http://schemas.microsoft.com/office/drawing/2014/main" id="{BBEC7B26-EC02-274E-0E10-70EBAD0617E5}"/>
              </a:ext>
            </a:extLst>
          </p:cNvPr>
          <p:cNvSpPr txBox="1">
            <a:spLocks/>
          </p:cNvSpPr>
          <p:nvPr/>
        </p:nvSpPr>
        <p:spPr>
          <a:xfrm>
            <a:off x="5655133" y="3147031"/>
            <a:ext cx="424179"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11</a:t>
            </a:r>
          </a:p>
        </p:txBody>
      </p:sp>
      <p:sp>
        <p:nvSpPr>
          <p:cNvPr id="405" name="Google Shape;336;p36">
            <a:extLst>
              <a:ext uri="{FF2B5EF4-FFF2-40B4-BE49-F238E27FC236}">
                <a16:creationId xmlns:a16="http://schemas.microsoft.com/office/drawing/2014/main" id="{BC076FA7-9073-E7AD-A2E3-606D94FF6FDE}"/>
              </a:ext>
            </a:extLst>
          </p:cNvPr>
          <p:cNvSpPr txBox="1">
            <a:spLocks/>
          </p:cNvSpPr>
          <p:nvPr/>
        </p:nvSpPr>
        <p:spPr>
          <a:xfrm>
            <a:off x="5046416" y="306345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406" name="Google Shape;336;p36">
            <a:extLst>
              <a:ext uri="{FF2B5EF4-FFF2-40B4-BE49-F238E27FC236}">
                <a16:creationId xmlns:a16="http://schemas.microsoft.com/office/drawing/2014/main" id="{C3F3CD28-C475-86D0-C67F-2CE3796B6E35}"/>
              </a:ext>
            </a:extLst>
          </p:cNvPr>
          <p:cNvSpPr txBox="1">
            <a:spLocks/>
          </p:cNvSpPr>
          <p:nvPr/>
        </p:nvSpPr>
        <p:spPr>
          <a:xfrm>
            <a:off x="4550154" y="324028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5</a:t>
            </a:r>
          </a:p>
        </p:txBody>
      </p:sp>
      <p:sp>
        <p:nvSpPr>
          <p:cNvPr id="407" name="Google Shape;336;p36">
            <a:extLst>
              <a:ext uri="{FF2B5EF4-FFF2-40B4-BE49-F238E27FC236}">
                <a16:creationId xmlns:a16="http://schemas.microsoft.com/office/drawing/2014/main" id="{35E5ED1C-DBEE-E9A2-FA7E-4284A3B48402}"/>
              </a:ext>
            </a:extLst>
          </p:cNvPr>
          <p:cNvSpPr txBox="1">
            <a:spLocks/>
          </p:cNvSpPr>
          <p:nvPr/>
        </p:nvSpPr>
        <p:spPr>
          <a:xfrm>
            <a:off x="3916694" y="3089075"/>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7</a:t>
            </a:r>
          </a:p>
        </p:txBody>
      </p:sp>
      <p:sp>
        <p:nvSpPr>
          <p:cNvPr id="408" name="Google Shape;336;p36">
            <a:extLst>
              <a:ext uri="{FF2B5EF4-FFF2-40B4-BE49-F238E27FC236}">
                <a16:creationId xmlns:a16="http://schemas.microsoft.com/office/drawing/2014/main" id="{1323C4DA-110A-D804-94ED-96CA37CB8105}"/>
              </a:ext>
            </a:extLst>
          </p:cNvPr>
          <p:cNvSpPr txBox="1">
            <a:spLocks/>
          </p:cNvSpPr>
          <p:nvPr/>
        </p:nvSpPr>
        <p:spPr>
          <a:xfrm>
            <a:off x="3073043" y="328431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5</a:t>
            </a:r>
          </a:p>
        </p:txBody>
      </p:sp>
      <p:sp>
        <p:nvSpPr>
          <p:cNvPr id="409" name="Google Shape;336;p36">
            <a:extLst>
              <a:ext uri="{FF2B5EF4-FFF2-40B4-BE49-F238E27FC236}">
                <a16:creationId xmlns:a16="http://schemas.microsoft.com/office/drawing/2014/main" id="{C1315D7F-DCCA-534B-0801-B0CB753938FD}"/>
              </a:ext>
            </a:extLst>
          </p:cNvPr>
          <p:cNvSpPr txBox="1">
            <a:spLocks/>
          </p:cNvSpPr>
          <p:nvPr/>
        </p:nvSpPr>
        <p:spPr>
          <a:xfrm>
            <a:off x="2460486" y="311284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2" name="Oval 1">
            <a:extLst>
              <a:ext uri="{FF2B5EF4-FFF2-40B4-BE49-F238E27FC236}">
                <a16:creationId xmlns:a16="http://schemas.microsoft.com/office/drawing/2014/main" id="{BEFF89F7-E8D7-F870-5A3A-B9C554F4E5BE}"/>
              </a:ext>
            </a:extLst>
          </p:cNvPr>
          <p:cNvSpPr/>
          <p:nvPr/>
        </p:nvSpPr>
        <p:spPr>
          <a:xfrm>
            <a:off x="4477471" y="177342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S</a:t>
            </a:r>
            <a:endParaRPr lang="en-SG" sz="1600" dirty="0">
              <a:latin typeface="Montserrat SemiBold" pitchFamily="2" charset="0"/>
            </a:endParaRPr>
          </a:p>
        </p:txBody>
      </p:sp>
      <p:sp>
        <p:nvSpPr>
          <p:cNvPr id="3" name="Freeform: Shape 2">
            <a:extLst>
              <a:ext uri="{FF2B5EF4-FFF2-40B4-BE49-F238E27FC236}">
                <a16:creationId xmlns:a16="http://schemas.microsoft.com/office/drawing/2014/main" id="{A5404C76-AA29-A75A-7EF9-4B503F554251}"/>
              </a:ext>
            </a:extLst>
          </p:cNvPr>
          <p:cNvSpPr/>
          <p:nvPr/>
        </p:nvSpPr>
        <p:spPr>
          <a:xfrm>
            <a:off x="1965744" y="1947744"/>
            <a:ext cx="2514816" cy="1808330"/>
          </a:xfrm>
          <a:custGeom>
            <a:avLst/>
            <a:gdLst>
              <a:gd name="connsiteX0" fmla="*/ 2514816 w 2514816"/>
              <a:gd name="connsiteY0" fmla="*/ 631 h 1808330"/>
              <a:gd name="connsiteX1" fmla="*/ 1389401 w 2514816"/>
              <a:gd name="connsiteY1" fmla="*/ 49868 h 1808330"/>
              <a:gd name="connsiteX2" fmla="*/ 587542 w 2514816"/>
              <a:gd name="connsiteY2" fmla="*/ 317154 h 1808330"/>
              <a:gd name="connsiteX3" fmla="*/ 31868 w 2514816"/>
              <a:gd name="connsiteY3" fmla="*/ 1027573 h 1808330"/>
              <a:gd name="connsiteX4" fmla="*/ 116274 w 2514816"/>
              <a:gd name="connsiteY4" fmla="*/ 1808330 h 1808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816" h="1808330">
                <a:moveTo>
                  <a:pt x="2514816" y="631"/>
                </a:moveTo>
                <a:cubicBezTo>
                  <a:pt x="2112714" y="-1128"/>
                  <a:pt x="1710613" y="-2886"/>
                  <a:pt x="1389401" y="49868"/>
                </a:cubicBezTo>
                <a:cubicBezTo>
                  <a:pt x="1068189" y="102622"/>
                  <a:pt x="813797" y="154203"/>
                  <a:pt x="587542" y="317154"/>
                </a:cubicBezTo>
                <a:cubicBezTo>
                  <a:pt x="361287" y="480105"/>
                  <a:pt x="110413" y="779044"/>
                  <a:pt x="31868" y="1027573"/>
                </a:cubicBezTo>
                <a:cubicBezTo>
                  <a:pt x="-46677" y="1276102"/>
                  <a:pt x="34798" y="1542216"/>
                  <a:pt x="116274" y="1808330"/>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Freeform: Shape 3">
            <a:extLst>
              <a:ext uri="{FF2B5EF4-FFF2-40B4-BE49-F238E27FC236}">
                <a16:creationId xmlns:a16="http://schemas.microsoft.com/office/drawing/2014/main" id="{BD3F81B6-6F45-40C6-A8FF-8B709C120E3E}"/>
              </a:ext>
            </a:extLst>
          </p:cNvPr>
          <p:cNvSpPr/>
          <p:nvPr/>
        </p:nvSpPr>
        <p:spPr>
          <a:xfrm>
            <a:off x="4937760" y="1838931"/>
            <a:ext cx="1906172" cy="707321"/>
          </a:xfrm>
          <a:custGeom>
            <a:avLst/>
            <a:gdLst>
              <a:gd name="connsiteX0" fmla="*/ 0 w 1906172"/>
              <a:gd name="connsiteY0" fmla="*/ 88343 h 707321"/>
              <a:gd name="connsiteX1" fmla="*/ 893298 w 1906172"/>
              <a:gd name="connsiteY1" fmla="*/ 3937 h 707321"/>
              <a:gd name="connsiteX2" fmla="*/ 1596683 w 1906172"/>
              <a:gd name="connsiteY2" fmla="*/ 200884 h 707321"/>
              <a:gd name="connsiteX3" fmla="*/ 1906172 w 1906172"/>
              <a:gd name="connsiteY3" fmla="*/ 707321 h 707321"/>
            </a:gdLst>
            <a:ahLst/>
            <a:cxnLst>
              <a:cxn ang="0">
                <a:pos x="connsiteX0" y="connsiteY0"/>
              </a:cxn>
              <a:cxn ang="0">
                <a:pos x="connsiteX1" y="connsiteY1"/>
              </a:cxn>
              <a:cxn ang="0">
                <a:pos x="connsiteX2" y="connsiteY2"/>
              </a:cxn>
              <a:cxn ang="0">
                <a:pos x="connsiteX3" y="connsiteY3"/>
              </a:cxn>
            </a:cxnLst>
            <a:rect l="l" t="t" r="r" b="b"/>
            <a:pathLst>
              <a:path w="1906172" h="707321">
                <a:moveTo>
                  <a:pt x="0" y="88343"/>
                </a:moveTo>
                <a:cubicBezTo>
                  <a:pt x="313592" y="36761"/>
                  <a:pt x="627184" y="-14820"/>
                  <a:pt x="893298" y="3937"/>
                </a:cubicBezTo>
                <a:cubicBezTo>
                  <a:pt x="1159412" y="22694"/>
                  <a:pt x="1427871" y="83653"/>
                  <a:pt x="1596683" y="200884"/>
                </a:cubicBezTo>
                <a:cubicBezTo>
                  <a:pt x="1765495" y="318115"/>
                  <a:pt x="1835833" y="512718"/>
                  <a:pt x="1906172" y="707321"/>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Freeform: Shape 5">
            <a:extLst>
              <a:ext uri="{FF2B5EF4-FFF2-40B4-BE49-F238E27FC236}">
                <a16:creationId xmlns:a16="http://schemas.microsoft.com/office/drawing/2014/main" id="{C4B06F53-2633-7B63-EE3E-7FEAFE97F206}"/>
              </a:ext>
            </a:extLst>
          </p:cNvPr>
          <p:cNvSpPr/>
          <p:nvPr/>
        </p:nvSpPr>
        <p:spPr>
          <a:xfrm>
            <a:off x="4881490" y="1609317"/>
            <a:ext cx="3090515" cy="2336671"/>
          </a:xfrm>
          <a:custGeom>
            <a:avLst/>
            <a:gdLst>
              <a:gd name="connsiteX0" fmla="*/ 0 w 3341369"/>
              <a:gd name="connsiteY0" fmla="*/ 472274 h 2652767"/>
              <a:gd name="connsiteX1" fmla="*/ 450166 w 3341369"/>
              <a:gd name="connsiteY1" fmla="*/ 183887 h 2652767"/>
              <a:gd name="connsiteX2" fmla="*/ 1385668 w 3341369"/>
              <a:gd name="connsiteY2" fmla="*/ 8040 h 2652767"/>
              <a:gd name="connsiteX3" fmla="*/ 2518117 w 3341369"/>
              <a:gd name="connsiteY3" fmla="*/ 85413 h 2652767"/>
              <a:gd name="connsiteX4" fmla="*/ 3186332 w 3341369"/>
              <a:gd name="connsiteY4" fmla="*/ 563714 h 2652767"/>
              <a:gd name="connsiteX5" fmla="*/ 3327009 w 3341369"/>
              <a:gd name="connsiteY5" fmla="*/ 1710231 h 2652767"/>
              <a:gd name="connsiteX6" fmla="*/ 2940148 w 3341369"/>
              <a:gd name="connsiteY6" fmla="*/ 2448785 h 2652767"/>
              <a:gd name="connsiteX7" fmla="*/ 2257864 w 3341369"/>
              <a:gd name="connsiteY7" fmla="*/ 2652767 h 2652767"/>
              <a:gd name="connsiteX0" fmla="*/ 0 w 3363977"/>
              <a:gd name="connsiteY0" fmla="*/ 289598 h 2652767"/>
              <a:gd name="connsiteX1" fmla="*/ 472774 w 3363977"/>
              <a:gd name="connsiteY1" fmla="*/ 183887 h 2652767"/>
              <a:gd name="connsiteX2" fmla="*/ 1408276 w 3363977"/>
              <a:gd name="connsiteY2" fmla="*/ 8040 h 2652767"/>
              <a:gd name="connsiteX3" fmla="*/ 2540725 w 3363977"/>
              <a:gd name="connsiteY3" fmla="*/ 85413 h 2652767"/>
              <a:gd name="connsiteX4" fmla="*/ 3208940 w 3363977"/>
              <a:gd name="connsiteY4" fmla="*/ 563714 h 2652767"/>
              <a:gd name="connsiteX5" fmla="*/ 3349617 w 3363977"/>
              <a:gd name="connsiteY5" fmla="*/ 1710231 h 2652767"/>
              <a:gd name="connsiteX6" fmla="*/ 2962756 w 3363977"/>
              <a:gd name="connsiteY6" fmla="*/ 2448785 h 2652767"/>
              <a:gd name="connsiteX7" fmla="*/ 2280472 w 3363977"/>
              <a:gd name="connsiteY7" fmla="*/ 2652767 h 2652767"/>
              <a:gd name="connsiteX0" fmla="*/ 0 w 3363977"/>
              <a:gd name="connsiteY0" fmla="*/ 283277 h 2646446"/>
              <a:gd name="connsiteX1" fmla="*/ 472774 w 3363977"/>
              <a:gd name="connsiteY1" fmla="*/ 90199 h 2646446"/>
              <a:gd name="connsiteX2" fmla="*/ 1408276 w 3363977"/>
              <a:gd name="connsiteY2" fmla="*/ 1719 h 2646446"/>
              <a:gd name="connsiteX3" fmla="*/ 2540725 w 3363977"/>
              <a:gd name="connsiteY3" fmla="*/ 79092 h 2646446"/>
              <a:gd name="connsiteX4" fmla="*/ 3208940 w 3363977"/>
              <a:gd name="connsiteY4" fmla="*/ 557393 h 2646446"/>
              <a:gd name="connsiteX5" fmla="*/ 3349617 w 3363977"/>
              <a:gd name="connsiteY5" fmla="*/ 1703910 h 2646446"/>
              <a:gd name="connsiteX6" fmla="*/ 2962756 w 3363977"/>
              <a:gd name="connsiteY6" fmla="*/ 2442464 h 2646446"/>
              <a:gd name="connsiteX7" fmla="*/ 2280472 w 3363977"/>
              <a:gd name="connsiteY7" fmla="*/ 2646446 h 2646446"/>
              <a:gd name="connsiteX0" fmla="*/ 0 w 3311224"/>
              <a:gd name="connsiteY0" fmla="*/ 219737 h 2646446"/>
              <a:gd name="connsiteX1" fmla="*/ 420021 w 3311224"/>
              <a:gd name="connsiteY1" fmla="*/ 90199 h 2646446"/>
              <a:gd name="connsiteX2" fmla="*/ 1355523 w 3311224"/>
              <a:gd name="connsiteY2" fmla="*/ 1719 h 2646446"/>
              <a:gd name="connsiteX3" fmla="*/ 2487972 w 3311224"/>
              <a:gd name="connsiteY3" fmla="*/ 79092 h 2646446"/>
              <a:gd name="connsiteX4" fmla="*/ 3156187 w 3311224"/>
              <a:gd name="connsiteY4" fmla="*/ 557393 h 2646446"/>
              <a:gd name="connsiteX5" fmla="*/ 3296864 w 3311224"/>
              <a:gd name="connsiteY5" fmla="*/ 1703910 h 2646446"/>
              <a:gd name="connsiteX6" fmla="*/ 2910003 w 3311224"/>
              <a:gd name="connsiteY6" fmla="*/ 2442464 h 2646446"/>
              <a:gd name="connsiteX7" fmla="*/ 2227719 w 3311224"/>
              <a:gd name="connsiteY7" fmla="*/ 2646446 h 2646446"/>
              <a:gd name="connsiteX0" fmla="*/ 0 w 3311224"/>
              <a:gd name="connsiteY0" fmla="*/ 219737 h 2646446"/>
              <a:gd name="connsiteX1" fmla="*/ 420021 w 3311224"/>
              <a:gd name="connsiteY1" fmla="*/ 90199 h 2646446"/>
              <a:gd name="connsiteX2" fmla="*/ 1355523 w 3311224"/>
              <a:gd name="connsiteY2" fmla="*/ 1719 h 2646446"/>
              <a:gd name="connsiteX3" fmla="*/ 2487972 w 3311224"/>
              <a:gd name="connsiteY3" fmla="*/ 79092 h 2646446"/>
              <a:gd name="connsiteX4" fmla="*/ 3156187 w 3311224"/>
              <a:gd name="connsiteY4" fmla="*/ 557393 h 2646446"/>
              <a:gd name="connsiteX5" fmla="*/ 3296864 w 3311224"/>
              <a:gd name="connsiteY5" fmla="*/ 1703910 h 2646446"/>
              <a:gd name="connsiteX6" fmla="*/ 2910003 w 3311224"/>
              <a:gd name="connsiteY6" fmla="*/ 2442464 h 2646446"/>
              <a:gd name="connsiteX7" fmla="*/ 2227719 w 3311224"/>
              <a:gd name="connsiteY7" fmla="*/ 2646446 h 2646446"/>
              <a:gd name="connsiteX0" fmla="*/ 0 w 3311224"/>
              <a:gd name="connsiteY0" fmla="*/ 219737 h 2638503"/>
              <a:gd name="connsiteX1" fmla="*/ 420021 w 3311224"/>
              <a:gd name="connsiteY1" fmla="*/ 90199 h 2638503"/>
              <a:gd name="connsiteX2" fmla="*/ 1355523 w 3311224"/>
              <a:gd name="connsiteY2" fmla="*/ 1719 h 2638503"/>
              <a:gd name="connsiteX3" fmla="*/ 2487972 w 3311224"/>
              <a:gd name="connsiteY3" fmla="*/ 79092 h 2638503"/>
              <a:gd name="connsiteX4" fmla="*/ 3156187 w 3311224"/>
              <a:gd name="connsiteY4" fmla="*/ 557393 h 2638503"/>
              <a:gd name="connsiteX5" fmla="*/ 3296864 w 3311224"/>
              <a:gd name="connsiteY5" fmla="*/ 1703910 h 2638503"/>
              <a:gd name="connsiteX6" fmla="*/ 2910003 w 3311224"/>
              <a:gd name="connsiteY6" fmla="*/ 2442464 h 2638503"/>
              <a:gd name="connsiteX7" fmla="*/ 2385979 w 3311224"/>
              <a:gd name="connsiteY7" fmla="*/ 2638503 h 263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1224" h="2638503">
                <a:moveTo>
                  <a:pt x="0" y="219737"/>
                </a:moveTo>
                <a:cubicBezTo>
                  <a:pt x="109610" y="193653"/>
                  <a:pt x="194100" y="126535"/>
                  <a:pt x="420021" y="90199"/>
                </a:cubicBezTo>
                <a:cubicBezTo>
                  <a:pt x="645942" y="53863"/>
                  <a:pt x="1010865" y="3570"/>
                  <a:pt x="1355523" y="1719"/>
                </a:cubicBezTo>
                <a:cubicBezTo>
                  <a:pt x="1700182" y="-132"/>
                  <a:pt x="2187861" y="-13520"/>
                  <a:pt x="2487972" y="79092"/>
                </a:cubicBezTo>
                <a:cubicBezTo>
                  <a:pt x="2788083" y="171704"/>
                  <a:pt x="3021372" y="286590"/>
                  <a:pt x="3156187" y="557393"/>
                </a:cubicBezTo>
                <a:cubicBezTo>
                  <a:pt x="3291002" y="828196"/>
                  <a:pt x="3337895" y="1389732"/>
                  <a:pt x="3296864" y="1703910"/>
                </a:cubicBezTo>
                <a:cubicBezTo>
                  <a:pt x="3255833" y="2018088"/>
                  <a:pt x="3088194" y="2285375"/>
                  <a:pt x="2910003" y="2442464"/>
                </a:cubicBezTo>
                <a:cubicBezTo>
                  <a:pt x="2731812" y="2599553"/>
                  <a:pt x="2638025" y="2615056"/>
                  <a:pt x="2385979" y="2638503"/>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Google Shape;336;p36">
            <a:extLst>
              <a:ext uri="{FF2B5EF4-FFF2-40B4-BE49-F238E27FC236}">
                <a16:creationId xmlns:a16="http://schemas.microsoft.com/office/drawing/2014/main" id="{06E25168-A095-8201-BCFB-42F804374D82}"/>
              </a:ext>
            </a:extLst>
          </p:cNvPr>
          <p:cNvSpPr txBox="1">
            <a:spLocks/>
          </p:cNvSpPr>
          <p:nvPr/>
        </p:nvSpPr>
        <p:spPr>
          <a:xfrm>
            <a:off x="3355999" y="1604581"/>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
        <p:nvSpPr>
          <p:cNvPr id="8" name="Google Shape;336;p36">
            <a:extLst>
              <a:ext uri="{FF2B5EF4-FFF2-40B4-BE49-F238E27FC236}">
                <a16:creationId xmlns:a16="http://schemas.microsoft.com/office/drawing/2014/main" id="{C664B426-4A57-22A6-57F9-0D250F22782D}"/>
              </a:ext>
            </a:extLst>
          </p:cNvPr>
          <p:cNvSpPr txBox="1">
            <a:spLocks/>
          </p:cNvSpPr>
          <p:nvPr/>
        </p:nvSpPr>
        <p:spPr>
          <a:xfrm>
            <a:off x="7414371" y="1450777"/>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
        <p:nvSpPr>
          <p:cNvPr id="9" name="Google Shape;336;p36">
            <a:extLst>
              <a:ext uri="{FF2B5EF4-FFF2-40B4-BE49-F238E27FC236}">
                <a16:creationId xmlns:a16="http://schemas.microsoft.com/office/drawing/2014/main" id="{942B5517-965D-08CB-1FB5-CE48FAEDD470}"/>
              </a:ext>
            </a:extLst>
          </p:cNvPr>
          <p:cNvSpPr txBox="1">
            <a:spLocks/>
          </p:cNvSpPr>
          <p:nvPr/>
        </p:nvSpPr>
        <p:spPr>
          <a:xfrm>
            <a:off x="6754282" y="198551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0</a:t>
            </a:r>
          </a:p>
        </p:txBody>
      </p:sp>
    </p:spTree>
    <p:extLst>
      <p:ext uri="{BB962C8B-B14F-4D97-AF65-F5344CB8AC3E}">
        <p14:creationId xmlns:p14="http://schemas.microsoft.com/office/powerpoint/2010/main" val="94995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131</a:t>
            </a:fld>
            <a:endParaRPr/>
          </a:p>
        </p:txBody>
      </p:sp>
      <p:sp>
        <p:nvSpPr>
          <p:cNvPr id="5" name="Google Shape;336;p36">
            <a:extLst>
              <a:ext uri="{FF2B5EF4-FFF2-40B4-BE49-F238E27FC236}">
                <a16:creationId xmlns:a16="http://schemas.microsoft.com/office/drawing/2014/main" id="{4993389E-D327-E43F-7054-120FFDB450E2}"/>
              </a:ext>
            </a:extLst>
          </p:cNvPr>
          <p:cNvSpPr txBox="1">
            <a:spLocks/>
          </p:cNvSpPr>
          <p:nvPr/>
        </p:nvSpPr>
        <p:spPr>
          <a:xfrm>
            <a:off x="714000" y="549082"/>
            <a:ext cx="7758450" cy="1309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Remove the “super power plant”, and we got the solution!</a:t>
            </a:r>
          </a:p>
        </p:txBody>
      </p:sp>
      <p:sp>
        <p:nvSpPr>
          <p:cNvPr id="373" name="Oval 372">
            <a:extLst>
              <a:ext uri="{FF2B5EF4-FFF2-40B4-BE49-F238E27FC236}">
                <a16:creationId xmlns:a16="http://schemas.microsoft.com/office/drawing/2014/main" id="{56E0A8BA-AD56-1E13-848A-C1AC57A9C16A}"/>
              </a:ext>
            </a:extLst>
          </p:cNvPr>
          <p:cNvSpPr/>
          <p:nvPr/>
        </p:nvSpPr>
        <p:spPr>
          <a:xfrm>
            <a:off x="3185160"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B</a:t>
            </a:r>
            <a:endParaRPr lang="en-SG" sz="1600" dirty="0">
              <a:latin typeface="Montserrat SemiBold" pitchFamily="2" charset="0"/>
            </a:endParaRPr>
          </a:p>
        </p:txBody>
      </p:sp>
      <p:sp>
        <p:nvSpPr>
          <p:cNvPr id="374" name="Oval 373">
            <a:extLst>
              <a:ext uri="{FF2B5EF4-FFF2-40B4-BE49-F238E27FC236}">
                <a16:creationId xmlns:a16="http://schemas.microsoft.com/office/drawing/2014/main" id="{0A4499C3-CAA5-389A-42F8-FD1ED7563DD8}"/>
              </a:ext>
            </a:extLst>
          </p:cNvPr>
          <p:cNvSpPr/>
          <p:nvPr/>
        </p:nvSpPr>
        <p:spPr>
          <a:xfrm>
            <a:off x="4334014"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D</a:t>
            </a:r>
            <a:endParaRPr lang="en-SG" sz="1600" dirty="0">
              <a:latin typeface="Montserrat SemiBold" pitchFamily="2" charset="0"/>
            </a:endParaRPr>
          </a:p>
        </p:txBody>
      </p:sp>
      <p:sp>
        <p:nvSpPr>
          <p:cNvPr id="375" name="Oval 374">
            <a:extLst>
              <a:ext uri="{FF2B5EF4-FFF2-40B4-BE49-F238E27FC236}">
                <a16:creationId xmlns:a16="http://schemas.microsoft.com/office/drawing/2014/main" id="{407790CE-9820-46F5-C8D1-EA16E758D6ED}"/>
              </a:ext>
            </a:extLst>
          </p:cNvPr>
          <p:cNvSpPr/>
          <p:nvPr/>
        </p:nvSpPr>
        <p:spPr>
          <a:xfrm>
            <a:off x="5482868" y="255966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F</a:t>
            </a:r>
            <a:endParaRPr lang="en-SG" sz="1600" dirty="0">
              <a:latin typeface="Montserrat SemiBold" pitchFamily="2" charset="0"/>
            </a:endParaRPr>
          </a:p>
        </p:txBody>
      </p:sp>
      <p:sp>
        <p:nvSpPr>
          <p:cNvPr id="376" name="Oval 375">
            <a:extLst>
              <a:ext uri="{FF2B5EF4-FFF2-40B4-BE49-F238E27FC236}">
                <a16:creationId xmlns:a16="http://schemas.microsoft.com/office/drawing/2014/main" id="{9A0C9866-6C30-544A-B19C-18D0996CDFC0}"/>
              </a:ext>
            </a:extLst>
          </p:cNvPr>
          <p:cNvSpPr/>
          <p:nvPr/>
        </p:nvSpPr>
        <p:spPr>
          <a:xfrm>
            <a:off x="6631722" y="255966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H</a:t>
            </a:r>
            <a:endParaRPr lang="en-SG" sz="1600" dirty="0">
              <a:latin typeface="Montserrat SemiBold" pitchFamily="2" charset="0"/>
            </a:endParaRPr>
          </a:p>
        </p:txBody>
      </p:sp>
      <p:sp>
        <p:nvSpPr>
          <p:cNvPr id="377" name="Oval 376">
            <a:extLst>
              <a:ext uri="{FF2B5EF4-FFF2-40B4-BE49-F238E27FC236}">
                <a16:creationId xmlns:a16="http://schemas.microsoft.com/office/drawing/2014/main" id="{77D39C2C-62D3-0825-E3CC-201F5953B43D}"/>
              </a:ext>
            </a:extLst>
          </p:cNvPr>
          <p:cNvSpPr/>
          <p:nvPr/>
        </p:nvSpPr>
        <p:spPr>
          <a:xfrm>
            <a:off x="2036306" y="373810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A</a:t>
            </a:r>
            <a:endParaRPr lang="en-SG" sz="1600" dirty="0">
              <a:latin typeface="Montserrat SemiBold" pitchFamily="2" charset="0"/>
            </a:endParaRPr>
          </a:p>
        </p:txBody>
      </p:sp>
      <p:sp>
        <p:nvSpPr>
          <p:cNvPr id="378" name="Oval 377">
            <a:extLst>
              <a:ext uri="{FF2B5EF4-FFF2-40B4-BE49-F238E27FC236}">
                <a16:creationId xmlns:a16="http://schemas.microsoft.com/office/drawing/2014/main" id="{619683D5-C6F7-E209-1D18-0BF2EC986650}"/>
              </a:ext>
            </a:extLst>
          </p:cNvPr>
          <p:cNvSpPr/>
          <p:nvPr/>
        </p:nvSpPr>
        <p:spPr>
          <a:xfrm>
            <a:off x="3185160"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379" name="Oval 378">
            <a:extLst>
              <a:ext uri="{FF2B5EF4-FFF2-40B4-BE49-F238E27FC236}">
                <a16:creationId xmlns:a16="http://schemas.microsoft.com/office/drawing/2014/main" id="{D93ACF47-3C10-AF0D-FF66-1431BF3D9EB0}"/>
              </a:ext>
            </a:extLst>
          </p:cNvPr>
          <p:cNvSpPr/>
          <p:nvPr/>
        </p:nvSpPr>
        <p:spPr>
          <a:xfrm>
            <a:off x="4334014"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sp>
        <p:nvSpPr>
          <p:cNvPr id="380" name="Oval 379">
            <a:extLst>
              <a:ext uri="{FF2B5EF4-FFF2-40B4-BE49-F238E27FC236}">
                <a16:creationId xmlns:a16="http://schemas.microsoft.com/office/drawing/2014/main" id="{C3C0DD9C-13A2-F094-DFF1-BE975372121F}"/>
              </a:ext>
            </a:extLst>
          </p:cNvPr>
          <p:cNvSpPr/>
          <p:nvPr/>
        </p:nvSpPr>
        <p:spPr>
          <a:xfrm>
            <a:off x="5482868" y="3738106"/>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G</a:t>
            </a:r>
            <a:endParaRPr lang="en-SG" sz="1600" dirty="0">
              <a:latin typeface="Montserrat SemiBold" pitchFamily="2" charset="0"/>
            </a:endParaRPr>
          </a:p>
        </p:txBody>
      </p:sp>
      <p:sp>
        <p:nvSpPr>
          <p:cNvPr id="381" name="Oval 380">
            <a:extLst>
              <a:ext uri="{FF2B5EF4-FFF2-40B4-BE49-F238E27FC236}">
                <a16:creationId xmlns:a16="http://schemas.microsoft.com/office/drawing/2014/main" id="{B3EFB453-B544-32A8-A0E8-FB87F0A7F52C}"/>
              </a:ext>
            </a:extLst>
          </p:cNvPr>
          <p:cNvSpPr/>
          <p:nvPr/>
        </p:nvSpPr>
        <p:spPr>
          <a:xfrm>
            <a:off x="6631722" y="3738106"/>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I</a:t>
            </a:r>
            <a:endParaRPr lang="en-SG" sz="1600" dirty="0">
              <a:latin typeface="Montserrat SemiBold" pitchFamily="2" charset="0"/>
            </a:endParaRPr>
          </a:p>
        </p:txBody>
      </p:sp>
      <p:cxnSp>
        <p:nvCxnSpPr>
          <p:cNvPr id="382" name="Straight Connector 381">
            <a:extLst>
              <a:ext uri="{FF2B5EF4-FFF2-40B4-BE49-F238E27FC236}">
                <a16:creationId xmlns:a16="http://schemas.microsoft.com/office/drawing/2014/main" id="{BCCE5243-68B7-DD7E-4BAC-FA0A43CB25B1}"/>
              </a:ext>
            </a:extLst>
          </p:cNvPr>
          <p:cNvCxnSpPr>
            <a:stCxn id="377" idx="7"/>
            <a:endCxn id="373" idx="3"/>
          </p:cNvCxnSpPr>
          <p:nvPr/>
        </p:nvCxnSpPr>
        <p:spPr>
          <a:xfrm flipV="1">
            <a:off x="2398366" y="2921726"/>
            <a:ext cx="848914" cy="87850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83FE455D-E781-DD93-C2F5-1AD338CAA5AE}"/>
              </a:ext>
            </a:extLst>
          </p:cNvPr>
          <p:cNvCxnSpPr>
            <a:stCxn id="373" idx="6"/>
            <a:endCxn id="374" idx="2"/>
          </p:cNvCxnSpPr>
          <p:nvPr/>
        </p:nvCxnSpPr>
        <p:spPr>
          <a:xfrm>
            <a:off x="3609340" y="2771756"/>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85F34A07-DEC9-68B2-3E3C-5AA4C9B41959}"/>
              </a:ext>
            </a:extLst>
          </p:cNvPr>
          <p:cNvCxnSpPr>
            <a:stCxn id="373" idx="4"/>
            <a:endCxn id="378" idx="0"/>
          </p:cNvCxnSpPr>
          <p:nvPr/>
        </p:nvCxnSpPr>
        <p:spPr>
          <a:xfrm>
            <a:off x="3397250" y="2983846"/>
            <a:ext cx="0" cy="75426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C4FD1AE-AE85-077B-545A-CC87E567AACB}"/>
              </a:ext>
            </a:extLst>
          </p:cNvPr>
          <p:cNvCxnSpPr>
            <a:stCxn id="373" idx="5"/>
            <a:endCxn id="379" idx="1"/>
          </p:cNvCxnSpPr>
          <p:nvPr/>
        </p:nvCxnSpPr>
        <p:spPr>
          <a:xfrm>
            <a:off x="3547220" y="2921726"/>
            <a:ext cx="848914" cy="87850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3A083240-6CE9-AA95-5193-544E275C1C1E}"/>
              </a:ext>
            </a:extLst>
          </p:cNvPr>
          <p:cNvCxnSpPr>
            <a:stCxn id="377" idx="6"/>
            <a:endCxn id="378" idx="2"/>
          </p:cNvCxnSpPr>
          <p:nvPr/>
        </p:nvCxnSpPr>
        <p:spPr>
          <a:xfrm>
            <a:off x="2460486" y="3950196"/>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C4B4D29A-7CA2-129D-F46D-6071787FE5FC}"/>
              </a:ext>
            </a:extLst>
          </p:cNvPr>
          <p:cNvCxnSpPr>
            <a:stCxn id="378" idx="6"/>
            <a:endCxn id="379" idx="2"/>
          </p:cNvCxnSpPr>
          <p:nvPr/>
        </p:nvCxnSpPr>
        <p:spPr>
          <a:xfrm>
            <a:off x="3609340" y="3950196"/>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360FF12C-D46C-F700-3C78-AAA027D955EA}"/>
              </a:ext>
            </a:extLst>
          </p:cNvPr>
          <p:cNvCxnSpPr>
            <a:stCxn id="374" idx="4"/>
            <a:endCxn id="379" idx="0"/>
          </p:cNvCxnSpPr>
          <p:nvPr/>
        </p:nvCxnSpPr>
        <p:spPr>
          <a:xfrm>
            <a:off x="4546104" y="2983846"/>
            <a:ext cx="0" cy="75426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2257756F-C7B9-63F3-3EE5-E7984F6B25A1}"/>
              </a:ext>
            </a:extLst>
          </p:cNvPr>
          <p:cNvCxnSpPr>
            <a:stCxn id="374" idx="5"/>
            <a:endCxn id="380" idx="1"/>
          </p:cNvCxnSpPr>
          <p:nvPr/>
        </p:nvCxnSpPr>
        <p:spPr>
          <a:xfrm>
            <a:off x="4696074" y="2921726"/>
            <a:ext cx="848914" cy="87850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753420D3-FC65-7BBD-DD6E-2949A603AEA7}"/>
              </a:ext>
            </a:extLst>
          </p:cNvPr>
          <p:cNvCxnSpPr>
            <a:stCxn id="374" idx="6"/>
            <a:endCxn id="375" idx="2"/>
          </p:cNvCxnSpPr>
          <p:nvPr/>
        </p:nvCxnSpPr>
        <p:spPr>
          <a:xfrm>
            <a:off x="4758194" y="2771756"/>
            <a:ext cx="724674" cy="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1C1AB9F8-3DC9-EE1D-25E7-CCD10E82D002}"/>
              </a:ext>
            </a:extLst>
          </p:cNvPr>
          <p:cNvCxnSpPr>
            <a:stCxn id="379" idx="6"/>
            <a:endCxn id="380" idx="2"/>
          </p:cNvCxnSpPr>
          <p:nvPr/>
        </p:nvCxnSpPr>
        <p:spPr>
          <a:xfrm>
            <a:off x="4758194" y="3950196"/>
            <a:ext cx="724674" cy="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E4489FDE-808F-1974-EEE3-81FA41FA354D}"/>
              </a:ext>
            </a:extLst>
          </p:cNvPr>
          <p:cNvCxnSpPr>
            <a:stCxn id="375" idx="4"/>
            <a:endCxn id="380" idx="0"/>
          </p:cNvCxnSpPr>
          <p:nvPr/>
        </p:nvCxnSpPr>
        <p:spPr>
          <a:xfrm>
            <a:off x="5694958" y="2983846"/>
            <a:ext cx="0" cy="75426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05B1E7D4-A0B7-272D-EC49-38F470DEAEAF}"/>
              </a:ext>
            </a:extLst>
          </p:cNvPr>
          <p:cNvCxnSpPr>
            <a:stCxn id="375" idx="6"/>
            <a:endCxn id="376" idx="2"/>
          </p:cNvCxnSpPr>
          <p:nvPr/>
        </p:nvCxnSpPr>
        <p:spPr>
          <a:xfrm>
            <a:off x="5907048" y="2771756"/>
            <a:ext cx="72467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C73C3489-C63C-5B30-ADCD-56DC18061A17}"/>
              </a:ext>
            </a:extLst>
          </p:cNvPr>
          <p:cNvCxnSpPr>
            <a:stCxn id="380" idx="7"/>
            <a:endCxn id="376" idx="3"/>
          </p:cNvCxnSpPr>
          <p:nvPr/>
        </p:nvCxnSpPr>
        <p:spPr>
          <a:xfrm flipV="1">
            <a:off x="5844928" y="2921726"/>
            <a:ext cx="848914" cy="87850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3DD095-0925-2D77-0F72-A606043C7445}"/>
              </a:ext>
            </a:extLst>
          </p:cNvPr>
          <p:cNvCxnSpPr>
            <a:stCxn id="380" idx="6"/>
            <a:endCxn id="381" idx="2"/>
          </p:cNvCxnSpPr>
          <p:nvPr/>
        </p:nvCxnSpPr>
        <p:spPr>
          <a:xfrm>
            <a:off x="5907048" y="3950196"/>
            <a:ext cx="724674" cy="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396" name="Google Shape;336;p36">
            <a:extLst>
              <a:ext uri="{FF2B5EF4-FFF2-40B4-BE49-F238E27FC236}">
                <a16:creationId xmlns:a16="http://schemas.microsoft.com/office/drawing/2014/main" id="{205088CB-DB3D-E8AE-E0F8-1F5AAE66D684}"/>
              </a:ext>
            </a:extLst>
          </p:cNvPr>
          <p:cNvSpPr txBox="1">
            <a:spLocks/>
          </p:cNvSpPr>
          <p:nvPr/>
        </p:nvSpPr>
        <p:spPr>
          <a:xfrm>
            <a:off x="3825757" y="236171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397" name="Google Shape;336;p36">
            <a:extLst>
              <a:ext uri="{FF2B5EF4-FFF2-40B4-BE49-F238E27FC236}">
                <a16:creationId xmlns:a16="http://schemas.microsoft.com/office/drawing/2014/main" id="{6DF567B7-371B-E044-F3EB-645A51F4B27F}"/>
              </a:ext>
            </a:extLst>
          </p:cNvPr>
          <p:cNvSpPr txBox="1">
            <a:spLocks/>
          </p:cNvSpPr>
          <p:nvPr/>
        </p:nvSpPr>
        <p:spPr>
          <a:xfrm>
            <a:off x="4954694" y="235978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6</a:t>
            </a:r>
          </a:p>
        </p:txBody>
      </p:sp>
      <p:sp>
        <p:nvSpPr>
          <p:cNvPr id="398" name="Google Shape;336;p36">
            <a:extLst>
              <a:ext uri="{FF2B5EF4-FFF2-40B4-BE49-F238E27FC236}">
                <a16:creationId xmlns:a16="http://schemas.microsoft.com/office/drawing/2014/main" id="{DFD62DAA-B791-97DF-94A5-F9D8526BA374}"/>
              </a:ext>
            </a:extLst>
          </p:cNvPr>
          <p:cNvSpPr txBox="1">
            <a:spLocks/>
          </p:cNvSpPr>
          <p:nvPr/>
        </p:nvSpPr>
        <p:spPr>
          <a:xfrm>
            <a:off x="6083631" y="235786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3</a:t>
            </a:r>
          </a:p>
        </p:txBody>
      </p:sp>
      <p:sp>
        <p:nvSpPr>
          <p:cNvPr id="399" name="Google Shape;336;p36">
            <a:extLst>
              <a:ext uri="{FF2B5EF4-FFF2-40B4-BE49-F238E27FC236}">
                <a16:creationId xmlns:a16="http://schemas.microsoft.com/office/drawing/2014/main" id="{61062DE5-D23F-4B3C-47DC-768EDDBD8C08}"/>
              </a:ext>
            </a:extLst>
          </p:cNvPr>
          <p:cNvSpPr txBox="1">
            <a:spLocks/>
          </p:cNvSpPr>
          <p:nvPr/>
        </p:nvSpPr>
        <p:spPr>
          <a:xfrm>
            <a:off x="2696820" y="405237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2</a:t>
            </a:r>
          </a:p>
        </p:txBody>
      </p:sp>
      <p:sp>
        <p:nvSpPr>
          <p:cNvPr id="400" name="Google Shape;336;p36">
            <a:extLst>
              <a:ext uri="{FF2B5EF4-FFF2-40B4-BE49-F238E27FC236}">
                <a16:creationId xmlns:a16="http://schemas.microsoft.com/office/drawing/2014/main" id="{E445AAF0-F0AE-D304-4F2F-D478B424FD10}"/>
              </a:ext>
            </a:extLst>
          </p:cNvPr>
          <p:cNvSpPr txBox="1">
            <a:spLocks/>
          </p:cNvSpPr>
          <p:nvPr/>
        </p:nvSpPr>
        <p:spPr>
          <a:xfrm>
            <a:off x="3825757" y="405045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401" name="Google Shape;336;p36">
            <a:extLst>
              <a:ext uri="{FF2B5EF4-FFF2-40B4-BE49-F238E27FC236}">
                <a16:creationId xmlns:a16="http://schemas.microsoft.com/office/drawing/2014/main" id="{089A930C-AB37-ECF2-9FF1-D8014FA97407}"/>
              </a:ext>
            </a:extLst>
          </p:cNvPr>
          <p:cNvSpPr txBox="1">
            <a:spLocks/>
          </p:cNvSpPr>
          <p:nvPr/>
        </p:nvSpPr>
        <p:spPr>
          <a:xfrm>
            <a:off x="4901651" y="4048524"/>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10</a:t>
            </a:r>
          </a:p>
        </p:txBody>
      </p:sp>
      <p:sp>
        <p:nvSpPr>
          <p:cNvPr id="402" name="Google Shape;336;p36">
            <a:extLst>
              <a:ext uri="{FF2B5EF4-FFF2-40B4-BE49-F238E27FC236}">
                <a16:creationId xmlns:a16="http://schemas.microsoft.com/office/drawing/2014/main" id="{83522C52-467F-AA5F-4DA6-C65FA140A2F8}"/>
              </a:ext>
            </a:extLst>
          </p:cNvPr>
          <p:cNvSpPr txBox="1">
            <a:spLocks/>
          </p:cNvSpPr>
          <p:nvPr/>
        </p:nvSpPr>
        <p:spPr>
          <a:xfrm>
            <a:off x="6079312" y="4048524"/>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10</a:t>
            </a:r>
          </a:p>
        </p:txBody>
      </p:sp>
      <p:sp>
        <p:nvSpPr>
          <p:cNvPr id="403" name="Google Shape;336;p36">
            <a:extLst>
              <a:ext uri="{FF2B5EF4-FFF2-40B4-BE49-F238E27FC236}">
                <a16:creationId xmlns:a16="http://schemas.microsoft.com/office/drawing/2014/main" id="{26FA53DC-C8BC-388B-FD58-057C60C24974}"/>
              </a:ext>
            </a:extLst>
          </p:cNvPr>
          <p:cNvSpPr txBox="1">
            <a:spLocks/>
          </p:cNvSpPr>
          <p:nvPr/>
        </p:nvSpPr>
        <p:spPr>
          <a:xfrm>
            <a:off x="6225232" y="328487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8</a:t>
            </a:r>
          </a:p>
        </p:txBody>
      </p:sp>
      <p:sp>
        <p:nvSpPr>
          <p:cNvPr id="404" name="Google Shape;336;p36">
            <a:extLst>
              <a:ext uri="{FF2B5EF4-FFF2-40B4-BE49-F238E27FC236}">
                <a16:creationId xmlns:a16="http://schemas.microsoft.com/office/drawing/2014/main" id="{BBEC7B26-EC02-274E-0E10-70EBAD0617E5}"/>
              </a:ext>
            </a:extLst>
          </p:cNvPr>
          <p:cNvSpPr txBox="1">
            <a:spLocks/>
          </p:cNvSpPr>
          <p:nvPr/>
        </p:nvSpPr>
        <p:spPr>
          <a:xfrm>
            <a:off x="5655133" y="3147031"/>
            <a:ext cx="424179"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11</a:t>
            </a:r>
          </a:p>
        </p:txBody>
      </p:sp>
      <p:sp>
        <p:nvSpPr>
          <p:cNvPr id="405" name="Google Shape;336;p36">
            <a:extLst>
              <a:ext uri="{FF2B5EF4-FFF2-40B4-BE49-F238E27FC236}">
                <a16:creationId xmlns:a16="http://schemas.microsoft.com/office/drawing/2014/main" id="{BC076FA7-9073-E7AD-A2E3-606D94FF6FDE}"/>
              </a:ext>
            </a:extLst>
          </p:cNvPr>
          <p:cNvSpPr txBox="1">
            <a:spLocks/>
          </p:cNvSpPr>
          <p:nvPr/>
        </p:nvSpPr>
        <p:spPr>
          <a:xfrm>
            <a:off x="5046416" y="306345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406" name="Google Shape;336;p36">
            <a:extLst>
              <a:ext uri="{FF2B5EF4-FFF2-40B4-BE49-F238E27FC236}">
                <a16:creationId xmlns:a16="http://schemas.microsoft.com/office/drawing/2014/main" id="{C3F3CD28-C475-86D0-C67F-2CE3796B6E35}"/>
              </a:ext>
            </a:extLst>
          </p:cNvPr>
          <p:cNvSpPr txBox="1">
            <a:spLocks/>
          </p:cNvSpPr>
          <p:nvPr/>
        </p:nvSpPr>
        <p:spPr>
          <a:xfrm>
            <a:off x="4550154" y="324028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5</a:t>
            </a:r>
          </a:p>
        </p:txBody>
      </p:sp>
      <p:sp>
        <p:nvSpPr>
          <p:cNvPr id="407" name="Google Shape;336;p36">
            <a:extLst>
              <a:ext uri="{FF2B5EF4-FFF2-40B4-BE49-F238E27FC236}">
                <a16:creationId xmlns:a16="http://schemas.microsoft.com/office/drawing/2014/main" id="{35E5ED1C-DBEE-E9A2-FA7E-4284A3B48402}"/>
              </a:ext>
            </a:extLst>
          </p:cNvPr>
          <p:cNvSpPr txBox="1">
            <a:spLocks/>
          </p:cNvSpPr>
          <p:nvPr/>
        </p:nvSpPr>
        <p:spPr>
          <a:xfrm>
            <a:off x="3916694" y="3089075"/>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7</a:t>
            </a:r>
          </a:p>
        </p:txBody>
      </p:sp>
      <p:sp>
        <p:nvSpPr>
          <p:cNvPr id="408" name="Google Shape;336;p36">
            <a:extLst>
              <a:ext uri="{FF2B5EF4-FFF2-40B4-BE49-F238E27FC236}">
                <a16:creationId xmlns:a16="http://schemas.microsoft.com/office/drawing/2014/main" id="{1323C4DA-110A-D804-94ED-96CA37CB8105}"/>
              </a:ext>
            </a:extLst>
          </p:cNvPr>
          <p:cNvSpPr txBox="1">
            <a:spLocks/>
          </p:cNvSpPr>
          <p:nvPr/>
        </p:nvSpPr>
        <p:spPr>
          <a:xfrm>
            <a:off x="3073043" y="328431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5</a:t>
            </a:r>
          </a:p>
        </p:txBody>
      </p:sp>
      <p:sp>
        <p:nvSpPr>
          <p:cNvPr id="409" name="Google Shape;336;p36">
            <a:extLst>
              <a:ext uri="{FF2B5EF4-FFF2-40B4-BE49-F238E27FC236}">
                <a16:creationId xmlns:a16="http://schemas.microsoft.com/office/drawing/2014/main" id="{C1315D7F-DCCA-534B-0801-B0CB753938FD}"/>
              </a:ext>
            </a:extLst>
          </p:cNvPr>
          <p:cNvSpPr txBox="1">
            <a:spLocks/>
          </p:cNvSpPr>
          <p:nvPr/>
        </p:nvSpPr>
        <p:spPr>
          <a:xfrm>
            <a:off x="2460486" y="311284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2" name="Oval 1">
            <a:extLst>
              <a:ext uri="{FF2B5EF4-FFF2-40B4-BE49-F238E27FC236}">
                <a16:creationId xmlns:a16="http://schemas.microsoft.com/office/drawing/2014/main" id="{BEFF89F7-E8D7-F870-5A3A-B9C554F4E5BE}"/>
              </a:ext>
            </a:extLst>
          </p:cNvPr>
          <p:cNvSpPr/>
          <p:nvPr/>
        </p:nvSpPr>
        <p:spPr>
          <a:xfrm>
            <a:off x="4477471" y="1773426"/>
            <a:ext cx="424180" cy="424180"/>
          </a:xfrm>
          <a:prstGeom prst="ellipse">
            <a:avLst/>
          </a:prstGeom>
          <a:noFill/>
          <a:ln w="76200">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90000"/>
                    <a:lumOff val="10000"/>
                  </a:schemeClr>
                </a:solidFill>
                <a:latin typeface="Montserrat SemiBold" pitchFamily="2" charset="0"/>
              </a:rPr>
              <a:t>S</a:t>
            </a:r>
            <a:endParaRPr lang="en-SG" sz="1600" dirty="0">
              <a:solidFill>
                <a:schemeClr val="tx1">
                  <a:lumMod val="90000"/>
                  <a:lumOff val="10000"/>
                </a:schemeClr>
              </a:solidFill>
              <a:latin typeface="Montserrat SemiBold" pitchFamily="2" charset="0"/>
            </a:endParaRPr>
          </a:p>
        </p:txBody>
      </p:sp>
      <p:sp>
        <p:nvSpPr>
          <p:cNvPr id="3" name="Freeform: Shape 2">
            <a:extLst>
              <a:ext uri="{FF2B5EF4-FFF2-40B4-BE49-F238E27FC236}">
                <a16:creationId xmlns:a16="http://schemas.microsoft.com/office/drawing/2014/main" id="{A5404C76-AA29-A75A-7EF9-4B503F554251}"/>
              </a:ext>
            </a:extLst>
          </p:cNvPr>
          <p:cNvSpPr/>
          <p:nvPr/>
        </p:nvSpPr>
        <p:spPr>
          <a:xfrm>
            <a:off x="1965744" y="1947744"/>
            <a:ext cx="2514816" cy="1808330"/>
          </a:xfrm>
          <a:custGeom>
            <a:avLst/>
            <a:gdLst>
              <a:gd name="connsiteX0" fmla="*/ 2514816 w 2514816"/>
              <a:gd name="connsiteY0" fmla="*/ 631 h 1808330"/>
              <a:gd name="connsiteX1" fmla="*/ 1389401 w 2514816"/>
              <a:gd name="connsiteY1" fmla="*/ 49868 h 1808330"/>
              <a:gd name="connsiteX2" fmla="*/ 587542 w 2514816"/>
              <a:gd name="connsiteY2" fmla="*/ 317154 h 1808330"/>
              <a:gd name="connsiteX3" fmla="*/ 31868 w 2514816"/>
              <a:gd name="connsiteY3" fmla="*/ 1027573 h 1808330"/>
              <a:gd name="connsiteX4" fmla="*/ 116274 w 2514816"/>
              <a:gd name="connsiteY4" fmla="*/ 1808330 h 1808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816" h="1808330">
                <a:moveTo>
                  <a:pt x="2514816" y="631"/>
                </a:moveTo>
                <a:cubicBezTo>
                  <a:pt x="2112714" y="-1128"/>
                  <a:pt x="1710613" y="-2886"/>
                  <a:pt x="1389401" y="49868"/>
                </a:cubicBezTo>
                <a:cubicBezTo>
                  <a:pt x="1068189" y="102622"/>
                  <a:pt x="813797" y="154203"/>
                  <a:pt x="587542" y="317154"/>
                </a:cubicBezTo>
                <a:cubicBezTo>
                  <a:pt x="361287" y="480105"/>
                  <a:pt x="110413" y="779044"/>
                  <a:pt x="31868" y="1027573"/>
                </a:cubicBezTo>
                <a:cubicBezTo>
                  <a:pt x="-46677" y="1276102"/>
                  <a:pt x="34798" y="1542216"/>
                  <a:pt x="116274" y="1808330"/>
                </a:cubicBezTo>
              </a:path>
            </a:pathLst>
          </a:custGeom>
          <a:noFill/>
          <a:ln w="57150">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Freeform: Shape 3">
            <a:extLst>
              <a:ext uri="{FF2B5EF4-FFF2-40B4-BE49-F238E27FC236}">
                <a16:creationId xmlns:a16="http://schemas.microsoft.com/office/drawing/2014/main" id="{BD3F81B6-6F45-40C6-A8FF-8B709C120E3E}"/>
              </a:ext>
            </a:extLst>
          </p:cNvPr>
          <p:cNvSpPr/>
          <p:nvPr/>
        </p:nvSpPr>
        <p:spPr>
          <a:xfrm>
            <a:off x="4937760" y="1838931"/>
            <a:ext cx="1906172" cy="707321"/>
          </a:xfrm>
          <a:custGeom>
            <a:avLst/>
            <a:gdLst>
              <a:gd name="connsiteX0" fmla="*/ 0 w 1906172"/>
              <a:gd name="connsiteY0" fmla="*/ 88343 h 707321"/>
              <a:gd name="connsiteX1" fmla="*/ 893298 w 1906172"/>
              <a:gd name="connsiteY1" fmla="*/ 3937 h 707321"/>
              <a:gd name="connsiteX2" fmla="*/ 1596683 w 1906172"/>
              <a:gd name="connsiteY2" fmla="*/ 200884 h 707321"/>
              <a:gd name="connsiteX3" fmla="*/ 1906172 w 1906172"/>
              <a:gd name="connsiteY3" fmla="*/ 707321 h 707321"/>
            </a:gdLst>
            <a:ahLst/>
            <a:cxnLst>
              <a:cxn ang="0">
                <a:pos x="connsiteX0" y="connsiteY0"/>
              </a:cxn>
              <a:cxn ang="0">
                <a:pos x="connsiteX1" y="connsiteY1"/>
              </a:cxn>
              <a:cxn ang="0">
                <a:pos x="connsiteX2" y="connsiteY2"/>
              </a:cxn>
              <a:cxn ang="0">
                <a:pos x="connsiteX3" y="connsiteY3"/>
              </a:cxn>
            </a:cxnLst>
            <a:rect l="l" t="t" r="r" b="b"/>
            <a:pathLst>
              <a:path w="1906172" h="707321">
                <a:moveTo>
                  <a:pt x="0" y="88343"/>
                </a:moveTo>
                <a:cubicBezTo>
                  <a:pt x="313592" y="36761"/>
                  <a:pt x="627184" y="-14820"/>
                  <a:pt x="893298" y="3937"/>
                </a:cubicBezTo>
                <a:cubicBezTo>
                  <a:pt x="1159412" y="22694"/>
                  <a:pt x="1427871" y="83653"/>
                  <a:pt x="1596683" y="200884"/>
                </a:cubicBezTo>
                <a:cubicBezTo>
                  <a:pt x="1765495" y="318115"/>
                  <a:pt x="1835833" y="512718"/>
                  <a:pt x="1906172" y="707321"/>
                </a:cubicBezTo>
              </a:path>
            </a:pathLst>
          </a:custGeom>
          <a:noFill/>
          <a:ln w="57150">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Freeform: Shape 5">
            <a:extLst>
              <a:ext uri="{FF2B5EF4-FFF2-40B4-BE49-F238E27FC236}">
                <a16:creationId xmlns:a16="http://schemas.microsoft.com/office/drawing/2014/main" id="{C4B06F53-2633-7B63-EE3E-7FEAFE97F206}"/>
              </a:ext>
            </a:extLst>
          </p:cNvPr>
          <p:cNvSpPr/>
          <p:nvPr/>
        </p:nvSpPr>
        <p:spPr>
          <a:xfrm>
            <a:off x="4881490" y="1609317"/>
            <a:ext cx="3090515" cy="2336671"/>
          </a:xfrm>
          <a:custGeom>
            <a:avLst/>
            <a:gdLst>
              <a:gd name="connsiteX0" fmla="*/ 0 w 3341369"/>
              <a:gd name="connsiteY0" fmla="*/ 472274 h 2652767"/>
              <a:gd name="connsiteX1" fmla="*/ 450166 w 3341369"/>
              <a:gd name="connsiteY1" fmla="*/ 183887 h 2652767"/>
              <a:gd name="connsiteX2" fmla="*/ 1385668 w 3341369"/>
              <a:gd name="connsiteY2" fmla="*/ 8040 h 2652767"/>
              <a:gd name="connsiteX3" fmla="*/ 2518117 w 3341369"/>
              <a:gd name="connsiteY3" fmla="*/ 85413 h 2652767"/>
              <a:gd name="connsiteX4" fmla="*/ 3186332 w 3341369"/>
              <a:gd name="connsiteY4" fmla="*/ 563714 h 2652767"/>
              <a:gd name="connsiteX5" fmla="*/ 3327009 w 3341369"/>
              <a:gd name="connsiteY5" fmla="*/ 1710231 h 2652767"/>
              <a:gd name="connsiteX6" fmla="*/ 2940148 w 3341369"/>
              <a:gd name="connsiteY6" fmla="*/ 2448785 h 2652767"/>
              <a:gd name="connsiteX7" fmla="*/ 2257864 w 3341369"/>
              <a:gd name="connsiteY7" fmla="*/ 2652767 h 2652767"/>
              <a:gd name="connsiteX0" fmla="*/ 0 w 3363977"/>
              <a:gd name="connsiteY0" fmla="*/ 289598 h 2652767"/>
              <a:gd name="connsiteX1" fmla="*/ 472774 w 3363977"/>
              <a:gd name="connsiteY1" fmla="*/ 183887 h 2652767"/>
              <a:gd name="connsiteX2" fmla="*/ 1408276 w 3363977"/>
              <a:gd name="connsiteY2" fmla="*/ 8040 h 2652767"/>
              <a:gd name="connsiteX3" fmla="*/ 2540725 w 3363977"/>
              <a:gd name="connsiteY3" fmla="*/ 85413 h 2652767"/>
              <a:gd name="connsiteX4" fmla="*/ 3208940 w 3363977"/>
              <a:gd name="connsiteY4" fmla="*/ 563714 h 2652767"/>
              <a:gd name="connsiteX5" fmla="*/ 3349617 w 3363977"/>
              <a:gd name="connsiteY5" fmla="*/ 1710231 h 2652767"/>
              <a:gd name="connsiteX6" fmla="*/ 2962756 w 3363977"/>
              <a:gd name="connsiteY6" fmla="*/ 2448785 h 2652767"/>
              <a:gd name="connsiteX7" fmla="*/ 2280472 w 3363977"/>
              <a:gd name="connsiteY7" fmla="*/ 2652767 h 2652767"/>
              <a:gd name="connsiteX0" fmla="*/ 0 w 3363977"/>
              <a:gd name="connsiteY0" fmla="*/ 283277 h 2646446"/>
              <a:gd name="connsiteX1" fmla="*/ 472774 w 3363977"/>
              <a:gd name="connsiteY1" fmla="*/ 90199 h 2646446"/>
              <a:gd name="connsiteX2" fmla="*/ 1408276 w 3363977"/>
              <a:gd name="connsiteY2" fmla="*/ 1719 h 2646446"/>
              <a:gd name="connsiteX3" fmla="*/ 2540725 w 3363977"/>
              <a:gd name="connsiteY3" fmla="*/ 79092 h 2646446"/>
              <a:gd name="connsiteX4" fmla="*/ 3208940 w 3363977"/>
              <a:gd name="connsiteY4" fmla="*/ 557393 h 2646446"/>
              <a:gd name="connsiteX5" fmla="*/ 3349617 w 3363977"/>
              <a:gd name="connsiteY5" fmla="*/ 1703910 h 2646446"/>
              <a:gd name="connsiteX6" fmla="*/ 2962756 w 3363977"/>
              <a:gd name="connsiteY6" fmla="*/ 2442464 h 2646446"/>
              <a:gd name="connsiteX7" fmla="*/ 2280472 w 3363977"/>
              <a:gd name="connsiteY7" fmla="*/ 2646446 h 2646446"/>
              <a:gd name="connsiteX0" fmla="*/ 0 w 3311224"/>
              <a:gd name="connsiteY0" fmla="*/ 219737 h 2646446"/>
              <a:gd name="connsiteX1" fmla="*/ 420021 w 3311224"/>
              <a:gd name="connsiteY1" fmla="*/ 90199 h 2646446"/>
              <a:gd name="connsiteX2" fmla="*/ 1355523 w 3311224"/>
              <a:gd name="connsiteY2" fmla="*/ 1719 h 2646446"/>
              <a:gd name="connsiteX3" fmla="*/ 2487972 w 3311224"/>
              <a:gd name="connsiteY3" fmla="*/ 79092 h 2646446"/>
              <a:gd name="connsiteX4" fmla="*/ 3156187 w 3311224"/>
              <a:gd name="connsiteY4" fmla="*/ 557393 h 2646446"/>
              <a:gd name="connsiteX5" fmla="*/ 3296864 w 3311224"/>
              <a:gd name="connsiteY5" fmla="*/ 1703910 h 2646446"/>
              <a:gd name="connsiteX6" fmla="*/ 2910003 w 3311224"/>
              <a:gd name="connsiteY6" fmla="*/ 2442464 h 2646446"/>
              <a:gd name="connsiteX7" fmla="*/ 2227719 w 3311224"/>
              <a:gd name="connsiteY7" fmla="*/ 2646446 h 2646446"/>
              <a:gd name="connsiteX0" fmla="*/ 0 w 3311224"/>
              <a:gd name="connsiteY0" fmla="*/ 219737 h 2646446"/>
              <a:gd name="connsiteX1" fmla="*/ 420021 w 3311224"/>
              <a:gd name="connsiteY1" fmla="*/ 90199 h 2646446"/>
              <a:gd name="connsiteX2" fmla="*/ 1355523 w 3311224"/>
              <a:gd name="connsiteY2" fmla="*/ 1719 h 2646446"/>
              <a:gd name="connsiteX3" fmla="*/ 2487972 w 3311224"/>
              <a:gd name="connsiteY3" fmla="*/ 79092 h 2646446"/>
              <a:gd name="connsiteX4" fmla="*/ 3156187 w 3311224"/>
              <a:gd name="connsiteY4" fmla="*/ 557393 h 2646446"/>
              <a:gd name="connsiteX5" fmla="*/ 3296864 w 3311224"/>
              <a:gd name="connsiteY5" fmla="*/ 1703910 h 2646446"/>
              <a:gd name="connsiteX6" fmla="*/ 2910003 w 3311224"/>
              <a:gd name="connsiteY6" fmla="*/ 2442464 h 2646446"/>
              <a:gd name="connsiteX7" fmla="*/ 2227719 w 3311224"/>
              <a:gd name="connsiteY7" fmla="*/ 2646446 h 2646446"/>
              <a:gd name="connsiteX0" fmla="*/ 0 w 3311224"/>
              <a:gd name="connsiteY0" fmla="*/ 219737 h 2638503"/>
              <a:gd name="connsiteX1" fmla="*/ 420021 w 3311224"/>
              <a:gd name="connsiteY1" fmla="*/ 90199 h 2638503"/>
              <a:gd name="connsiteX2" fmla="*/ 1355523 w 3311224"/>
              <a:gd name="connsiteY2" fmla="*/ 1719 h 2638503"/>
              <a:gd name="connsiteX3" fmla="*/ 2487972 w 3311224"/>
              <a:gd name="connsiteY3" fmla="*/ 79092 h 2638503"/>
              <a:gd name="connsiteX4" fmla="*/ 3156187 w 3311224"/>
              <a:gd name="connsiteY4" fmla="*/ 557393 h 2638503"/>
              <a:gd name="connsiteX5" fmla="*/ 3296864 w 3311224"/>
              <a:gd name="connsiteY5" fmla="*/ 1703910 h 2638503"/>
              <a:gd name="connsiteX6" fmla="*/ 2910003 w 3311224"/>
              <a:gd name="connsiteY6" fmla="*/ 2442464 h 2638503"/>
              <a:gd name="connsiteX7" fmla="*/ 2385979 w 3311224"/>
              <a:gd name="connsiteY7" fmla="*/ 2638503 h 263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1224" h="2638503">
                <a:moveTo>
                  <a:pt x="0" y="219737"/>
                </a:moveTo>
                <a:cubicBezTo>
                  <a:pt x="109610" y="193653"/>
                  <a:pt x="194100" y="126535"/>
                  <a:pt x="420021" y="90199"/>
                </a:cubicBezTo>
                <a:cubicBezTo>
                  <a:pt x="645942" y="53863"/>
                  <a:pt x="1010865" y="3570"/>
                  <a:pt x="1355523" y="1719"/>
                </a:cubicBezTo>
                <a:cubicBezTo>
                  <a:pt x="1700182" y="-132"/>
                  <a:pt x="2187861" y="-13520"/>
                  <a:pt x="2487972" y="79092"/>
                </a:cubicBezTo>
                <a:cubicBezTo>
                  <a:pt x="2788083" y="171704"/>
                  <a:pt x="3021372" y="286590"/>
                  <a:pt x="3156187" y="557393"/>
                </a:cubicBezTo>
                <a:cubicBezTo>
                  <a:pt x="3291002" y="828196"/>
                  <a:pt x="3337895" y="1389732"/>
                  <a:pt x="3296864" y="1703910"/>
                </a:cubicBezTo>
                <a:cubicBezTo>
                  <a:pt x="3255833" y="2018088"/>
                  <a:pt x="3088194" y="2285375"/>
                  <a:pt x="2910003" y="2442464"/>
                </a:cubicBezTo>
                <a:cubicBezTo>
                  <a:pt x="2731812" y="2599553"/>
                  <a:pt x="2638025" y="2615056"/>
                  <a:pt x="2385979" y="2638503"/>
                </a:cubicBezTo>
              </a:path>
            </a:pathLst>
          </a:custGeom>
          <a:noFill/>
          <a:ln w="57150">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Google Shape;336;p36">
            <a:extLst>
              <a:ext uri="{FF2B5EF4-FFF2-40B4-BE49-F238E27FC236}">
                <a16:creationId xmlns:a16="http://schemas.microsoft.com/office/drawing/2014/main" id="{06E25168-A095-8201-BCFB-42F804374D82}"/>
              </a:ext>
            </a:extLst>
          </p:cNvPr>
          <p:cNvSpPr txBox="1">
            <a:spLocks/>
          </p:cNvSpPr>
          <p:nvPr/>
        </p:nvSpPr>
        <p:spPr>
          <a:xfrm>
            <a:off x="3355999" y="1604581"/>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0</a:t>
            </a:r>
          </a:p>
        </p:txBody>
      </p:sp>
      <p:sp>
        <p:nvSpPr>
          <p:cNvPr id="8" name="Google Shape;336;p36">
            <a:extLst>
              <a:ext uri="{FF2B5EF4-FFF2-40B4-BE49-F238E27FC236}">
                <a16:creationId xmlns:a16="http://schemas.microsoft.com/office/drawing/2014/main" id="{C664B426-4A57-22A6-57F9-0D250F22782D}"/>
              </a:ext>
            </a:extLst>
          </p:cNvPr>
          <p:cNvSpPr txBox="1">
            <a:spLocks/>
          </p:cNvSpPr>
          <p:nvPr/>
        </p:nvSpPr>
        <p:spPr>
          <a:xfrm>
            <a:off x="7414371" y="1450777"/>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0</a:t>
            </a:r>
          </a:p>
        </p:txBody>
      </p:sp>
      <p:sp>
        <p:nvSpPr>
          <p:cNvPr id="9" name="Google Shape;336;p36">
            <a:extLst>
              <a:ext uri="{FF2B5EF4-FFF2-40B4-BE49-F238E27FC236}">
                <a16:creationId xmlns:a16="http://schemas.microsoft.com/office/drawing/2014/main" id="{942B5517-965D-08CB-1FB5-CE48FAEDD470}"/>
              </a:ext>
            </a:extLst>
          </p:cNvPr>
          <p:cNvSpPr txBox="1">
            <a:spLocks/>
          </p:cNvSpPr>
          <p:nvPr/>
        </p:nvSpPr>
        <p:spPr>
          <a:xfrm>
            <a:off x="6754282" y="198551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solidFill>
                  <a:schemeClr val="tx1">
                    <a:lumMod val="90000"/>
                    <a:lumOff val="10000"/>
                  </a:schemeClr>
                </a:solidFill>
                <a:latin typeface="Montserrat SemiBold" pitchFamily="2" charset="0"/>
              </a:rPr>
              <a:t>0</a:t>
            </a:r>
          </a:p>
        </p:txBody>
      </p:sp>
    </p:spTree>
    <p:extLst>
      <p:ext uri="{BB962C8B-B14F-4D97-AF65-F5344CB8AC3E}">
        <p14:creationId xmlns:p14="http://schemas.microsoft.com/office/powerpoint/2010/main" val="3951587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132</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4. Power Plant</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5" name="Google Shape;336;p36">
            <a:extLst>
              <a:ext uri="{FF2B5EF4-FFF2-40B4-BE49-F238E27FC236}">
                <a16:creationId xmlns:a16="http://schemas.microsoft.com/office/drawing/2014/main" id="{4993389E-D327-E43F-7054-120FFDB450E2}"/>
              </a:ext>
            </a:extLst>
          </p:cNvPr>
          <p:cNvSpPr txBox="1">
            <a:spLocks/>
          </p:cNvSpPr>
          <p:nvPr/>
        </p:nvSpPr>
        <p:spPr>
          <a:xfrm>
            <a:off x="714000" y="1287260"/>
            <a:ext cx="7758450" cy="1309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Solution: </a:t>
            </a:r>
          </a:p>
          <a:p>
            <a:pPr marL="285750" indent="-285750">
              <a:buFontTx/>
              <a:buChar char="-"/>
            </a:pPr>
            <a:r>
              <a:rPr lang="en-US" sz="1800" dirty="0">
                <a:latin typeface="Montserrat SemiBold" pitchFamily="2" charset="0"/>
              </a:rPr>
              <a:t>Create “super power plant”</a:t>
            </a:r>
          </a:p>
          <a:p>
            <a:pPr marL="285750" indent="-285750">
              <a:buFontTx/>
              <a:buChar char="-"/>
            </a:pPr>
            <a:r>
              <a:rPr lang="en-US" sz="1800" dirty="0">
                <a:latin typeface="Montserrat SemiBold" pitchFamily="2" charset="0"/>
              </a:rPr>
              <a:t>Run any MST algorithm</a:t>
            </a:r>
          </a:p>
          <a:p>
            <a:pPr marL="285750" indent="-285750">
              <a:buFontTx/>
              <a:buChar char="-"/>
            </a:pPr>
            <a:r>
              <a:rPr lang="en-US" sz="1800" dirty="0">
                <a:latin typeface="Montserrat SemiBold" pitchFamily="2" charset="0"/>
              </a:rPr>
              <a:t>Runtime: O(E log V) [standard for Prim/Kruskal/</a:t>
            </a:r>
            <a:r>
              <a:rPr lang="en-US" sz="1800" dirty="0" err="1">
                <a:latin typeface="Montserrat SemiBold" pitchFamily="2" charset="0"/>
              </a:rPr>
              <a:t>Boruvka</a:t>
            </a:r>
            <a:r>
              <a:rPr lang="en-US" sz="1800" dirty="0">
                <a:latin typeface="Montserrat SemiBold" pitchFamily="2" charset="0"/>
              </a:rPr>
              <a:t>]</a:t>
            </a:r>
          </a:p>
        </p:txBody>
      </p:sp>
      <p:sp>
        <p:nvSpPr>
          <p:cNvPr id="7" name="Oval 6">
            <a:extLst>
              <a:ext uri="{FF2B5EF4-FFF2-40B4-BE49-F238E27FC236}">
                <a16:creationId xmlns:a16="http://schemas.microsoft.com/office/drawing/2014/main" id="{ADF8DAAD-EB77-B98C-B1BD-DA9419D03970}"/>
              </a:ext>
            </a:extLst>
          </p:cNvPr>
          <p:cNvSpPr/>
          <p:nvPr/>
        </p:nvSpPr>
        <p:spPr>
          <a:xfrm>
            <a:off x="3185160" y="2928620"/>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B</a:t>
            </a:r>
            <a:endParaRPr lang="en-SG" sz="1600" dirty="0">
              <a:latin typeface="Montserrat SemiBold" pitchFamily="2" charset="0"/>
            </a:endParaRPr>
          </a:p>
        </p:txBody>
      </p:sp>
      <p:sp>
        <p:nvSpPr>
          <p:cNvPr id="8" name="Oval 7">
            <a:extLst>
              <a:ext uri="{FF2B5EF4-FFF2-40B4-BE49-F238E27FC236}">
                <a16:creationId xmlns:a16="http://schemas.microsoft.com/office/drawing/2014/main" id="{61BA4F5D-6B2F-E80B-1D96-1C8B6DCE8E64}"/>
              </a:ext>
            </a:extLst>
          </p:cNvPr>
          <p:cNvSpPr/>
          <p:nvPr/>
        </p:nvSpPr>
        <p:spPr>
          <a:xfrm>
            <a:off x="4334014" y="2928620"/>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D</a:t>
            </a:r>
            <a:endParaRPr lang="en-SG" sz="1600" dirty="0">
              <a:latin typeface="Montserrat SemiBold" pitchFamily="2" charset="0"/>
            </a:endParaRPr>
          </a:p>
        </p:txBody>
      </p:sp>
      <p:sp>
        <p:nvSpPr>
          <p:cNvPr id="9" name="Oval 8">
            <a:extLst>
              <a:ext uri="{FF2B5EF4-FFF2-40B4-BE49-F238E27FC236}">
                <a16:creationId xmlns:a16="http://schemas.microsoft.com/office/drawing/2014/main" id="{396967E3-9721-E47B-0DD6-A14F2C4184F5}"/>
              </a:ext>
            </a:extLst>
          </p:cNvPr>
          <p:cNvSpPr/>
          <p:nvPr/>
        </p:nvSpPr>
        <p:spPr>
          <a:xfrm>
            <a:off x="5482868" y="2928620"/>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F</a:t>
            </a:r>
            <a:endParaRPr lang="en-SG" sz="1600" dirty="0">
              <a:latin typeface="Montserrat SemiBold" pitchFamily="2" charset="0"/>
            </a:endParaRPr>
          </a:p>
        </p:txBody>
      </p:sp>
      <p:sp>
        <p:nvSpPr>
          <p:cNvPr id="10" name="Oval 9">
            <a:extLst>
              <a:ext uri="{FF2B5EF4-FFF2-40B4-BE49-F238E27FC236}">
                <a16:creationId xmlns:a16="http://schemas.microsoft.com/office/drawing/2014/main" id="{DC4C4432-3197-0C9B-8437-027E3477B20C}"/>
              </a:ext>
            </a:extLst>
          </p:cNvPr>
          <p:cNvSpPr/>
          <p:nvPr/>
        </p:nvSpPr>
        <p:spPr>
          <a:xfrm>
            <a:off x="6631722" y="2928620"/>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H</a:t>
            </a:r>
            <a:endParaRPr lang="en-SG" sz="1600" dirty="0">
              <a:latin typeface="Montserrat SemiBold" pitchFamily="2" charset="0"/>
            </a:endParaRPr>
          </a:p>
        </p:txBody>
      </p:sp>
      <p:sp>
        <p:nvSpPr>
          <p:cNvPr id="11" name="Oval 10">
            <a:extLst>
              <a:ext uri="{FF2B5EF4-FFF2-40B4-BE49-F238E27FC236}">
                <a16:creationId xmlns:a16="http://schemas.microsoft.com/office/drawing/2014/main" id="{B33C8E63-6152-5228-9501-888B9EFA9FF9}"/>
              </a:ext>
            </a:extLst>
          </p:cNvPr>
          <p:cNvSpPr/>
          <p:nvPr/>
        </p:nvSpPr>
        <p:spPr>
          <a:xfrm>
            <a:off x="2036306" y="4107060"/>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A</a:t>
            </a:r>
            <a:endParaRPr lang="en-SG" sz="1600" dirty="0">
              <a:latin typeface="Montserrat SemiBold" pitchFamily="2" charset="0"/>
            </a:endParaRPr>
          </a:p>
        </p:txBody>
      </p:sp>
      <p:sp>
        <p:nvSpPr>
          <p:cNvPr id="12" name="Oval 11">
            <a:extLst>
              <a:ext uri="{FF2B5EF4-FFF2-40B4-BE49-F238E27FC236}">
                <a16:creationId xmlns:a16="http://schemas.microsoft.com/office/drawing/2014/main" id="{AD625AA3-65C7-7ABD-6D51-177280376CEF}"/>
              </a:ext>
            </a:extLst>
          </p:cNvPr>
          <p:cNvSpPr/>
          <p:nvPr/>
        </p:nvSpPr>
        <p:spPr>
          <a:xfrm>
            <a:off x="3185160" y="4107060"/>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14" name="Oval 13">
            <a:extLst>
              <a:ext uri="{FF2B5EF4-FFF2-40B4-BE49-F238E27FC236}">
                <a16:creationId xmlns:a16="http://schemas.microsoft.com/office/drawing/2014/main" id="{84122711-6884-D933-A298-65A5D98F571F}"/>
              </a:ext>
            </a:extLst>
          </p:cNvPr>
          <p:cNvSpPr/>
          <p:nvPr/>
        </p:nvSpPr>
        <p:spPr>
          <a:xfrm>
            <a:off x="4334014" y="4107060"/>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sp>
        <p:nvSpPr>
          <p:cNvPr id="15" name="Oval 14">
            <a:extLst>
              <a:ext uri="{FF2B5EF4-FFF2-40B4-BE49-F238E27FC236}">
                <a16:creationId xmlns:a16="http://schemas.microsoft.com/office/drawing/2014/main" id="{44D3AFBE-8684-05E4-907F-3B5FB08212A7}"/>
              </a:ext>
            </a:extLst>
          </p:cNvPr>
          <p:cNvSpPr/>
          <p:nvPr/>
        </p:nvSpPr>
        <p:spPr>
          <a:xfrm>
            <a:off x="5482868" y="4107060"/>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G</a:t>
            </a:r>
            <a:endParaRPr lang="en-SG" sz="1600" dirty="0">
              <a:latin typeface="Montserrat SemiBold" pitchFamily="2" charset="0"/>
            </a:endParaRPr>
          </a:p>
        </p:txBody>
      </p:sp>
      <p:sp>
        <p:nvSpPr>
          <p:cNvPr id="17" name="Oval 16">
            <a:extLst>
              <a:ext uri="{FF2B5EF4-FFF2-40B4-BE49-F238E27FC236}">
                <a16:creationId xmlns:a16="http://schemas.microsoft.com/office/drawing/2014/main" id="{0F776C87-4BDE-0EB9-AA06-DD523754311C}"/>
              </a:ext>
            </a:extLst>
          </p:cNvPr>
          <p:cNvSpPr/>
          <p:nvPr/>
        </p:nvSpPr>
        <p:spPr>
          <a:xfrm>
            <a:off x="6631722" y="4107060"/>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I</a:t>
            </a:r>
            <a:endParaRPr lang="en-SG" sz="1600" dirty="0">
              <a:latin typeface="Montserrat SemiBold" pitchFamily="2" charset="0"/>
            </a:endParaRPr>
          </a:p>
        </p:txBody>
      </p:sp>
      <p:cxnSp>
        <p:nvCxnSpPr>
          <p:cNvPr id="19" name="Straight Connector 18">
            <a:extLst>
              <a:ext uri="{FF2B5EF4-FFF2-40B4-BE49-F238E27FC236}">
                <a16:creationId xmlns:a16="http://schemas.microsoft.com/office/drawing/2014/main" id="{70B8B7D3-EE67-9556-795F-D2B763FBA0BA}"/>
              </a:ext>
            </a:extLst>
          </p:cNvPr>
          <p:cNvCxnSpPr>
            <a:stCxn id="11" idx="7"/>
            <a:endCxn id="7" idx="3"/>
          </p:cNvCxnSpPr>
          <p:nvPr/>
        </p:nvCxnSpPr>
        <p:spPr>
          <a:xfrm flipV="1">
            <a:off x="2398366" y="3290680"/>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E360B82-29EA-D13F-64D7-2E2F45DB1512}"/>
              </a:ext>
            </a:extLst>
          </p:cNvPr>
          <p:cNvCxnSpPr>
            <a:stCxn id="7" idx="6"/>
            <a:endCxn id="8" idx="2"/>
          </p:cNvCxnSpPr>
          <p:nvPr/>
        </p:nvCxnSpPr>
        <p:spPr>
          <a:xfrm>
            <a:off x="3609340" y="3140710"/>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78A2B4-6B03-EA8B-18D4-4CFB8C0A746A}"/>
              </a:ext>
            </a:extLst>
          </p:cNvPr>
          <p:cNvCxnSpPr>
            <a:stCxn id="7" idx="4"/>
            <a:endCxn id="12" idx="0"/>
          </p:cNvCxnSpPr>
          <p:nvPr/>
        </p:nvCxnSpPr>
        <p:spPr>
          <a:xfrm>
            <a:off x="3397250" y="3352800"/>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77E164-681F-92CC-CE54-2AB725B14B88}"/>
              </a:ext>
            </a:extLst>
          </p:cNvPr>
          <p:cNvCxnSpPr>
            <a:stCxn id="7" idx="5"/>
            <a:endCxn id="14" idx="1"/>
          </p:cNvCxnSpPr>
          <p:nvPr/>
        </p:nvCxnSpPr>
        <p:spPr>
          <a:xfrm>
            <a:off x="3547220" y="3290680"/>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57AEA55-81A2-7D30-C766-12820C6652ED}"/>
              </a:ext>
            </a:extLst>
          </p:cNvPr>
          <p:cNvCxnSpPr>
            <a:stCxn id="11" idx="6"/>
            <a:endCxn id="12" idx="2"/>
          </p:cNvCxnSpPr>
          <p:nvPr/>
        </p:nvCxnSpPr>
        <p:spPr>
          <a:xfrm>
            <a:off x="2460486" y="4319150"/>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A289923-37B0-AF81-F1DB-E49D9D5B1C50}"/>
              </a:ext>
            </a:extLst>
          </p:cNvPr>
          <p:cNvCxnSpPr>
            <a:stCxn id="12" idx="6"/>
            <a:endCxn id="14" idx="2"/>
          </p:cNvCxnSpPr>
          <p:nvPr/>
        </p:nvCxnSpPr>
        <p:spPr>
          <a:xfrm>
            <a:off x="3609340" y="4319150"/>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CE28D7A-A58F-C868-F38F-5CF0FBC2C907}"/>
              </a:ext>
            </a:extLst>
          </p:cNvPr>
          <p:cNvCxnSpPr>
            <a:stCxn id="8" idx="4"/>
            <a:endCxn id="14" idx="0"/>
          </p:cNvCxnSpPr>
          <p:nvPr/>
        </p:nvCxnSpPr>
        <p:spPr>
          <a:xfrm>
            <a:off x="4546104" y="3352800"/>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A52FA0-3211-17B9-FE68-0EEB742BEFCC}"/>
              </a:ext>
            </a:extLst>
          </p:cNvPr>
          <p:cNvCxnSpPr>
            <a:stCxn id="8" idx="5"/>
            <a:endCxn id="15" idx="1"/>
          </p:cNvCxnSpPr>
          <p:nvPr/>
        </p:nvCxnSpPr>
        <p:spPr>
          <a:xfrm>
            <a:off x="4696074" y="3290680"/>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6BC0BB5-A0FA-4C3C-10C5-54084EC50B88}"/>
              </a:ext>
            </a:extLst>
          </p:cNvPr>
          <p:cNvCxnSpPr>
            <a:stCxn id="8" idx="6"/>
            <a:endCxn id="9" idx="2"/>
          </p:cNvCxnSpPr>
          <p:nvPr/>
        </p:nvCxnSpPr>
        <p:spPr>
          <a:xfrm>
            <a:off x="4758194" y="3140710"/>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F60477C-735F-59C5-C220-6AB783F7B8A4}"/>
              </a:ext>
            </a:extLst>
          </p:cNvPr>
          <p:cNvCxnSpPr>
            <a:stCxn id="14" idx="6"/>
            <a:endCxn id="15" idx="2"/>
          </p:cNvCxnSpPr>
          <p:nvPr/>
        </p:nvCxnSpPr>
        <p:spPr>
          <a:xfrm>
            <a:off x="4758194" y="4319150"/>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A58F025-DC88-7B03-73C9-FEB600D209BB}"/>
              </a:ext>
            </a:extLst>
          </p:cNvPr>
          <p:cNvCxnSpPr>
            <a:stCxn id="9" idx="4"/>
            <a:endCxn id="15" idx="0"/>
          </p:cNvCxnSpPr>
          <p:nvPr/>
        </p:nvCxnSpPr>
        <p:spPr>
          <a:xfrm>
            <a:off x="5694958" y="3352800"/>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E157C45-EBD2-261B-E246-1C5C39B5DF73}"/>
              </a:ext>
            </a:extLst>
          </p:cNvPr>
          <p:cNvCxnSpPr>
            <a:stCxn id="9" idx="6"/>
            <a:endCxn id="10" idx="2"/>
          </p:cNvCxnSpPr>
          <p:nvPr/>
        </p:nvCxnSpPr>
        <p:spPr>
          <a:xfrm>
            <a:off x="5907048" y="3140710"/>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D8F9612-A44C-5CA7-5909-D578CE18EE9A}"/>
              </a:ext>
            </a:extLst>
          </p:cNvPr>
          <p:cNvCxnSpPr>
            <a:stCxn id="15" idx="7"/>
            <a:endCxn id="10" idx="3"/>
          </p:cNvCxnSpPr>
          <p:nvPr/>
        </p:nvCxnSpPr>
        <p:spPr>
          <a:xfrm flipV="1">
            <a:off x="5844928" y="3290680"/>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383BCD9-C642-F9AE-6040-81C90F39CF2D}"/>
              </a:ext>
            </a:extLst>
          </p:cNvPr>
          <p:cNvCxnSpPr>
            <a:stCxn id="15" idx="6"/>
            <a:endCxn id="17" idx="2"/>
          </p:cNvCxnSpPr>
          <p:nvPr/>
        </p:nvCxnSpPr>
        <p:spPr>
          <a:xfrm>
            <a:off x="5907048" y="4319150"/>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9" name="Google Shape;336;p36">
            <a:extLst>
              <a:ext uri="{FF2B5EF4-FFF2-40B4-BE49-F238E27FC236}">
                <a16:creationId xmlns:a16="http://schemas.microsoft.com/office/drawing/2014/main" id="{5CF56BA0-471E-EFC9-4932-49E8E7F132AB}"/>
              </a:ext>
            </a:extLst>
          </p:cNvPr>
          <p:cNvSpPr txBox="1">
            <a:spLocks/>
          </p:cNvSpPr>
          <p:nvPr/>
        </p:nvSpPr>
        <p:spPr>
          <a:xfrm>
            <a:off x="3825757" y="273066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50" name="Google Shape;336;p36">
            <a:extLst>
              <a:ext uri="{FF2B5EF4-FFF2-40B4-BE49-F238E27FC236}">
                <a16:creationId xmlns:a16="http://schemas.microsoft.com/office/drawing/2014/main" id="{9F989087-347C-5BAF-57D4-D8F58E932A5C}"/>
              </a:ext>
            </a:extLst>
          </p:cNvPr>
          <p:cNvSpPr txBox="1">
            <a:spLocks/>
          </p:cNvSpPr>
          <p:nvPr/>
        </p:nvSpPr>
        <p:spPr>
          <a:xfrm>
            <a:off x="4954694" y="272874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6</a:t>
            </a:r>
          </a:p>
        </p:txBody>
      </p:sp>
      <p:sp>
        <p:nvSpPr>
          <p:cNvPr id="51" name="Google Shape;336;p36">
            <a:extLst>
              <a:ext uri="{FF2B5EF4-FFF2-40B4-BE49-F238E27FC236}">
                <a16:creationId xmlns:a16="http://schemas.microsoft.com/office/drawing/2014/main" id="{B6DC47AD-5DE4-501D-D1C1-6F7207B29546}"/>
              </a:ext>
            </a:extLst>
          </p:cNvPr>
          <p:cNvSpPr txBox="1">
            <a:spLocks/>
          </p:cNvSpPr>
          <p:nvPr/>
        </p:nvSpPr>
        <p:spPr>
          <a:xfrm>
            <a:off x="6083631" y="272681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3</a:t>
            </a:r>
          </a:p>
        </p:txBody>
      </p:sp>
      <p:sp>
        <p:nvSpPr>
          <p:cNvPr id="52" name="Google Shape;336;p36">
            <a:extLst>
              <a:ext uri="{FF2B5EF4-FFF2-40B4-BE49-F238E27FC236}">
                <a16:creationId xmlns:a16="http://schemas.microsoft.com/office/drawing/2014/main" id="{A92D75AC-6EAD-E968-D7CF-C9E534117180}"/>
              </a:ext>
            </a:extLst>
          </p:cNvPr>
          <p:cNvSpPr txBox="1">
            <a:spLocks/>
          </p:cNvSpPr>
          <p:nvPr/>
        </p:nvSpPr>
        <p:spPr>
          <a:xfrm>
            <a:off x="2696820" y="442133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2</a:t>
            </a:r>
          </a:p>
        </p:txBody>
      </p:sp>
      <p:sp>
        <p:nvSpPr>
          <p:cNvPr id="53" name="Google Shape;336;p36">
            <a:extLst>
              <a:ext uri="{FF2B5EF4-FFF2-40B4-BE49-F238E27FC236}">
                <a16:creationId xmlns:a16="http://schemas.microsoft.com/office/drawing/2014/main" id="{B1CCB40B-D536-663F-C936-48FF4B912C59}"/>
              </a:ext>
            </a:extLst>
          </p:cNvPr>
          <p:cNvSpPr txBox="1">
            <a:spLocks/>
          </p:cNvSpPr>
          <p:nvPr/>
        </p:nvSpPr>
        <p:spPr>
          <a:xfrm>
            <a:off x="3825757" y="441940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54" name="Google Shape;336;p36">
            <a:extLst>
              <a:ext uri="{FF2B5EF4-FFF2-40B4-BE49-F238E27FC236}">
                <a16:creationId xmlns:a16="http://schemas.microsoft.com/office/drawing/2014/main" id="{2A0C8C3C-92AA-D12B-B5A2-5842BD3E719C}"/>
              </a:ext>
            </a:extLst>
          </p:cNvPr>
          <p:cNvSpPr txBox="1">
            <a:spLocks/>
          </p:cNvSpPr>
          <p:nvPr/>
        </p:nvSpPr>
        <p:spPr>
          <a:xfrm>
            <a:off x="4901651" y="4417478"/>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10</a:t>
            </a:r>
          </a:p>
        </p:txBody>
      </p:sp>
      <p:sp>
        <p:nvSpPr>
          <p:cNvPr id="55" name="Google Shape;336;p36">
            <a:extLst>
              <a:ext uri="{FF2B5EF4-FFF2-40B4-BE49-F238E27FC236}">
                <a16:creationId xmlns:a16="http://schemas.microsoft.com/office/drawing/2014/main" id="{78E3C464-5B2F-1BF1-C5F3-A0B20DCA1C85}"/>
              </a:ext>
            </a:extLst>
          </p:cNvPr>
          <p:cNvSpPr txBox="1">
            <a:spLocks/>
          </p:cNvSpPr>
          <p:nvPr/>
        </p:nvSpPr>
        <p:spPr>
          <a:xfrm>
            <a:off x="6079312" y="4417478"/>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10</a:t>
            </a:r>
          </a:p>
        </p:txBody>
      </p:sp>
      <p:sp>
        <p:nvSpPr>
          <p:cNvPr id="56" name="Google Shape;336;p36">
            <a:extLst>
              <a:ext uri="{FF2B5EF4-FFF2-40B4-BE49-F238E27FC236}">
                <a16:creationId xmlns:a16="http://schemas.microsoft.com/office/drawing/2014/main" id="{4A0B009F-C33E-B3FE-B8DB-CE522A77AE88}"/>
              </a:ext>
            </a:extLst>
          </p:cNvPr>
          <p:cNvSpPr txBox="1">
            <a:spLocks/>
          </p:cNvSpPr>
          <p:nvPr/>
        </p:nvSpPr>
        <p:spPr>
          <a:xfrm>
            <a:off x="6225232" y="3653828"/>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8</a:t>
            </a:r>
          </a:p>
        </p:txBody>
      </p:sp>
      <p:sp>
        <p:nvSpPr>
          <p:cNvPr id="57" name="Google Shape;336;p36">
            <a:extLst>
              <a:ext uri="{FF2B5EF4-FFF2-40B4-BE49-F238E27FC236}">
                <a16:creationId xmlns:a16="http://schemas.microsoft.com/office/drawing/2014/main" id="{0D0F513D-BE03-9355-9911-6C05CAAA9540}"/>
              </a:ext>
            </a:extLst>
          </p:cNvPr>
          <p:cNvSpPr txBox="1">
            <a:spLocks/>
          </p:cNvSpPr>
          <p:nvPr/>
        </p:nvSpPr>
        <p:spPr>
          <a:xfrm>
            <a:off x="5655133" y="3515985"/>
            <a:ext cx="424179"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11</a:t>
            </a:r>
          </a:p>
        </p:txBody>
      </p:sp>
      <p:sp>
        <p:nvSpPr>
          <p:cNvPr id="58" name="Google Shape;336;p36">
            <a:extLst>
              <a:ext uri="{FF2B5EF4-FFF2-40B4-BE49-F238E27FC236}">
                <a16:creationId xmlns:a16="http://schemas.microsoft.com/office/drawing/2014/main" id="{530D91ED-5941-0780-53C7-CDA09BF93FE6}"/>
              </a:ext>
            </a:extLst>
          </p:cNvPr>
          <p:cNvSpPr txBox="1">
            <a:spLocks/>
          </p:cNvSpPr>
          <p:nvPr/>
        </p:nvSpPr>
        <p:spPr>
          <a:xfrm>
            <a:off x="5046416" y="343240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59" name="Google Shape;336;p36">
            <a:extLst>
              <a:ext uri="{FF2B5EF4-FFF2-40B4-BE49-F238E27FC236}">
                <a16:creationId xmlns:a16="http://schemas.microsoft.com/office/drawing/2014/main" id="{35E71F58-B385-E024-D341-77AD4E832ED8}"/>
              </a:ext>
            </a:extLst>
          </p:cNvPr>
          <p:cNvSpPr txBox="1">
            <a:spLocks/>
          </p:cNvSpPr>
          <p:nvPr/>
        </p:nvSpPr>
        <p:spPr>
          <a:xfrm>
            <a:off x="4550154" y="360923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60" name="Google Shape;336;p36">
            <a:extLst>
              <a:ext uri="{FF2B5EF4-FFF2-40B4-BE49-F238E27FC236}">
                <a16:creationId xmlns:a16="http://schemas.microsoft.com/office/drawing/2014/main" id="{EB1AE488-9504-3FB5-4F34-9325F64672CD}"/>
              </a:ext>
            </a:extLst>
          </p:cNvPr>
          <p:cNvSpPr txBox="1">
            <a:spLocks/>
          </p:cNvSpPr>
          <p:nvPr/>
        </p:nvSpPr>
        <p:spPr>
          <a:xfrm>
            <a:off x="3916694" y="3458029"/>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7</a:t>
            </a:r>
          </a:p>
        </p:txBody>
      </p:sp>
      <p:sp>
        <p:nvSpPr>
          <p:cNvPr id="61" name="Google Shape;336;p36">
            <a:extLst>
              <a:ext uri="{FF2B5EF4-FFF2-40B4-BE49-F238E27FC236}">
                <a16:creationId xmlns:a16="http://schemas.microsoft.com/office/drawing/2014/main" id="{B8022978-9B54-3725-D8BF-A1BB661520EB}"/>
              </a:ext>
            </a:extLst>
          </p:cNvPr>
          <p:cNvSpPr txBox="1">
            <a:spLocks/>
          </p:cNvSpPr>
          <p:nvPr/>
        </p:nvSpPr>
        <p:spPr>
          <a:xfrm>
            <a:off x="3073043" y="365327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62" name="Google Shape;336;p36">
            <a:extLst>
              <a:ext uri="{FF2B5EF4-FFF2-40B4-BE49-F238E27FC236}">
                <a16:creationId xmlns:a16="http://schemas.microsoft.com/office/drawing/2014/main" id="{1EC19B65-C122-7CD1-FB44-9AF50C87AD50}"/>
              </a:ext>
            </a:extLst>
          </p:cNvPr>
          <p:cNvSpPr txBox="1">
            <a:spLocks/>
          </p:cNvSpPr>
          <p:nvPr/>
        </p:nvSpPr>
        <p:spPr>
          <a:xfrm>
            <a:off x="2460486" y="3481798"/>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Tree>
    <p:extLst>
      <p:ext uri="{BB962C8B-B14F-4D97-AF65-F5344CB8AC3E}">
        <p14:creationId xmlns:p14="http://schemas.microsoft.com/office/powerpoint/2010/main" val="2168864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133</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4. Power Plant</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5" name="Google Shape;336;p36">
            <a:extLst>
              <a:ext uri="{FF2B5EF4-FFF2-40B4-BE49-F238E27FC236}">
                <a16:creationId xmlns:a16="http://schemas.microsoft.com/office/drawing/2014/main" id="{4993389E-D327-E43F-7054-120FFDB450E2}"/>
              </a:ext>
            </a:extLst>
          </p:cNvPr>
          <p:cNvSpPr txBox="1">
            <a:spLocks/>
          </p:cNvSpPr>
          <p:nvPr/>
        </p:nvSpPr>
        <p:spPr>
          <a:xfrm>
            <a:off x="714000" y="1287260"/>
            <a:ext cx="7758450" cy="1309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Alternative solution (Implementation-focused):</a:t>
            </a:r>
          </a:p>
          <a:p>
            <a:r>
              <a:rPr lang="en-US" sz="1800" dirty="0">
                <a:latin typeface="Montserrat SemiBold" pitchFamily="2" charset="0"/>
              </a:rPr>
              <a:t>Modify the starting conditions for the MST algorithms to include all power plants at the beginning</a:t>
            </a:r>
          </a:p>
        </p:txBody>
      </p:sp>
      <p:sp>
        <p:nvSpPr>
          <p:cNvPr id="7" name="Oval 6">
            <a:extLst>
              <a:ext uri="{FF2B5EF4-FFF2-40B4-BE49-F238E27FC236}">
                <a16:creationId xmlns:a16="http://schemas.microsoft.com/office/drawing/2014/main" id="{ADF8DAAD-EB77-B98C-B1BD-DA9419D03970}"/>
              </a:ext>
            </a:extLst>
          </p:cNvPr>
          <p:cNvSpPr/>
          <p:nvPr/>
        </p:nvSpPr>
        <p:spPr>
          <a:xfrm>
            <a:off x="3185160" y="2928620"/>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B</a:t>
            </a:r>
            <a:endParaRPr lang="en-SG" sz="1600" dirty="0">
              <a:latin typeface="Montserrat SemiBold" pitchFamily="2" charset="0"/>
            </a:endParaRPr>
          </a:p>
        </p:txBody>
      </p:sp>
      <p:sp>
        <p:nvSpPr>
          <p:cNvPr id="8" name="Oval 7">
            <a:extLst>
              <a:ext uri="{FF2B5EF4-FFF2-40B4-BE49-F238E27FC236}">
                <a16:creationId xmlns:a16="http://schemas.microsoft.com/office/drawing/2014/main" id="{61BA4F5D-6B2F-E80B-1D96-1C8B6DCE8E64}"/>
              </a:ext>
            </a:extLst>
          </p:cNvPr>
          <p:cNvSpPr/>
          <p:nvPr/>
        </p:nvSpPr>
        <p:spPr>
          <a:xfrm>
            <a:off x="4334014" y="2928620"/>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D</a:t>
            </a:r>
            <a:endParaRPr lang="en-SG" sz="1600" dirty="0">
              <a:latin typeface="Montserrat SemiBold" pitchFamily="2" charset="0"/>
            </a:endParaRPr>
          </a:p>
        </p:txBody>
      </p:sp>
      <p:sp>
        <p:nvSpPr>
          <p:cNvPr id="9" name="Oval 8">
            <a:extLst>
              <a:ext uri="{FF2B5EF4-FFF2-40B4-BE49-F238E27FC236}">
                <a16:creationId xmlns:a16="http://schemas.microsoft.com/office/drawing/2014/main" id="{396967E3-9721-E47B-0DD6-A14F2C4184F5}"/>
              </a:ext>
            </a:extLst>
          </p:cNvPr>
          <p:cNvSpPr/>
          <p:nvPr/>
        </p:nvSpPr>
        <p:spPr>
          <a:xfrm>
            <a:off x="5482868" y="2928620"/>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F</a:t>
            </a:r>
            <a:endParaRPr lang="en-SG" sz="1600" dirty="0">
              <a:latin typeface="Montserrat SemiBold" pitchFamily="2" charset="0"/>
            </a:endParaRPr>
          </a:p>
        </p:txBody>
      </p:sp>
      <p:sp>
        <p:nvSpPr>
          <p:cNvPr id="10" name="Oval 9">
            <a:extLst>
              <a:ext uri="{FF2B5EF4-FFF2-40B4-BE49-F238E27FC236}">
                <a16:creationId xmlns:a16="http://schemas.microsoft.com/office/drawing/2014/main" id="{DC4C4432-3197-0C9B-8437-027E3477B20C}"/>
              </a:ext>
            </a:extLst>
          </p:cNvPr>
          <p:cNvSpPr/>
          <p:nvPr/>
        </p:nvSpPr>
        <p:spPr>
          <a:xfrm>
            <a:off x="6631722" y="2928620"/>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H</a:t>
            </a:r>
            <a:endParaRPr lang="en-SG" sz="1600" dirty="0">
              <a:latin typeface="Montserrat SemiBold" pitchFamily="2" charset="0"/>
            </a:endParaRPr>
          </a:p>
        </p:txBody>
      </p:sp>
      <p:sp>
        <p:nvSpPr>
          <p:cNvPr id="11" name="Oval 10">
            <a:extLst>
              <a:ext uri="{FF2B5EF4-FFF2-40B4-BE49-F238E27FC236}">
                <a16:creationId xmlns:a16="http://schemas.microsoft.com/office/drawing/2014/main" id="{B33C8E63-6152-5228-9501-888B9EFA9FF9}"/>
              </a:ext>
            </a:extLst>
          </p:cNvPr>
          <p:cNvSpPr/>
          <p:nvPr/>
        </p:nvSpPr>
        <p:spPr>
          <a:xfrm>
            <a:off x="2036306" y="4107060"/>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A</a:t>
            </a:r>
            <a:endParaRPr lang="en-SG" sz="1600" dirty="0">
              <a:latin typeface="Montserrat SemiBold" pitchFamily="2" charset="0"/>
            </a:endParaRPr>
          </a:p>
        </p:txBody>
      </p:sp>
      <p:sp>
        <p:nvSpPr>
          <p:cNvPr id="12" name="Oval 11">
            <a:extLst>
              <a:ext uri="{FF2B5EF4-FFF2-40B4-BE49-F238E27FC236}">
                <a16:creationId xmlns:a16="http://schemas.microsoft.com/office/drawing/2014/main" id="{AD625AA3-65C7-7ABD-6D51-177280376CEF}"/>
              </a:ext>
            </a:extLst>
          </p:cNvPr>
          <p:cNvSpPr/>
          <p:nvPr/>
        </p:nvSpPr>
        <p:spPr>
          <a:xfrm>
            <a:off x="3185160" y="4107060"/>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14" name="Oval 13">
            <a:extLst>
              <a:ext uri="{FF2B5EF4-FFF2-40B4-BE49-F238E27FC236}">
                <a16:creationId xmlns:a16="http://schemas.microsoft.com/office/drawing/2014/main" id="{84122711-6884-D933-A298-65A5D98F571F}"/>
              </a:ext>
            </a:extLst>
          </p:cNvPr>
          <p:cNvSpPr/>
          <p:nvPr/>
        </p:nvSpPr>
        <p:spPr>
          <a:xfrm>
            <a:off x="4334014" y="4107060"/>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sp>
        <p:nvSpPr>
          <p:cNvPr id="15" name="Oval 14">
            <a:extLst>
              <a:ext uri="{FF2B5EF4-FFF2-40B4-BE49-F238E27FC236}">
                <a16:creationId xmlns:a16="http://schemas.microsoft.com/office/drawing/2014/main" id="{44D3AFBE-8684-05E4-907F-3B5FB08212A7}"/>
              </a:ext>
            </a:extLst>
          </p:cNvPr>
          <p:cNvSpPr/>
          <p:nvPr/>
        </p:nvSpPr>
        <p:spPr>
          <a:xfrm>
            <a:off x="5482868" y="4107060"/>
            <a:ext cx="424180" cy="42418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G</a:t>
            </a:r>
            <a:endParaRPr lang="en-SG" sz="1600" dirty="0">
              <a:latin typeface="Montserrat SemiBold" pitchFamily="2" charset="0"/>
            </a:endParaRPr>
          </a:p>
        </p:txBody>
      </p:sp>
      <p:sp>
        <p:nvSpPr>
          <p:cNvPr id="17" name="Oval 16">
            <a:extLst>
              <a:ext uri="{FF2B5EF4-FFF2-40B4-BE49-F238E27FC236}">
                <a16:creationId xmlns:a16="http://schemas.microsoft.com/office/drawing/2014/main" id="{0F776C87-4BDE-0EB9-AA06-DD523754311C}"/>
              </a:ext>
            </a:extLst>
          </p:cNvPr>
          <p:cNvSpPr/>
          <p:nvPr/>
        </p:nvSpPr>
        <p:spPr>
          <a:xfrm>
            <a:off x="6631722" y="4107060"/>
            <a:ext cx="424180" cy="424180"/>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I</a:t>
            </a:r>
            <a:endParaRPr lang="en-SG" sz="1600" dirty="0">
              <a:latin typeface="Montserrat SemiBold" pitchFamily="2" charset="0"/>
            </a:endParaRPr>
          </a:p>
        </p:txBody>
      </p:sp>
      <p:cxnSp>
        <p:nvCxnSpPr>
          <p:cNvPr id="19" name="Straight Connector 18">
            <a:extLst>
              <a:ext uri="{FF2B5EF4-FFF2-40B4-BE49-F238E27FC236}">
                <a16:creationId xmlns:a16="http://schemas.microsoft.com/office/drawing/2014/main" id="{70B8B7D3-EE67-9556-795F-D2B763FBA0BA}"/>
              </a:ext>
            </a:extLst>
          </p:cNvPr>
          <p:cNvCxnSpPr>
            <a:stCxn id="11" idx="7"/>
            <a:endCxn id="7" idx="3"/>
          </p:cNvCxnSpPr>
          <p:nvPr/>
        </p:nvCxnSpPr>
        <p:spPr>
          <a:xfrm flipV="1">
            <a:off x="2398366" y="3290680"/>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E360B82-29EA-D13F-64D7-2E2F45DB1512}"/>
              </a:ext>
            </a:extLst>
          </p:cNvPr>
          <p:cNvCxnSpPr>
            <a:stCxn id="7" idx="6"/>
            <a:endCxn id="8" idx="2"/>
          </p:cNvCxnSpPr>
          <p:nvPr/>
        </p:nvCxnSpPr>
        <p:spPr>
          <a:xfrm>
            <a:off x="3609340" y="3140710"/>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78A2B4-6B03-EA8B-18D4-4CFB8C0A746A}"/>
              </a:ext>
            </a:extLst>
          </p:cNvPr>
          <p:cNvCxnSpPr>
            <a:stCxn id="7" idx="4"/>
            <a:endCxn id="12" idx="0"/>
          </p:cNvCxnSpPr>
          <p:nvPr/>
        </p:nvCxnSpPr>
        <p:spPr>
          <a:xfrm>
            <a:off x="3397250" y="3352800"/>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77E164-681F-92CC-CE54-2AB725B14B88}"/>
              </a:ext>
            </a:extLst>
          </p:cNvPr>
          <p:cNvCxnSpPr>
            <a:stCxn id="7" idx="5"/>
            <a:endCxn id="14" idx="1"/>
          </p:cNvCxnSpPr>
          <p:nvPr/>
        </p:nvCxnSpPr>
        <p:spPr>
          <a:xfrm>
            <a:off x="3547220" y="3290680"/>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57AEA55-81A2-7D30-C766-12820C6652ED}"/>
              </a:ext>
            </a:extLst>
          </p:cNvPr>
          <p:cNvCxnSpPr>
            <a:stCxn id="11" idx="6"/>
            <a:endCxn id="12" idx="2"/>
          </p:cNvCxnSpPr>
          <p:nvPr/>
        </p:nvCxnSpPr>
        <p:spPr>
          <a:xfrm>
            <a:off x="2460486" y="4319150"/>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A289923-37B0-AF81-F1DB-E49D9D5B1C50}"/>
              </a:ext>
            </a:extLst>
          </p:cNvPr>
          <p:cNvCxnSpPr>
            <a:stCxn id="12" idx="6"/>
            <a:endCxn id="14" idx="2"/>
          </p:cNvCxnSpPr>
          <p:nvPr/>
        </p:nvCxnSpPr>
        <p:spPr>
          <a:xfrm>
            <a:off x="3609340" y="4319150"/>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CE28D7A-A58F-C868-F38F-5CF0FBC2C907}"/>
              </a:ext>
            </a:extLst>
          </p:cNvPr>
          <p:cNvCxnSpPr>
            <a:stCxn id="8" idx="4"/>
            <a:endCxn id="14" idx="0"/>
          </p:cNvCxnSpPr>
          <p:nvPr/>
        </p:nvCxnSpPr>
        <p:spPr>
          <a:xfrm>
            <a:off x="4546104" y="3352800"/>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A52FA0-3211-17B9-FE68-0EEB742BEFCC}"/>
              </a:ext>
            </a:extLst>
          </p:cNvPr>
          <p:cNvCxnSpPr>
            <a:stCxn id="8" idx="5"/>
            <a:endCxn id="15" idx="1"/>
          </p:cNvCxnSpPr>
          <p:nvPr/>
        </p:nvCxnSpPr>
        <p:spPr>
          <a:xfrm>
            <a:off x="4696074" y="3290680"/>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6BC0BB5-A0FA-4C3C-10C5-54084EC50B88}"/>
              </a:ext>
            </a:extLst>
          </p:cNvPr>
          <p:cNvCxnSpPr>
            <a:stCxn id="8" idx="6"/>
            <a:endCxn id="9" idx="2"/>
          </p:cNvCxnSpPr>
          <p:nvPr/>
        </p:nvCxnSpPr>
        <p:spPr>
          <a:xfrm>
            <a:off x="4758194" y="3140710"/>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F60477C-735F-59C5-C220-6AB783F7B8A4}"/>
              </a:ext>
            </a:extLst>
          </p:cNvPr>
          <p:cNvCxnSpPr>
            <a:stCxn id="14" idx="6"/>
            <a:endCxn id="15" idx="2"/>
          </p:cNvCxnSpPr>
          <p:nvPr/>
        </p:nvCxnSpPr>
        <p:spPr>
          <a:xfrm>
            <a:off x="4758194" y="4319150"/>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A58F025-DC88-7B03-73C9-FEB600D209BB}"/>
              </a:ext>
            </a:extLst>
          </p:cNvPr>
          <p:cNvCxnSpPr>
            <a:stCxn id="9" idx="4"/>
            <a:endCxn id="15" idx="0"/>
          </p:cNvCxnSpPr>
          <p:nvPr/>
        </p:nvCxnSpPr>
        <p:spPr>
          <a:xfrm>
            <a:off x="5694958" y="3352800"/>
            <a:ext cx="0" cy="754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E157C45-EBD2-261B-E246-1C5C39B5DF73}"/>
              </a:ext>
            </a:extLst>
          </p:cNvPr>
          <p:cNvCxnSpPr>
            <a:stCxn id="9" idx="6"/>
            <a:endCxn id="10" idx="2"/>
          </p:cNvCxnSpPr>
          <p:nvPr/>
        </p:nvCxnSpPr>
        <p:spPr>
          <a:xfrm>
            <a:off x="5907048" y="3140710"/>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D8F9612-A44C-5CA7-5909-D578CE18EE9A}"/>
              </a:ext>
            </a:extLst>
          </p:cNvPr>
          <p:cNvCxnSpPr>
            <a:stCxn id="15" idx="7"/>
            <a:endCxn id="10" idx="3"/>
          </p:cNvCxnSpPr>
          <p:nvPr/>
        </p:nvCxnSpPr>
        <p:spPr>
          <a:xfrm flipV="1">
            <a:off x="5844928" y="3290680"/>
            <a:ext cx="848914" cy="878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383BCD9-C642-F9AE-6040-81C90F39CF2D}"/>
              </a:ext>
            </a:extLst>
          </p:cNvPr>
          <p:cNvCxnSpPr>
            <a:stCxn id="15" idx="6"/>
            <a:endCxn id="17" idx="2"/>
          </p:cNvCxnSpPr>
          <p:nvPr/>
        </p:nvCxnSpPr>
        <p:spPr>
          <a:xfrm>
            <a:off x="5907048" y="4319150"/>
            <a:ext cx="72467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9" name="Google Shape;336;p36">
            <a:extLst>
              <a:ext uri="{FF2B5EF4-FFF2-40B4-BE49-F238E27FC236}">
                <a16:creationId xmlns:a16="http://schemas.microsoft.com/office/drawing/2014/main" id="{5CF56BA0-471E-EFC9-4932-49E8E7F132AB}"/>
              </a:ext>
            </a:extLst>
          </p:cNvPr>
          <p:cNvSpPr txBox="1">
            <a:spLocks/>
          </p:cNvSpPr>
          <p:nvPr/>
        </p:nvSpPr>
        <p:spPr>
          <a:xfrm>
            <a:off x="3825757" y="273066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50" name="Google Shape;336;p36">
            <a:extLst>
              <a:ext uri="{FF2B5EF4-FFF2-40B4-BE49-F238E27FC236}">
                <a16:creationId xmlns:a16="http://schemas.microsoft.com/office/drawing/2014/main" id="{9F989087-347C-5BAF-57D4-D8F58E932A5C}"/>
              </a:ext>
            </a:extLst>
          </p:cNvPr>
          <p:cNvSpPr txBox="1">
            <a:spLocks/>
          </p:cNvSpPr>
          <p:nvPr/>
        </p:nvSpPr>
        <p:spPr>
          <a:xfrm>
            <a:off x="4954694" y="272874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6</a:t>
            </a:r>
          </a:p>
        </p:txBody>
      </p:sp>
      <p:sp>
        <p:nvSpPr>
          <p:cNvPr id="51" name="Google Shape;336;p36">
            <a:extLst>
              <a:ext uri="{FF2B5EF4-FFF2-40B4-BE49-F238E27FC236}">
                <a16:creationId xmlns:a16="http://schemas.microsoft.com/office/drawing/2014/main" id="{B6DC47AD-5DE4-501D-D1C1-6F7207B29546}"/>
              </a:ext>
            </a:extLst>
          </p:cNvPr>
          <p:cNvSpPr txBox="1">
            <a:spLocks/>
          </p:cNvSpPr>
          <p:nvPr/>
        </p:nvSpPr>
        <p:spPr>
          <a:xfrm>
            <a:off x="6083631" y="272681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3</a:t>
            </a:r>
          </a:p>
        </p:txBody>
      </p:sp>
      <p:sp>
        <p:nvSpPr>
          <p:cNvPr id="52" name="Google Shape;336;p36">
            <a:extLst>
              <a:ext uri="{FF2B5EF4-FFF2-40B4-BE49-F238E27FC236}">
                <a16:creationId xmlns:a16="http://schemas.microsoft.com/office/drawing/2014/main" id="{A92D75AC-6EAD-E968-D7CF-C9E534117180}"/>
              </a:ext>
            </a:extLst>
          </p:cNvPr>
          <p:cNvSpPr txBox="1">
            <a:spLocks/>
          </p:cNvSpPr>
          <p:nvPr/>
        </p:nvSpPr>
        <p:spPr>
          <a:xfrm>
            <a:off x="2696820" y="442133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2</a:t>
            </a:r>
          </a:p>
        </p:txBody>
      </p:sp>
      <p:sp>
        <p:nvSpPr>
          <p:cNvPr id="53" name="Google Shape;336;p36">
            <a:extLst>
              <a:ext uri="{FF2B5EF4-FFF2-40B4-BE49-F238E27FC236}">
                <a16:creationId xmlns:a16="http://schemas.microsoft.com/office/drawing/2014/main" id="{B1CCB40B-D536-663F-C936-48FF4B912C59}"/>
              </a:ext>
            </a:extLst>
          </p:cNvPr>
          <p:cNvSpPr txBox="1">
            <a:spLocks/>
          </p:cNvSpPr>
          <p:nvPr/>
        </p:nvSpPr>
        <p:spPr>
          <a:xfrm>
            <a:off x="3825757" y="441940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54" name="Google Shape;336;p36">
            <a:extLst>
              <a:ext uri="{FF2B5EF4-FFF2-40B4-BE49-F238E27FC236}">
                <a16:creationId xmlns:a16="http://schemas.microsoft.com/office/drawing/2014/main" id="{2A0C8C3C-92AA-D12B-B5A2-5842BD3E719C}"/>
              </a:ext>
            </a:extLst>
          </p:cNvPr>
          <p:cNvSpPr txBox="1">
            <a:spLocks/>
          </p:cNvSpPr>
          <p:nvPr/>
        </p:nvSpPr>
        <p:spPr>
          <a:xfrm>
            <a:off x="4901651" y="4417478"/>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10</a:t>
            </a:r>
          </a:p>
        </p:txBody>
      </p:sp>
      <p:sp>
        <p:nvSpPr>
          <p:cNvPr id="55" name="Google Shape;336;p36">
            <a:extLst>
              <a:ext uri="{FF2B5EF4-FFF2-40B4-BE49-F238E27FC236}">
                <a16:creationId xmlns:a16="http://schemas.microsoft.com/office/drawing/2014/main" id="{78E3C464-5B2F-1BF1-C5F3-A0B20DCA1C85}"/>
              </a:ext>
            </a:extLst>
          </p:cNvPr>
          <p:cNvSpPr txBox="1">
            <a:spLocks/>
          </p:cNvSpPr>
          <p:nvPr/>
        </p:nvSpPr>
        <p:spPr>
          <a:xfrm>
            <a:off x="6079312" y="4417478"/>
            <a:ext cx="43776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10</a:t>
            </a:r>
          </a:p>
        </p:txBody>
      </p:sp>
      <p:sp>
        <p:nvSpPr>
          <p:cNvPr id="56" name="Google Shape;336;p36">
            <a:extLst>
              <a:ext uri="{FF2B5EF4-FFF2-40B4-BE49-F238E27FC236}">
                <a16:creationId xmlns:a16="http://schemas.microsoft.com/office/drawing/2014/main" id="{4A0B009F-C33E-B3FE-B8DB-CE522A77AE88}"/>
              </a:ext>
            </a:extLst>
          </p:cNvPr>
          <p:cNvSpPr txBox="1">
            <a:spLocks/>
          </p:cNvSpPr>
          <p:nvPr/>
        </p:nvSpPr>
        <p:spPr>
          <a:xfrm>
            <a:off x="6225232" y="3653828"/>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8</a:t>
            </a:r>
          </a:p>
        </p:txBody>
      </p:sp>
      <p:sp>
        <p:nvSpPr>
          <p:cNvPr id="57" name="Google Shape;336;p36">
            <a:extLst>
              <a:ext uri="{FF2B5EF4-FFF2-40B4-BE49-F238E27FC236}">
                <a16:creationId xmlns:a16="http://schemas.microsoft.com/office/drawing/2014/main" id="{0D0F513D-BE03-9355-9911-6C05CAAA9540}"/>
              </a:ext>
            </a:extLst>
          </p:cNvPr>
          <p:cNvSpPr txBox="1">
            <a:spLocks/>
          </p:cNvSpPr>
          <p:nvPr/>
        </p:nvSpPr>
        <p:spPr>
          <a:xfrm>
            <a:off x="5655133" y="3515985"/>
            <a:ext cx="424179"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11</a:t>
            </a:r>
          </a:p>
        </p:txBody>
      </p:sp>
      <p:sp>
        <p:nvSpPr>
          <p:cNvPr id="58" name="Google Shape;336;p36">
            <a:extLst>
              <a:ext uri="{FF2B5EF4-FFF2-40B4-BE49-F238E27FC236}">
                <a16:creationId xmlns:a16="http://schemas.microsoft.com/office/drawing/2014/main" id="{530D91ED-5941-0780-53C7-CDA09BF93FE6}"/>
              </a:ext>
            </a:extLst>
          </p:cNvPr>
          <p:cNvSpPr txBox="1">
            <a:spLocks/>
          </p:cNvSpPr>
          <p:nvPr/>
        </p:nvSpPr>
        <p:spPr>
          <a:xfrm>
            <a:off x="5046416" y="3432406"/>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4</a:t>
            </a:r>
          </a:p>
        </p:txBody>
      </p:sp>
      <p:sp>
        <p:nvSpPr>
          <p:cNvPr id="59" name="Google Shape;336;p36">
            <a:extLst>
              <a:ext uri="{FF2B5EF4-FFF2-40B4-BE49-F238E27FC236}">
                <a16:creationId xmlns:a16="http://schemas.microsoft.com/office/drawing/2014/main" id="{35E71F58-B385-E024-D341-77AD4E832ED8}"/>
              </a:ext>
            </a:extLst>
          </p:cNvPr>
          <p:cNvSpPr txBox="1">
            <a:spLocks/>
          </p:cNvSpPr>
          <p:nvPr/>
        </p:nvSpPr>
        <p:spPr>
          <a:xfrm>
            <a:off x="4550154" y="3609234"/>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60" name="Google Shape;336;p36">
            <a:extLst>
              <a:ext uri="{FF2B5EF4-FFF2-40B4-BE49-F238E27FC236}">
                <a16:creationId xmlns:a16="http://schemas.microsoft.com/office/drawing/2014/main" id="{EB1AE488-9504-3FB5-4F34-9325F64672CD}"/>
              </a:ext>
            </a:extLst>
          </p:cNvPr>
          <p:cNvSpPr txBox="1">
            <a:spLocks/>
          </p:cNvSpPr>
          <p:nvPr/>
        </p:nvSpPr>
        <p:spPr>
          <a:xfrm>
            <a:off x="3916694" y="3458029"/>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7</a:t>
            </a:r>
          </a:p>
        </p:txBody>
      </p:sp>
      <p:sp>
        <p:nvSpPr>
          <p:cNvPr id="61" name="Google Shape;336;p36">
            <a:extLst>
              <a:ext uri="{FF2B5EF4-FFF2-40B4-BE49-F238E27FC236}">
                <a16:creationId xmlns:a16="http://schemas.microsoft.com/office/drawing/2014/main" id="{B8022978-9B54-3725-D8BF-A1BB661520EB}"/>
              </a:ext>
            </a:extLst>
          </p:cNvPr>
          <p:cNvSpPr txBox="1">
            <a:spLocks/>
          </p:cNvSpPr>
          <p:nvPr/>
        </p:nvSpPr>
        <p:spPr>
          <a:xfrm>
            <a:off x="3073043" y="365327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
        <p:nvSpPr>
          <p:cNvPr id="62" name="Google Shape;336;p36">
            <a:extLst>
              <a:ext uri="{FF2B5EF4-FFF2-40B4-BE49-F238E27FC236}">
                <a16:creationId xmlns:a16="http://schemas.microsoft.com/office/drawing/2014/main" id="{1EC19B65-C122-7CD1-FB44-9AF50C87AD50}"/>
              </a:ext>
            </a:extLst>
          </p:cNvPr>
          <p:cNvSpPr txBox="1">
            <a:spLocks/>
          </p:cNvSpPr>
          <p:nvPr/>
        </p:nvSpPr>
        <p:spPr>
          <a:xfrm>
            <a:off x="2460486" y="3481798"/>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a:t>
            </a:r>
          </a:p>
        </p:txBody>
      </p:sp>
    </p:spTree>
    <p:extLst>
      <p:ext uri="{BB962C8B-B14F-4D97-AF65-F5344CB8AC3E}">
        <p14:creationId xmlns:p14="http://schemas.microsoft.com/office/powerpoint/2010/main" val="3788621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9" name="Google Shape;379;p39"/>
          <p:cNvSpPr txBox="1">
            <a:spLocks noGrp="1"/>
          </p:cNvSpPr>
          <p:nvPr>
            <p:ph type="title"/>
          </p:nvPr>
        </p:nvSpPr>
        <p:spPr>
          <a:xfrm>
            <a:off x="1544026" y="1762715"/>
            <a:ext cx="6055398" cy="91536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solidFill>
                  <a:schemeClr val="lt1"/>
                </a:solidFill>
              </a:rPr>
              <a:t>Tutorial Problems</a:t>
            </a:r>
            <a:endParaRPr sz="4800" dirty="0">
              <a:solidFill>
                <a:schemeClr val="lt1"/>
              </a:solidFill>
            </a:endParaRPr>
          </a:p>
        </p:txBody>
      </p:sp>
      <p:sp>
        <p:nvSpPr>
          <p:cNvPr id="380" name="Google Shape;380;p39"/>
          <p:cNvSpPr txBox="1">
            <a:spLocks noGrp="1"/>
          </p:cNvSpPr>
          <p:nvPr>
            <p:ph type="subTitle" idx="1"/>
          </p:nvPr>
        </p:nvSpPr>
        <p:spPr>
          <a:xfrm>
            <a:off x="1928225" y="2804815"/>
            <a:ext cx="5286999" cy="4700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i="1" dirty="0"/>
              <a:t>Union-Find, MSTs</a:t>
            </a:r>
            <a:endParaRPr sz="2000" i="1" dirty="0"/>
          </a:p>
        </p:txBody>
      </p:sp>
      <p:sp>
        <p:nvSpPr>
          <p:cNvPr id="382" name="Google Shape;382;p39"/>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134</a:t>
            </a:fld>
            <a:endParaRPr/>
          </a:p>
        </p:txBody>
      </p:sp>
    </p:spTree>
    <p:extLst>
      <p:ext uri="{BB962C8B-B14F-4D97-AF65-F5344CB8AC3E}">
        <p14:creationId xmlns:p14="http://schemas.microsoft.com/office/powerpoint/2010/main" val="4056113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135</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SG" sz="2600" dirty="0"/>
              <a:t>3. Horseplay</a:t>
            </a:r>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3" name="Google Shape;336;p36">
            <a:extLst>
              <a:ext uri="{FF2B5EF4-FFF2-40B4-BE49-F238E27FC236}">
                <a16:creationId xmlns:a16="http://schemas.microsoft.com/office/drawing/2014/main" id="{57A5A28F-D1FD-63DA-2DAC-74BD28D1D7E9}"/>
              </a:ext>
            </a:extLst>
          </p:cNvPr>
          <p:cNvSpPr txBox="1">
            <a:spLocks/>
          </p:cNvSpPr>
          <p:nvPr/>
        </p:nvSpPr>
        <p:spPr>
          <a:xfrm>
            <a:off x="714000" y="1247890"/>
            <a:ext cx="7233660"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There are m bales of hay and n horses to buck them.</a:t>
            </a:r>
          </a:p>
          <a:p>
            <a:endParaRPr lang="en-US" sz="1800" dirty="0">
              <a:latin typeface="Montserrat SemiBold" pitchFamily="2" charset="0"/>
            </a:endParaRPr>
          </a:p>
          <a:p>
            <a:r>
              <a:rPr lang="en-US" sz="1800" dirty="0">
                <a:latin typeface="Montserrat SemiBold" pitchFamily="2" charset="0"/>
              </a:rPr>
              <a:t>The </a:t>
            </a:r>
            <a:r>
              <a:rPr lang="en-US" sz="1800" dirty="0" err="1">
                <a:latin typeface="Montserrat SemiBold" pitchFamily="2" charset="0"/>
              </a:rPr>
              <a:t>i</a:t>
            </a:r>
            <a:r>
              <a:rPr lang="en-US" sz="1800" baseline="30000" dirty="0" err="1">
                <a:latin typeface="Montserrat SemiBold" pitchFamily="2" charset="0"/>
              </a:rPr>
              <a:t>th</a:t>
            </a:r>
            <a:r>
              <a:rPr lang="en-US" sz="1800" dirty="0">
                <a:latin typeface="Montserrat SemiBold" pitchFamily="2" charset="0"/>
              </a:rPr>
              <a:t> bale of hay has a weight of k</a:t>
            </a:r>
            <a:r>
              <a:rPr lang="en-US" sz="1800" baseline="-25000" dirty="0">
                <a:latin typeface="Montserrat SemiBold" pitchFamily="2" charset="0"/>
              </a:rPr>
              <a:t>i </a:t>
            </a:r>
            <a:r>
              <a:rPr lang="en-US" sz="1800" dirty="0">
                <a:latin typeface="Montserrat SemiBold" pitchFamily="2" charset="0"/>
              </a:rPr>
              <a:t>kilograms. </a:t>
            </a:r>
          </a:p>
          <a:p>
            <a:endParaRPr lang="en-US" sz="1800" dirty="0">
              <a:latin typeface="Montserrat SemiBold" pitchFamily="2" charset="0"/>
            </a:endParaRPr>
          </a:p>
          <a:p>
            <a:r>
              <a:rPr lang="en-US" sz="1800" dirty="0">
                <a:latin typeface="Montserrat SemiBold" pitchFamily="2" charset="0"/>
              </a:rPr>
              <a:t>The </a:t>
            </a:r>
            <a:r>
              <a:rPr lang="en-US" sz="1800" dirty="0" err="1">
                <a:latin typeface="Montserrat SemiBold" pitchFamily="2" charset="0"/>
              </a:rPr>
              <a:t>i</a:t>
            </a:r>
            <a:r>
              <a:rPr lang="en-US" sz="1800" baseline="30000" dirty="0" err="1">
                <a:latin typeface="Montserrat SemiBold" pitchFamily="2" charset="0"/>
              </a:rPr>
              <a:t>th</a:t>
            </a:r>
            <a:r>
              <a:rPr lang="en-US" sz="1800" baseline="30000" dirty="0">
                <a:latin typeface="Montserrat SemiBold" pitchFamily="2" charset="0"/>
              </a:rPr>
              <a:t> </a:t>
            </a:r>
            <a:r>
              <a:rPr lang="en-US" sz="1800" dirty="0">
                <a:latin typeface="Montserrat SemiBold" pitchFamily="2" charset="0"/>
              </a:rPr>
              <a:t>horse has a strength </a:t>
            </a:r>
            <a:r>
              <a:rPr lang="en-US" sz="1800" dirty="0" err="1">
                <a:latin typeface="Montserrat SemiBold" pitchFamily="2" charset="0"/>
              </a:rPr>
              <a:t>s</a:t>
            </a:r>
            <a:r>
              <a:rPr lang="en-US" sz="1800" baseline="-25000" dirty="0" err="1">
                <a:latin typeface="Montserrat SemiBold" pitchFamily="2" charset="0"/>
              </a:rPr>
              <a:t>i</a:t>
            </a:r>
            <a:r>
              <a:rPr lang="en-US" sz="1800" dirty="0">
                <a:latin typeface="Montserrat SemiBold" pitchFamily="2" charset="0"/>
              </a:rPr>
              <a:t> = maximum weight it can buck, and can be hired for d</a:t>
            </a:r>
            <a:r>
              <a:rPr lang="en-US" sz="1800" baseline="-25000" dirty="0">
                <a:latin typeface="Montserrat SemiBold" pitchFamily="2" charset="0"/>
              </a:rPr>
              <a:t>i</a:t>
            </a:r>
            <a:r>
              <a:rPr lang="en-US" sz="1800" dirty="0">
                <a:latin typeface="Montserrat SemiBold" pitchFamily="2" charset="0"/>
              </a:rPr>
              <a:t> dollars.</a:t>
            </a:r>
          </a:p>
          <a:p>
            <a:endParaRPr lang="en-US" sz="1800" dirty="0">
              <a:latin typeface="Montserrat SemiBold" pitchFamily="2" charset="0"/>
            </a:endParaRPr>
          </a:p>
          <a:p>
            <a:r>
              <a:rPr lang="en-US" sz="1800" dirty="0">
                <a:latin typeface="Montserrat SemiBold" pitchFamily="2" charset="0"/>
              </a:rPr>
              <a:t>Every horse can buck at most one bale of hay. Determine, in O(</a:t>
            </a:r>
            <a:r>
              <a:rPr lang="en-US" sz="1800" dirty="0" err="1">
                <a:latin typeface="Montserrat SemiBold" pitchFamily="2" charset="0"/>
              </a:rPr>
              <a:t>nlogn</a:t>
            </a:r>
            <a:r>
              <a:rPr lang="en-US" sz="1800" dirty="0">
                <a:latin typeface="Montserrat SemiBold" pitchFamily="2" charset="0"/>
              </a:rPr>
              <a:t> + </a:t>
            </a:r>
            <a:r>
              <a:rPr lang="en-US" sz="1800" dirty="0" err="1">
                <a:latin typeface="Montserrat SemiBold" pitchFamily="2" charset="0"/>
              </a:rPr>
              <a:t>mlogm</a:t>
            </a:r>
            <a:r>
              <a:rPr lang="en-US" sz="1800" dirty="0">
                <a:latin typeface="Montserrat SemiBold" pitchFamily="2" charset="0"/>
              </a:rPr>
              <a:t>), the minimum amount in dollars needed to buck all bales of hay. If it is not possible, determine that as well.</a:t>
            </a:r>
          </a:p>
        </p:txBody>
      </p:sp>
    </p:spTree>
    <p:extLst>
      <p:ext uri="{BB962C8B-B14F-4D97-AF65-F5344CB8AC3E}">
        <p14:creationId xmlns:p14="http://schemas.microsoft.com/office/powerpoint/2010/main" val="2034208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136</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SG" sz="2600" dirty="0"/>
              <a:t>3. Horseplay</a:t>
            </a:r>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3" name="Google Shape;336;p36">
            <a:extLst>
              <a:ext uri="{FF2B5EF4-FFF2-40B4-BE49-F238E27FC236}">
                <a16:creationId xmlns:a16="http://schemas.microsoft.com/office/drawing/2014/main" id="{57A5A28F-D1FD-63DA-2DAC-74BD28D1D7E9}"/>
              </a:ext>
            </a:extLst>
          </p:cNvPr>
          <p:cNvSpPr txBox="1">
            <a:spLocks/>
          </p:cNvSpPr>
          <p:nvPr/>
        </p:nvSpPr>
        <p:spPr>
          <a:xfrm>
            <a:off x="714000" y="1247890"/>
            <a:ext cx="7233660"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There are m bales of hay and n horses to buck them.</a:t>
            </a:r>
          </a:p>
          <a:p>
            <a:endParaRPr lang="en-US" sz="1800" dirty="0">
              <a:latin typeface="Montserrat SemiBold" pitchFamily="2" charset="0"/>
            </a:endParaRPr>
          </a:p>
          <a:p>
            <a:r>
              <a:rPr lang="en-US" sz="1800" dirty="0">
                <a:latin typeface="Montserrat SemiBold" pitchFamily="2" charset="0"/>
              </a:rPr>
              <a:t>The </a:t>
            </a:r>
            <a:r>
              <a:rPr lang="en-US" sz="1800" dirty="0" err="1">
                <a:latin typeface="Montserrat SemiBold" pitchFamily="2" charset="0"/>
              </a:rPr>
              <a:t>i</a:t>
            </a:r>
            <a:r>
              <a:rPr lang="en-US" sz="1800" baseline="30000" dirty="0" err="1">
                <a:latin typeface="Montserrat SemiBold" pitchFamily="2" charset="0"/>
              </a:rPr>
              <a:t>th</a:t>
            </a:r>
            <a:r>
              <a:rPr lang="en-US" sz="1800" dirty="0">
                <a:latin typeface="Montserrat SemiBold" pitchFamily="2" charset="0"/>
              </a:rPr>
              <a:t> bale of hay has a weight of k</a:t>
            </a:r>
            <a:r>
              <a:rPr lang="en-US" sz="1800" baseline="-25000" dirty="0">
                <a:latin typeface="Montserrat SemiBold" pitchFamily="2" charset="0"/>
              </a:rPr>
              <a:t>i </a:t>
            </a:r>
            <a:r>
              <a:rPr lang="en-US" sz="1800" dirty="0">
                <a:latin typeface="Montserrat SemiBold" pitchFamily="2" charset="0"/>
              </a:rPr>
              <a:t>kilograms. </a:t>
            </a:r>
          </a:p>
          <a:p>
            <a:endParaRPr lang="en-US" sz="1800" dirty="0">
              <a:latin typeface="Montserrat SemiBold" pitchFamily="2" charset="0"/>
            </a:endParaRPr>
          </a:p>
          <a:p>
            <a:r>
              <a:rPr lang="en-US" sz="1800" dirty="0">
                <a:latin typeface="Montserrat SemiBold" pitchFamily="2" charset="0"/>
              </a:rPr>
              <a:t>The </a:t>
            </a:r>
            <a:r>
              <a:rPr lang="en-US" sz="1800" dirty="0" err="1">
                <a:latin typeface="Montserrat SemiBold" pitchFamily="2" charset="0"/>
              </a:rPr>
              <a:t>i</a:t>
            </a:r>
            <a:r>
              <a:rPr lang="en-US" sz="1800" baseline="30000" dirty="0" err="1">
                <a:latin typeface="Montserrat SemiBold" pitchFamily="2" charset="0"/>
              </a:rPr>
              <a:t>th</a:t>
            </a:r>
            <a:r>
              <a:rPr lang="en-US" sz="1800" baseline="30000" dirty="0">
                <a:latin typeface="Montserrat SemiBold" pitchFamily="2" charset="0"/>
              </a:rPr>
              <a:t> </a:t>
            </a:r>
            <a:r>
              <a:rPr lang="en-US" sz="1800" dirty="0">
                <a:latin typeface="Montserrat SemiBold" pitchFamily="2" charset="0"/>
              </a:rPr>
              <a:t>horse has a strength </a:t>
            </a:r>
            <a:r>
              <a:rPr lang="en-US" sz="1800" dirty="0" err="1">
                <a:latin typeface="Montserrat SemiBold" pitchFamily="2" charset="0"/>
              </a:rPr>
              <a:t>s</a:t>
            </a:r>
            <a:r>
              <a:rPr lang="en-US" sz="1800" baseline="-25000" dirty="0" err="1">
                <a:latin typeface="Montserrat SemiBold" pitchFamily="2" charset="0"/>
              </a:rPr>
              <a:t>i</a:t>
            </a:r>
            <a:r>
              <a:rPr lang="en-US" sz="1800" dirty="0">
                <a:latin typeface="Montserrat SemiBold" pitchFamily="2" charset="0"/>
              </a:rPr>
              <a:t> = maximum weight it can buck, and can be hired for d</a:t>
            </a:r>
            <a:r>
              <a:rPr lang="en-US" sz="1800" baseline="-25000" dirty="0">
                <a:latin typeface="Montserrat SemiBold" pitchFamily="2" charset="0"/>
              </a:rPr>
              <a:t>i</a:t>
            </a:r>
            <a:r>
              <a:rPr lang="en-US" sz="1800" dirty="0">
                <a:latin typeface="Montserrat SemiBold" pitchFamily="2" charset="0"/>
              </a:rPr>
              <a:t> dollars.</a:t>
            </a:r>
          </a:p>
          <a:p>
            <a:endParaRPr lang="en-US" sz="1800" dirty="0">
              <a:latin typeface="Montserrat SemiBold" pitchFamily="2" charset="0"/>
            </a:endParaRPr>
          </a:p>
          <a:p>
            <a:r>
              <a:rPr lang="en-US" sz="1800" dirty="0">
                <a:latin typeface="Montserrat SemiBold" pitchFamily="2" charset="0"/>
              </a:rPr>
              <a:t>Every horse can buck at most one bale of hay. Determine, in </a:t>
            </a:r>
            <a:r>
              <a:rPr lang="en-US" sz="1800" dirty="0">
                <a:solidFill>
                  <a:srgbClr val="FF0000"/>
                </a:solidFill>
                <a:latin typeface="Montserrat SemiBold" pitchFamily="2" charset="0"/>
              </a:rPr>
              <a:t>O(</a:t>
            </a:r>
            <a:r>
              <a:rPr lang="en-US" sz="1800" dirty="0" err="1">
                <a:solidFill>
                  <a:srgbClr val="FF0000"/>
                </a:solidFill>
                <a:latin typeface="Montserrat SemiBold" pitchFamily="2" charset="0"/>
              </a:rPr>
              <a:t>nlogn</a:t>
            </a:r>
            <a:r>
              <a:rPr lang="en-US" sz="1800" dirty="0">
                <a:solidFill>
                  <a:srgbClr val="FF0000"/>
                </a:solidFill>
                <a:latin typeface="Montserrat SemiBold" pitchFamily="2" charset="0"/>
              </a:rPr>
              <a:t> + </a:t>
            </a:r>
            <a:r>
              <a:rPr lang="en-US" sz="1800" dirty="0" err="1">
                <a:solidFill>
                  <a:srgbClr val="FF0000"/>
                </a:solidFill>
                <a:latin typeface="Montserrat SemiBold" pitchFamily="2" charset="0"/>
              </a:rPr>
              <a:t>mlogm</a:t>
            </a:r>
            <a:r>
              <a:rPr lang="en-US" sz="1800" dirty="0">
                <a:solidFill>
                  <a:srgbClr val="FF0000"/>
                </a:solidFill>
                <a:latin typeface="Montserrat SemiBold" pitchFamily="2" charset="0"/>
              </a:rPr>
              <a:t>)</a:t>
            </a:r>
            <a:r>
              <a:rPr lang="en-US" sz="1800" dirty="0">
                <a:solidFill>
                  <a:schemeClr val="bg1"/>
                </a:solidFill>
                <a:latin typeface="Montserrat SemiBold" pitchFamily="2" charset="0"/>
              </a:rPr>
              <a:t>,</a:t>
            </a:r>
            <a:r>
              <a:rPr lang="en-US" sz="1800" dirty="0">
                <a:solidFill>
                  <a:srgbClr val="FF0000"/>
                </a:solidFill>
                <a:latin typeface="Montserrat SemiBold" pitchFamily="2" charset="0"/>
              </a:rPr>
              <a:t> </a:t>
            </a:r>
            <a:r>
              <a:rPr lang="en-US" sz="1800" dirty="0">
                <a:latin typeface="Montserrat SemiBold" pitchFamily="2" charset="0"/>
              </a:rPr>
              <a:t>the minimum amount in dollars needed to buck all bales of hay. If it is not possible, determine that as well.</a:t>
            </a:r>
          </a:p>
        </p:txBody>
      </p:sp>
      <p:sp>
        <p:nvSpPr>
          <p:cNvPr id="2" name="Google Shape;380;p39">
            <a:extLst>
              <a:ext uri="{FF2B5EF4-FFF2-40B4-BE49-F238E27FC236}">
                <a16:creationId xmlns:a16="http://schemas.microsoft.com/office/drawing/2014/main" id="{CC72A503-2EB5-30D1-DD14-6A533C450CB2}"/>
              </a:ext>
            </a:extLst>
          </p:cNvPr>
          <p:cNvSpPr txBox="1">
            <a:spLocks noGrp="1"/>
          </p:cNvSpPr>
          <p:nvPr>
            <p:ph type="subTitle" idx="1"/>
          </p:nvPr>
        </p:nvSpPr>
        <p:spPr>
          <a:xfrm rot="21180730">
            <a:off x="3221468" y="2676735"/>
            <a:ext cx="4228691" cy="585016"/>
          </a:xfrm>
          <a:prstGeom prst="rect">
            <a:avLst/>
          </a:prstGeom>
          <a:solidFill>
            <a:srgbClr val="0070C0"/>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000" i="1" dirty="0"/>
              <a:t>Implies that we need to do some sorting!</a:t>
            </a:r>
            <a:endParaRPr sz="2000" i="1" dirty="0"/>
          </a:p>
        </p:txBody>
      </p:sp>
    </p:spTree>
    <p:extLst>
      <p:ext uri="{BB962C8B-B14F-4D97-AF65-F5344CB8AC3E}">
        <p14:creationId xmlns:p14="http://schemas.microsoft.com/office/powerpoint/2010/main" val="3076588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137</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SG" sz="2600" dirty="0"/>
              <a:t>3. Horseplay</a:t>
            </a:r>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3" name="Google Shape;336;p36">
            <a:extLst>
              <a:ext uri="{FF2B5EF4-FFF2-40B4-BE49-F238E27FC236}">
                <a16:creationId xmlns:a16="http://schemas.microsoft.com/office/drawing/2014/main" id="{57A5A28F-D1FD-63DA-2DAC-74BD28D1D7E9}"/>
              </a:ext>
            </a:extLst>
          </p:cNvPr>
          <p:cNvSpPr txBox="1">
            <a:spLocks/>
          </p:cNvSpPr>
          <p:nvPr/>
        </p:nvSpPr>
        <p:spPr>
          <a:xfrm>
            <a:off x="714000" y="1247890"/>
            <a:ext cx="7233660"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Sort hay by non-increasing weight, and sort horses by non-increasing strength</a:t>
            </a:r>
          </a:p>
          <a:p>
            <a:endParaRPr lang="en-US" sz="1800" dirty="0">
              <a:latin typeface="Montserrat SemiBold" pitchFamily="2" charset="0"/>
            </a:endParaRPr>
          </a:p>
          <a:p>
            <a:r>
              <a:rPr lang="en-US" sz="1800" dirty="0">
                <a:latin typeface="Montserrat SemiBold" pitchFamily="2" charset="0"/>
              </a:rPr>
              <a:t>For the first bale of hay with weight k</a:t>
            </a:r>
            <a:r>
              <a:rPr lang="en-US" sz="1800" baseline="-25000" dirty="0">
                <a:latin typeface="Montserrat SemiBold" pitchFamily="2" charset="0"/>
              </a:rPr>
              <a:t>1</a:t>
            </a:r>
            <a:r>
              <a:rPr lang="en-US" sz="1800" dirty="0">
                <a:latin typeface="Montserrat SemiBold" pitchFamily="2" charset="0"/>
              </a:rPr>
              <a:t>, figure out initial set of horses that can buck it (find largest j for which </a:t>
            </a:r>
            <a:r>
              <a:rPr lang="en-US" sz="1800" dirty="0" err="1">
                <a:latin typeface="Montserrat SemiBold" pitchFamily="2" charset="0"/>
              </a:rPr>
              <a:t>s</a:t>
            </a:r>
            <a:r>
              <a:rPr lang="en-US" sz="1800" baseline="-25000" dirty="0" err="1">
                <a:latin typeface="Montserrat SemiBold" pitchFamily="2" charset="0"/>
              </a:rPr>
              <a:t>j</a:t>
            </a:r>
            <a:r>
              <a:rPr lang="en-US" sz="1800" baseline="-25000" dirty="0">
                <a:latin typeface="Montserrat SemiBold" pitchFamily="2" charset="0"/>
              </a:rPr>
              <a:t> </a:t>
            </a:r>
            <a:r>
              <a:rPr lang="en-US" sz="1800" dirty="0">
                <a:latin typeface="Montserrat SemiBold" pitchFamily="2" charset="0"/>
              </a:rPr>
              <a:t>&gt;= k</a:t>
            </a:r>
            <a:r>
              <a:rPr lang="en-US" sz="1800" baseline="-25000" dirty="0">
                <a:latin typeface="Montserrat SemiBold" pitchFamily="2" charset="0"/>
              </a:rPr>
              <a:t>1</a:t>
            </a:r>
            <a:r>
              <a:rPr lang="en-US" sz="1800" dirty="0">
                <a:latin typeface="Montserrat SemiBold" pitchFamily="2" charset="0"/>
              </a:rPr>
              <a:t>)</a:t>
            </a:r>
          </a:p>
          <a:p>
            <a:endParaRPr lang="en-US" sz="1800" dirty="0">
              <a:latin typeface="Montserrat SemiBold" pitchFamily="2" charset="0"/>
            </a:endParaRPr>
          </a:p>
          <a:p>
            <a:r>
              <a:rPr lang="en-US" sz="1800" dirty="0">
                <a:latin typeface="Montserrat SemiBold" pitchFamily="2" charset="0"/>
              </a:rPr>
              <a:t>Add these horses into a minimum PQ, where priority = price. Then dequeue the cheapest horse.</a:t>
            </a:r>
          </a:p>
          <a:p>
            <a:endParaRPr lang="en-US" sz="1800" dirty="0">
              <a:latin typeface="Montserrat SemiBold" pitchFamily="2" charset="0"/>
            </a:endParaRPr>
          </a:p>
          <a:p>
            <a:r>
              <a:rPr lang="en-US" sz="1800" dirty="0">
                <a:latin typeface="Montserrat SemiBold" pitchFamily="2" charset="0"/>
              </a:rPr>
              <a:t>Repeat this process for every subsequent bale of hay.</a:t>
            </a:r>
          </a:p>
          <a:p>
            <a:endParaRPr lang="en-US" sz="1800" dirty="0">
              <a:latin typeface="Montserrat SemiBold" pitchFamily="2" charset="0"/>
            </a:endParaRPr>
          </a:p>
          <a:p>
            <a:endParaRPr lang="en-US" sz="1800" dirty="0">
              <a:latin typeface="Montserrat SemiBold" pitchFamily="2" charset="0"/>
            </a:endParaRPr>
          </a:p>
        </p:txBody>
      </p:sp>
    </p:spTree>
    <p:extLst>
      <p:ext uri="{BB962C8B-B14F-4D97-AF65-F5344CB8AC3E}">
        <p14:creationId xmlns:p14="http://schemas.microsoft.com/office/powerpoint/2010/main" val="131093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138</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SG" sz="2600" dirty="0"/>
              <a:t>3. Horseplay</a:t>
            </a:r>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3" name="Google Shape;336;p36">
            <a:extLst>
              <a:ext uri="{FF2B5EF4-FFF2-40B4-BE49-F238E27FC236}">
                <a16:creationId xmlns:a16="http://schemas.microsoft.com/office/drawing/2014/main" id="{57A5A28F-D1FD-63DA-2DAC-74BD28D1D7E9}"/>
              </a:ext>
            </a:extLst>
          </p:cNvPr>
          <p:cNvSpPr txBox="1">
            <a:spLocks/>
          </p:cNvSpPr>
          <p:nvPr/>
        </p:nvSpPr>
        <p:spPr>
          <a:xfrm>
            <a:off x="714000" y="1247890"/>
            <a:ext cx="7233660"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If, at any point, the priority queue is empty, but we have a bale of hay to buck, then it is impossible. (we can’t find a horse that is strong enough to buck it!)</a:t>
            </a:r>
          </a:p>
          <a:p>
            <a:endParaRPr lang="en-US" sz="1800" dirty="0">
              <a:latin typeface="Montserrat SemiBold" pitchFamily="2" charset="0"/>
            </a:endParaRPr>
          </a:p>
          <a:p>
            <a:r>
              <a:rPr lang="en-US" sz="1800" dirty="0">
                <a:latin typeface="Montserrat SemiBold" pitchFamily="2" charset="0"/>
              </a:rPr>
              <a:t>Runtime: O(</a:t>
            </a:r>
            <a:r>
              <a:rPr lang="en-US" sz="1800" dirty="0" err="1">
                <a:latin typeface="Montserrat SemiBold" pitchFamily="2" charset="0"/>
              </a:rPr>
              <a:t>nlogn</a:t>
            </a:r>
            <a:r>
              <a:rPr lang="en-US" sz="1800" dirty="0">
                <a:latin typeface="Montserrat SemiBold" pitchFamily="2" charset="0"/>
              </a:rPr>
              <a:t> + </a:t>
            </a:r>
            <a:r>
              <a:rPr lang="en-US" sz="1800" dirty="0" err="1">
                <a:latin typeface="Montserrat SemiBold" pitchFamily="2" charset="0"/>
              </a:rPr>
              <a:t>mlogm</a:t>
            </a:r>
            <a:r>
              <a:rPr lang="en-US" sz="1800" dirty="0">
                <a:latin typeface="Montserrat SemiBold" pitchFamily="2" charset="0"/>
              </a:rPr>
              <a:t>) for sorting hay and horses. O(</a:t>
            </a:r>
            <a:r>
              <a:rPr lang="en-US" sz="1800" dirty="0" err="1">
                <a:latin typeface="Montserrat SemiBold" pitchFamily="2" charset="0"/>
              </a:rPr>
              <a:t>mlogm</a:t>
            </a:r>
            <a:r>
              <a:rPr lang="en-US" sz="1800" dirty="0">
                <a:latin typeface="Montserrat SemiBold" pitchFamily="2" charset="0"/>
              </a:rPr>
              <a:t>) for running at most m insertions and at most n extracts from a priority queue of size m.</a:t>
            </a:r>
            <a:br>
              <a:rPr lang="en-US" sz="1800" dirty="0">
                <a:latin typeface="Montserrat SemiBold" pitchFamily="2" charset="0"/>
              </a:rPr>
            </a:br>
            <a:br>
              <a:rPr lang="en-US" sz="1800" dirty="0">
                <a:latin typeface="Montserrat SemiBold" pitchFamily="2" charset="0"/>
              </a:rPr>
            </a:br>
            <a:r>
              <a:rPr lang="en-US" sz="1800" dirty="0">
                <a:latin typeface="Montserrat SemiBold" pitchFamily="2" charset="0"/>
              </a:rPr>
              <a:t>Overall = O(</a:t>
            </a:r>
            <a:r>
              <a:rPr lang="en-US" sz="1800" dirty="0" err="1">
                <a:latin typeface="Montserrat SemiBold" pitchFamily="2" charset="0"/>
              </a:rPr>
              <a:t>nlogn</a:t>
            </a:r>
            <a:r>
              <a:rPr lang="en-US" sz="1800" dirty="0">
                <a:latin typeface="Montserrat SemiBold" pitchFamily="2" charset="0"/>
              </a:rPr>
              <a:t> + </a:t>
            </a:r>
            <a:r>
              <a:rPr lang="en-US" sz="1800" dirty="0" err="1">
                <a:latin typeface="Montserrat SemiBold" pitchFamily="2" charset="0"/>
              </a:rPr>
              <a:t>mlogm</a:t>
            </a:r>
            <a:r>
              <a:rPr lang="en-US" sz="1800" dirty="0">
                <a:latin typeface="Montserrat SemiBold" pitchFamily="2" charset="0"/>
              </a:rPr>
              <a:t>) (either term may dominate depending on size of m or n)</a:t>
            </a:r>
          </a:p>
          <a:p>
            <a:endParaRPr lang="en-US" sz="1800" dirty="0">
              <a:latin typeface="Montserrat SemiBold" pitchFamily="2" charset="0"/>
            </a:endParaRPr>
          </a:p>
        </p:txBody>
      </p:sp>
    </p:spTree>
    <p:extLst>
      <p:ext uri="{BB962C8B-B14F-4D97-AF65-F5344CB8AC3E}">
        <p14:creationId xmlns:p14="http://schemas.microsoft.com/office/powerpoint/2010/main" val="2509177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139</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SG" sz="2600" dirty="0"/>
              <a:t>1. Union-</a:t>
            </a:r>
            <a:r>
              <a:rPr lang="en" sz="2600" dirty="0"/>
              <a:t>Find Review</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3" name="Google Shape;336;p36">
            <a:extLst>
              <a:ext uri="{FF2B5EF4-FFF2-40B4-BE49-F238E27FC236}">
                <a16:creationId xmlns:a16="http://schemas.microsoft.com/office/drawing/2014/main" id="{57A5A28F-D1FD-63DA-2DAC-74BD28D1D7E9}"/>
              </a:ext>
            </a:extLst>
          </p:cNvPr>
          <p:cNvSpPr txBox="1">
            <a:spLocks/>
          </p:cNvSpPr>
          <p:nvPr/>
        </p:nvSpPr>
        <p:spPr>
          <a:xfrm>
            <a:off x="714000" y="1247890"/>
            <a:ext cx="7233660"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What is the worst-case running time of the find operation in Union-Find with path compression (but no weighted union </a:t>
            </a:r>
            <a:r>
              <a:rPr lang="en-US" sz="1800" dirty="0" err="1">
                <a:latin typeface="Montserrat SemiBold" pitchFamily="2" charset="0"/>
              </a:rPr>
              <a:t>i.e</a:t>
            </a:r>
            <a:r>
              <a:rPr lang="en-US" sz="1800" dirty="0">
                <a:latin typeface="Montserrat SemiBold" pitchFamily="2" charset="0"/>
              </a:rPr>
              <a:t> Quick-Union with past compression)?</a:t>
            </a:r>
          </a:p>
        </p:txBody>
      </p:sp>
    </p:spTree>
    <p:extLst>
      <p:ext uri="{BB962C8B-B14F-4D97-AF65-F5344CB8AC3E}">
        <p14:creationId xmlns:p14="http://schemas.microsoft.com/office/powerpoint/2010/main" val="3569911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3A728B-C911-FC40-DCBA-F9B210E931FC}"/>
              </a:ext>
            </a:extLst>
          </p:cNvPr>
          <p:cNvSpPr>
            <a:spLocks noGrp="1"/>
          </p:cNvSpPr>
          <p:nvPr>
            <p:ph type="sldNum" idx="12"/>
          </p:nvPr>
        </p:nvSpPr>
        <p:spPr/>
        <p:txBody>
          <a:bodyPr>
            <a:normAutofit fontScale="92500" lnSpcReduction="10000"/>
          </a:bodyPr>
          <a:lstStyle/>
          <a:p>
            <a:pPr marL="0" lvl="0" indent="0" algn="ctr" rtl="0">
              <a:spcBef>
                <a:spcPts val="0"/>
              </a:spcBef>
              <a:spcAft>
                <a:spcPts val="0"/>
              </a:spcAft>
              <a:buNone/>
            </a:pPr>
            <a:fld id="{00000000-1234-1234-1234-123412341234}" type="slidenum">
              <a:rPr lang="en" smtClean="0"/>
              <a:t>14</a:t>
            </a:fld>
            <a:endParaRPr lang="en"/>
          </a:p>
        </p:txBody>
      </p:sp>
      <p:sp>
        <p:nvSpPr>
          <p:cNvPr id="8" name="Title 7">
            <a:extLst>
              <a:ext uri="{FF2B5EF4-FFF2-40B4-BE49-F238E27FC236}">
                <a16:creationId xmlns:a16="http://schemas.microsoft.com/office/drawing/2014/main" id="{7C28AF71-785A-16DF-B729-4A1048588926}"/>
              </a:ext>
            </a:extLst>
          </p:cNvPr>
          <p:cNvSpPr>
            <a:spLocks noGrp="1"/>
          </p:cNvSpPr>
          <p:nvPr>
            <p:ph type="title"/>
          </p:nvPr>
        </p:nvSpPr>
        <p:spPr/>
        <p:txBody>
          <a:bodyPr/>
          <a:lstStyle/>
          <a:p>
            <a:r>
              <a:rPr lang="en-US" sz="3200" dirty="0"/>
              <a:t>Quick Union (Disjoint Sets)</a:t>
            </a:r>
            <a:endParaRPr lang="en-SG" sz="3200" dirty="0"/>
          </a:p>
        </p:txBody>
      </p:sp>
      <p:sp>
        <p:nvSpPr>
          <p:cNvPr id="9" name="Google Shape;337;p36">
            <a:extLst>
              <a:ext uri="{FF2B5EF4-FFF2-40B4-BE49-F238E27FC236}">
                <a16:creationId xmlns:a16="http://schemas.microsoft.com/office/drawing/2014/main" id="{526FDEB3-6F4B-61B0-2E6F-A96D55B634F6}"/>
              </a:ext>
            </a:extLst>
          </p:cNvPr>
          <p:cNvSpPr txBox="1">
            <a:spLocks/>
          </p:cNvSpPr>
          <p:nvPr/>
        </p:nvSpPr>
        <p:spPr>
          <a:xfrm>
            <a:off x="714000" y="1217859"/>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Goal: </a:t>
            </a:r>
            <a:r>
              <a:rPr lang="en-US" sz="2000" dirty="0" err="1">
                <a:solidFill>
                  <a:schemeClr val="lt1"/>
                </a:solidFill>
                <a:latin typeface="Montserrat SemiBold" pitchFamily="2" charset="0"/>
                <a:ea typeface="Roboto" panose="02000000000000000000" pitchFamily="2" charset="0"/>
              </a:rPr>
              <a:t>Optimise</a:t>
            </a:r>
            <a:r>
              <a:rPr lang="en-US" sz="2000" dirty="0">
                <a:solidFill>
                  <a:schemeClr val="lt1"/>
                </a:solidFill>
                <a:latin typeface="Montserrat SemiBold" pitchFamily="2" charset="0"/>
                <a:ea typeface="Roboto" panose="02000000000000000000" pitchFamily="2" charset="0"/>
              </a:rPr>
              <a:t> Union</a:t>
            </a:r>
          </a:p>
        </p:txBody>
      </p:sp>
      <p:sp>
        <p:nvSpPr>
          <p:cNvPr id="11" name="Google Shape;337;p36">
            <a:extLst>
              <a:ext uri="{FF2B5EF4-FFF2-40B4-BE49-F238E27FC236}">
                <a16:creationId xmlns:a16="http://schemas.microsoft.com/office/drawing/2014/main" id="{51A62405-021A-D07E-0261-08AC1F4ECFFA}"/>
              </a:ext>
            </a:extLst>
          </p:cNvPr>
          <p:cNvSpPr txBox="1">
            <a:spLocks/>
          </p:cNvSpPr>
          <p:nvPr/>
        </p:nvSpPr>
        <p:spPr>
          <a:xfrm>
            <a:off x="1185268" y="2058146"/>
            <a:ext cx="1346917"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Element</a:t>
            </a:r>
          </a:p>
        </p:txBody>
      </p:sp>
      <p:sp>
        <p:nvSpPr>
          <p:cNvPr id="7" name="Google Shape;337;p36">
            <a:extLst>
              <a:ext uri="{FF2B5EF4-FFF2-40B4-BE49-F238E27FC236}">
                <a16:creationId xmlns:a16="http://schemas.microsoft.com/office/drawing/2014/main" id="{49FAF0E6-24F7-429D-9177-C0F6024C997E}"/>
              </a:ext>
            </a:extLst>
          </p:cNvPr>
          <p:cNvSpPr txBox="1">
            <a:spLocks/>
          </p:cNvSpPr>
          <p:nvPr/>
        </p:nvSpPr>
        <p:spPr>
          <a:xfrm>
            <a:off x="714000" y="2540576"/>
            <a:ext cx="1818185"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US" sz="2000" dirty="0">
                <a:solidFill>
                  <a:schemeClr val="lt1"/>
                </a:solidFill>
                <a:latin typeface="Montserrat SemiBold" pitchFamily="2" charset="0"/>
                <a:ea typeface="Roboto" panose="02000000000000000000" pitchFamily="2" charset="0"/>
              </a:rPr>
              <a:t>Parent</a:t>
            </a:r>
          </a:p>
        </p:txBody>
      </p:sp>
      <p:sp>
        <p:nvSpPr>
          <p:cNvPr id="10" name="Google Shape;337;p36">
            <a:extLst>
              <a:ext uri="{FF2B5EF4-FFF2-40B4-BE49-F238E27FC236}">
                <a16:creationId xmlns:a16="http://schemas.microsoft.com/office/drawing/2014/main" id="{07826070-FF67-478F-8A01-3B30C4D30C11}"/>
              </a:ext>
            </a:extLst>
          </p:cNvPr>
          <p:cNvSpPr txBox="1">
            <a:spLocks/>
          </p:cNvSpPr>
          <p:nvPr/>
        </p:nvSpPr>
        <p:spPr>
          <a:xfrm>
            <a:off x="2824154" y="2058146"/>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a:t>
            </a:r>
          </a:p>
        </p:txBody>
      </p:sp>
      <p:sp>
        <p:nvSpPr>
          <p:cNvPr id="12" name="Google Shape;337;p36">
            <a:extLst>
              <a:ext uri="{FF2B5EF4-FFF2-40B4-BE49-F238E27FC236}">
                <a16:creationId xmlns:a16="http://schemas.microsoft.com/office/drawing/2014/main" id="{E99AE35F-ED0A-4754-883C-B9ED8C0FF82D}"/>
              </a:ext>
            </a:extLst>
          </p:cNvPr>
          <p:cNvSpPr txBox="1">
            <a:spLocks/>
          </p:cNvSpPr>
          <p:nvPr/>
        </p:nvSpPr>
        <p:spPr>
          <a:xfrm>
            <a:off x="2824154" y="2540576"/>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rgbClr val="FFFF00"/>
                </a:solidFill>
                <a:latin typeface="Montserrat SemiBold" pitchFamily="2" charset="0"/>
                <a:ea typeface="Roboto" panose="02000000000000000000" pitchFamily="2" charset="0"/>
              </a:rPr>
              <a:t>A</a:t>
            </a:r>
          </a:p>
        </p:txBody>
      </p:sp>
      <p:sp>
        <p:nvSpPr>
          <p:cNvPr id="15" name="Google Shape;337;p36">
            <a:extLst>
              <a:ext uri="{FF2B5EF4-FFF2-40B4-BE49-F238E27FC236}">
                <a16:creationId xmlns:a16="http://schemas.microsoft.com/office/drawing/2014/main" id="{25930596-6A9E-4D4D-91FF-0D1F14E462E2}"/>
              </a:ext>
            </a:extLst>
          </p:cNvPr>
          <p:cNvSpPr txBox="1">
            <a:spLocks/>
          </p:cNvSpPr>
          <p:nvPr/>
        </p:nvSpPr>
        <p:spPr>
          <a:xfrm>
            <a:off x="3412652" y="2057159"/>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B</a:t>
            </a:r>
          </a:p>
        </p:txBody>
      </p:sp>
      <p:sp>
        <p:nvSpPr>
          <p:cNvPr id="16" name="Google Shape;337;p36">
            <a:extLst>
              <a:ext uri="{FF2B5EF4-FFF2-40B4-BE49-F238E27FC236}">
                <a16:creationId xmlns:a16="http://schemas.microsoft.com/office/drawing/2014/main" id="{435E631B-06ED-4C09-AA85-BC8A8BB3DD78}"/>
              </a:ext>
            </a:extLst>
          </p:cNvPr>
          <p:cNvSpPr txBox="1">
            <a:spLocks/>
          </p:cNvSpPr>
          <p:nvPr/>
        </p:nvSpPr>
        <p:spPr>
          <a:xfrm>
            <a:off x="3412652" y="2539589"/>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bg1"/>
                </a:solidFill>
                <a:latin typeface="Montserrat SemiBold" pitchFamily="2" charset="0"/>
                <a:ea typeface="Roboto" panose="02000000000000000000" pitchFamily="2" charset="0"/>
              </a:rPr>
              <a:t>A</a:t>
            </a:r>
          </a:p>
        </p:txBody>
      </p:sp>
      <p:sp>
        <p:nvSpPr>
          <p:cNvPr id="17" name="Google Shape;337;p36">
            <a:extLst>
              <a:ext uri="{FF2B5EF4-FFF2-40B4-BE49-F238E27FC236}">
                <a16:creationId xmlns:a16="http://schemas.microsoft.com/office/drawing/2014/main" id="{7F0F5AF6-D350-4F94-AE44-E66FB4B9EC74}"/>
              </a:ext>
            </a:extLst>
          </p:cNvPr>
          <p:cNvSpPr txBox="1">
            <a:spLocks/>
          </p:cNvSpPr>
          <p:nvPr/>
        </p:nvSpPr>
        <p:spPr>
          <a:xfrm>
            <a:off x="4001150" y="2056172"/>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rgbClr val="FFFF00"/>
                </a:solidFill>
                <a:latin typeface="Montserrat SemiBold" pitchFamily="2" charset="0"/>
                <a:ea typeface="Roboto" panose="02000000000000000000" pitchFamily="2" charset="0"/>
              </a:rPr>
              <a:t>C</a:t>
            </a:r>
          </a:p>
        </p:txBody>
      </p:sp>
      <p:sp>
        <p:nvSpPr>
          <p:cNvPr id="18" name="Google Shape;337;p36">
            <a:extLst>
              <a:ext uri="{FF2B5EF4-FFF2-40B4-BE49-F238E27FC236}">
                <a16:creationId xmlns:a16="http://schemas.microsoft.com/office/drawing/2014/main" id="{601A55C1-50C1-473D-88F1-459F31B715CF}"/>
              </a:ext>
            </a:extLst>
          </p:cNvPr>
          <p:cNvSpPr txBox="1">
            <a:spLocks/>
          </p:cNvSpPr>
          <p:nvPr/>
        </p:nvSpPr>
        <p:spPr>
          <a:xfrm>
            <a:off x="4001150" y="2538602"/>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bg1"/>
                </a:solidFill>
                <a:latin typeface="Montserrat SemiBold" pitchFamily="2" charset="0"/>
                <a:ea typeface="Roboto" panose="02000000000000000000" pitchFamily="2" charset="0"/>
              </a:rPr>
              <a:t>B</a:t>
            </a:r>
          </a:p>
        </p:txBody>
      </p:sp>
      <p:sp>
        <p:nvSpPr>
          <p:cNvPr id="19" name="Google Shape;337;p36">
            <a:extLst>
              <a:ext uri="{FF2B5EF4-FFF2-40B4-BE49-F238E27FC236}">
                <a16:creationId xmlns:a16="http://schemas.microsoft.com/office/drawing/2014/main" id="{D3E969FB-407C-4646-AB83-2FCF40024D2A}"/>
              </a:ext>
            </a:extLst>
          </p:cNvPr>
          <p:cNvSpPr txBox="1">
            <a:spLocks/>
          </p:cNvSpPr>
          <p:nvPr/>
        </p:nvSpPr>
        <p:spPr>
          <a:xfrm>
            <a:off x="4589648" y="2055185"/>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rgbClr val="FFFF00"/>
                </a:solidFill>
                <a:latin typeface="Montserrat SemiBold" pitchFamily="2" charset="0"/>
                <a:ea typeface="Roboto" panose="02000000000000000000" pitchFamily="2" charset="0"/>
              </a:rPr>
              <a:t>D</a:t>
            </a:r>
          </a:p>
        </p:txBody>
      </p:sp>
      <p:sp>
        <p:nvSpPr>
          <p:cNvPr id="20" name="Google Shape;337;p36">
            <a:extLst>
              <a:ext uri="{FF2B5EF4-FFF2-40B4-BE49-F238E27FC236}">
                <a16:creationId xmlns:a16="http://schemas.microsoft.com/office/drawing/2014/main" id="{2C53A1E8-30E7-481C-9771-F92C3B943AEE}"/>
              </a:ext>
            </a:extLst>
          </p:cNvPr>
          <p:cNvSpPr txBox="1">
            <a:spLocks/>
          </p:cNvSpPr>
          <p:nvPr/>
        </p:nvSpPr>
        <p:spPr>
          <a:xfrm>
            <a:off x="4589648" y="2537615"/>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bg1"/>
                </a:solidFill>
                <a:latin typeface="Montserrat SemiBold" pitchFamily="2" charset="0"/>
                <a:ea typeface="Roboto" panose="02000000000000000000" pitchFamily="2" charset="0"/>
              </a:rPr>
              <a:t>E</a:t>
            </a:r>
          </a:p>
        </p:txBody>
      </p:sp>
      <p:sp>
        <p:nvSpPr>
          <p:cNvPr id="21" name="Google Shape;337;p36">
            <a:extLst>
              <a:ext uri="{FF2B5EF4-FFF2-40B4-BE49-F238E27FC236}">
                <a16:creationId xmlns:a16="http://schemas.microsoft.com/office/drawing/2014/main" id="{52E710B1-F3F7-4D81-928F-480E833EE1BA}"/>
              </a:ext>
            </a:extLst>
          </p:cNvPr>
          <p:cNvSpPr txBox="1">
            <a:spLocks/>
          </p:cNvSpPr>
          <p:nvPr/>
        </p:nvSpPr>
        <p:spPr>
          <a:xfrm>
            <a:off x="5178146" y="2054198"/>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E</a:t>
            </a:r>
          </a:p>
        </p:txBody>
      </p:sp>
      <p:sp>
        <p:nvSpPr>
          <p:cNvPr id="22" name="Google Shape;337;p36">
            <a:extLst>
              <a:ext uri="{FF2B5EF4-FFF2-40B4-BE49-F238E27FC236}">
                <a16:creationId xmlns:a16="http://schemas.microsoft.com/office/drawing/2014/main" id="{4C989800-4DE8-4B55-A36A-8756E7095BE4}"/>
              </a:ext>
            </a:extLst>
          </p:cNvPr>
          <p:cNvSpPr txBox="1">
            <a:spLocks/>
          </p:cNvSpPr>
          <p:nvPr/>
        </p:nvSpPr>
        <p:spPr>
          <a:xfrm>
            <a:off x="5178146" y="2536628"/>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rgbClr val="FFFF00"/>
                </a:solidFill>
                <a:latin typeface="Montserrat SemiBold" pitchFamily="2" charset="0"/>
                <a:ea typeface="Roboto" panose="02000000000000000000" pitchFamily="2" charset="0"/>
              </a:rPr>
              <a:t>E</a:t>
            </a:r>
          </a:p>
        </p:txBody>
      </p:sp>
      <p:sp>
        <p:nvSpPr>
          <p:cNvPr id="23" name="Google Shape;337;p36">
            <a:extLst>
              <a:ext uri="{FF2B5EF4-FFF2-40B4-BE49-F238E27FC236}">
                <a16:creationId xmlns:a16="http://schemas.microsoft.com/office/drawing/2014/main" id="{5234FBD2-5324-4C1E-B0A6-3BB4A9F572A3}"/>
              </a:ext>
            </a:extLst>
          </p:cNvPr>
          <p:cNvSpPr txBox="1">
            <a:spLocks/>
          </p:cNvSpPr>
          <p:nvPr/>
        </p:nvSpPr>
        <p:spPr>
          <a:xfrm>
            <a:off x="5766644" y="2053211"/>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F</a:t>
            </a:r>
          </a:p>
        </p:txBody>
      </p:sp>
      <p:sp>
        <p:nvSpPr>
          <p:cNvPr id="24" name="Google Shape;337;p36">
            <a:extLst>
              <a:ext uri="{FF2B5EF4-FFF2-40B4-BE49-F238E27FC236}">
                <a16:creationId xmlns:a16="http://schemas.microsoft.com/office/drawing/2014/main" id="{3FD10AC5-C8A7-4897-A3C2-76504DA3105B}"/>
              </a:ext>
            </a:extLst>
          </p:cNvPr>
          <p:cNvSpPr txBox="1">
            <a:spLocks/>
          </p:cNvSpPr>
          <p:nvPr/>
        </p:nvSpPr>
        <p:spPr>
          <a:xfrm>
            <a:off x="5766644" y="2535641"/>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E</a:t>
            </a:r>
          </a:p>
        </p:txBody>
      </p:sp>
      <p:sp>
        <p:nvSpPr>
          <p:cNvPr id="25" name="Google Shape;337;p36">
            <a:extLst>
              <a:ext uri="{FF2B5EF4-FFF2-40B4-BE49-F238E27FC236}">
                <a16:creationId xmlns:a16="http://schemas.microsoft.com/office/drawing/2014/main" id="{5D3ABA9F-36EE-41F4-AE1A-A2E19ED3B750}"/>
              </a:ext>
            </a:extLst>
          </p:cNvPr>
          <p:cNvSpPr txBox="1">
            <a:spLocks/>
          </p:cNvSpPr>
          <p:nvPr/>
        </p:nvSpPr>
        <p:spPr>
          <a:xfrm>
            <a:off x="6355142" y="2052224"/>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G</a:t>
            </a:r>
          </a:p>
        </p:txBody>
      </p:sp>
      <p:sp>
        <p:nvSpPr>
          <p:cNvPr id="26" name="Google Shape;337;p36">
            <a:extLst>
              <a:ext uri="{FF2B5EF4-FFF2-40B4-BE49-F238E27FC236}">
                <a16:creationId xmlns:a16="http://schemas.microsoft.com/office/drawing/2014/main" id="{77765008-A74A-43D7-B79F-2430519F2F9A}"/>
              </a:ext>
            </a:extLst>
          </p:cNvPr>
          <p:cNvSpPr txBox="1">
            <a:spLocks/>
          </p:cNvSpPr>
          <p:nvPr/>
        </p:nvSpPr>
        <p:spPr>
          <a:xfrm>
            <a:off x="6355142" y="2534654"/>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27" name="Google Shape;337;p36">
            <a:extLst>
              <a:ext uri="{FF2B5EF4-FFF2-40B4-BE49-F238E27FC236}">
                <a16:creationId xmlns:a16="http://schemas.microsoft.com/office/drawing/2014/main" id="{AEA40AAB-B6FA-439D-A5A2-40051AE71683}"/>
              </a:ext>
            </a:extLst>
          </p:cNvPr>
          <p:cNvSpPr txBox="1">
            <a:spLocks/>
          </p:cNvSpPr>
          <p:nvPr/>
        </p:nvSpPr>
        <p:spPr>
          <a:xfrm>
            <a:off x="6943640" y="2051237"/>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H</a:t>
            </a:r>
          </a:p>
        </p:txBody>
      </p:sp>
      <p:sp>
        <p:nvSpPr>
          <p:cNvPr id="28" name="Google Shape;337;p36">
            <a:extLst>
              <a:ext uri="{FF2B5EF4-FFF2-40B4-BE49-F238E27FC236}">
                <a16:creationId xmlns:a16="http://schemas.microsoft.com/office/drawing/2014/main" id="{4BADC958-90E9-48F5-802C-2B5FE194EC5D}"/>
              </a:ext>
            </a:extLst>
          </p:cNvPr>
          <p:cNvSpPr txBox="1">
            <a:spLocks/>
          </p:cNvSpPr>
          <p:nvPr/>
        </p:nvSpPr>
        <p:spPr>
          <a:xfrm>
            <a:off x="6943640" y="2533667"/>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29" name="Google Shape;337;p36">
            <a:extLst>
              <a:ext uri="{FF2B5EF4-FFF2-40B4-BE49-F238E27FC236}">
                <a16:creationId xmlns:a16="http://schemas.microsoft.com/office/drawing/2014/main" id="{D8F7623A-014B-4977-B33E-C4DB97DE833A}"/>
              </a:ext>
            </a:extLst>
          </p:cNvPr>
          <p:cNvSpPr txBox="1">
            <a:spLocks/>
          </p:cNvSpPr>
          <p:nvPr/>
        </p:nvSpPr>
        <p:spPr>
          <a:xfrm>
            <a:off x="714000" y="3411084"/>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Check the last parent of the elements</a:t>
            </a:r>
          </a:p>
        </p:txBody>
      </p:sp>
    </p:spTree>
    <p:extLst>
      <p:ext uri="{BB962C8B-B14F-4D97-AF65-F5344CB8AC3E}">
        <p14:creationId xmlns:p14="http://schemas.microsoft.com/office/powerpoint/2010/main" val="4102324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140</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SG" sz="2600" dirty="0"/>
              <a:t>1. Union-</a:t>
            </a:r>
            <a:r>
              <a:rPr lang="en" sz="2600" dirty="0"/>
              <a:t>Find Review</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 name="Oval 1">
            <a:extLst>
              <a:ext uri="{FF2B5EF4-FFF2-40B4-BE49-F238E27FC236}">
                <a16:creationId xmlns:a16="http://schemas.microsoft.com/office/drawing/2014/main" id="{064787D2-7B32-4DA6-9BF6-A17252CBDE49}"/>
              </a:ext>
            </a:extLst>
          </p:cNvPr>
          <p:cNvSpPr/>
          <p:nvPr/>
        </p:nvSpPr>
        <p:spPr>
          <a:xfrm>
            <a:off x="3398520" y="1977390"/>
            <a:ext cx="594360" cy="59436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itchFamily="2" charset="0"/>
                <a:cs typeface="Poppins" panose="00000500000000000000" pitchFamily="2" charset="0"/>
              </a:rPr>
              <a:t>1</a:t>
            </a:r>
            <a:endParaRPr lang="en-SG" sz="2400" dirty="0">
              <a:latin typeface="Montserrat SemiBold" pitchFamily="2" charset="0"/>
              <a:cs typeface="Poppins" panose="00000500000000000000" pitchFamily="2" charset="0"/>
            </a:endParaRPr>
          </a:p>
        </p:txBody>
      </p:sp>
      <p:sp>
        <p:nvSpPr>
          <p:cNvPr id="7" name="Oval 6">
            <a:extLst>
              <a:ext uri="{FF2B5EF4-FFF2-40B4-BE49-F238E27FC236}">
                <a16:creationId xmlns:a16="http://schemas.microsoft.com/office/drawing/2014/main" id="{298DF17D-E393-44EE-B883-446E3F60914F}"/>
              </a:ext>
            </a:extLst>
          </p:cNvPr>
          <p:cNvSpPr/>
          <p:nvPr/>
        </p:nvSpPr>
        <p:spPr>
          <a:xfrm>
            <a:off x="4373880" y="1977390"/>
            <a:ext cx="594360" cy="59436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itchFamily="2" charset="0"/>
                <a:cs typeface="Poppins" panose="00000500000000000000" pitchFamily="2" charset="0"/>
              </a:rPr>
              <a:t>2</a:t>
            </a:r>
            <a:endParaRPr lang="en-SG" sz="2400" dirty="0">
              <a:latin typeface="Montserrat SemiBold" pitchFamily="2" charset="0"/>
              <a:cs typeface="Poppins" panose="00000500000000000000" pitchFamily="2" charset="0"/>
            </a:endParaRPr>
          </a:p>
        </p:txBody>
      </p:sp>
      <p:sp>
        <p:nvSpPr>
          <p:cNvPr id="8" name="Oval 7">
            <a:extLst>
              <a:ext uri="{FF2B5EF4-FFF2-40B4-BE49-F238E27FC236}">
                <a16:creationId xmlns:a16="http://schemas.microsoft.com/office/drawing/2014/main" id="{FBF850ED-590F-4137-85FE-38E36A98CD66}"/>
              </a:ext>
            </a:extLst>
          </p:cNvPr>
          <p:cNvSpPr/>
          <p:nvPr/>
        </p:nvSpPr>
        <p:spPr>
          <a:xfrm>
            <a:off x="5349240" y="1977390"/>
            <a:ext cx="594360" cy="59436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itchFamily="2" charset="0"/>
                <a:cs typeface="Poppins" panose="00000500000000000000" pitchFamily="2" charset="0"/>
              </a:rPr>
              <a:t>3</a:t>
            </a:r>
            <a:endParaRPr lang="en-SG" sz="2400" dirty="0">
              <a:latin typeface="Montserrat SemiBold" pitchFamily="2" charset="0"/>
              <a:cs typeface="Poppins" panose="00000500000000000000" pitchFamily="2" charset="0"/>
            </a:endParaRPr>
          </a:p>
        </p:txBody>
      </p:sp>
      <p:sp>
        <p:nvSpPr>
          <p:cNvPr id="9" name="Oval 8">
            <a:extLst>
              <a:ext uri="{FF2B5EF4-FFF2-40B4-BE49-F238E27FC236}">
                <a16:creationId xmlns:a16="http://schemas.microsoft.com/office/drawing/2014/main" id="{FF0FA043-2A32-4CA3-99C3-590E56A3FD9A}"/>
              </a:ext>
            </a:extLst>
          </p:cNvPr>
          <p:cNvSpPr/>
          <p:nvPr/>
        </p:nvSpPr>
        <p:spPr>
          <a:xfrm>
            <a:off x="6324600" y="1977390"/>
            <a:ext cx="594360" cy="59436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itchFamily="2" charset="0"/>
                <a:cs typeface="Poppins" panose="00000500000000000000" pitchFamily="2" charset="0"/>
              </a:rPr>
              <a:t>4</a:t>
            </a:r>
            <a:endParaRPr lang="en-SG" sz="2400" dirty="0">
              <a:latin typeface="Montserrat SemiBold" pitchFamily="2" charset="0"/>
              <a:cs typeface="Poppins" panose="00000500000000000000" pitchFamily="2" charset="0"/>
            </a:endParaRPr>
          </a:p>
        </p:txBody>
      </p:sp>
      <p:sp>
        <p:nvSpPr>
          <p:cNvPr id="10" name="Oval 9">
            <a:extLst>
              <a:ext uri="{FF2B5EF4-FFF2-40B4-BE49-F238E27FC236}">
                <a16:creationId xmlns:a16="http://schemas.microsoft.com/office/drawing/2014/main" id="{98E26053-89BC-490F-AE47-A12FDB2E5009}"/>
              </a:ext>
            </a:extLst>
          </p:cNvPr>
          <p:cNvSpPr/>
          <p:nvPr/>
        </p:nvSpPr>
        <p:spPr>
          <a:xfrm>
            <a:off x="7299960" y="1977390"/>
            <a:ext cx="594360" cy="59436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itchFamily="2" charset="0"/>
                <a:cs typeface="Poppins" panose="00000500000000000000" pitchFamily="2" charset="0"/>
              </a:rPr>
              <a:t>5</a:t>
            </a:r>
            <a:endParaRPr lang="en-SG" sz="2400" dirty="0">
              <a:latin typeface="Montserrat SemiBold" pitchFamily="2" charset="0"/>
              <a:cs typeface="Poppins" panose="00000500000000000000" pitchFamily="2" charset="0"/>
            </a:endParaRPr>
          </a:p>
        </p:txBody>
      </p:sp>
    </p:spTree>
    <p:extLst>
      <p:ext uri="{BB962C8B-B14F-4D97-AF65-F5344CB8AC3E}">
        <p14:creationId xmlns:p14="http://schemas.microsoft.com/office/powerpoint/2010/main" val="2424778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141</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SG" sz="2600" dirty="0"/>
              <a:t>1. Union-</a:t>
            </a:r>
            <a:r>
              <a:rPr lang="en" sz="2600" dirty="0"/>
              <a:t>Find Review</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 name="Oval 1">
            <a:extLst>
              <a:ext uri="{FF2B5EF4-FFF2-40B4-BE49-F238E27FC236}">
                <a16:creationId xmlns:a16="http://schemas.microsoft.com/office/drawing/2014/main" id="{064787D2-7B32-4DA6-9BF6-A17252CBDE49}"/>
              </a:ext>
            </a:extLst>
          </p:cNvPr>
          <p:cNvSpPr/>
          <p:nvPr/>
        </p:nvSpPr>
        <p:spPr>
          <a:xfrm>
            <a:off x="1866900" y="1977390"/>
            <a:ext cx="594360" cy="59436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itchFamily="2" charset="0"/>
                <a:cs typeface="Poppins" panose="00000500000000000000" pitchFamily="2" charset="0"/>
              </a:rPr>
              <a:t>1</a:t>
            </a:r>
            <a:endParaRPr lang="en-SG" sz="2400" dirty="0">
              <a:latin typeface="Montserrat SemiBold" pitchFamily="2" charset="0"/>
              <a:cs typeface="Poppins" panose="00000500000000000000" pitchFamily="2" charset="0"/>
            </a:endParaRPr>
          </a:p>
        </p:txBody>
      </p:sp>
      <p:sp>
        <p:nvSpPr>
          <p:cNvPr id="7" name="Oval 6">
            <a:extLst>
              <a:ext uri="{FF2B5EF4-FFF2-40B4-BE49-F238E27FC236}">
                <a16:creationId xmlns:a16="http://schemas.microsoft.com/office/drawing/2014/main" id="{298DF17D-E393-44EE-B883-446E3F60914F}"/>
              </a:ext>
            </a:extLst>
          </p:cNvPr>
          <p:cNvSpPr/>
          <p:nvPr/>
        </p:nvSpPr>
        <p:spPr>
          <a:xfrm>
            <a:off x="4373880" y="1977390"/>
            <a:ext cx="594360" cy="59436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itchFamily="2" charset="0"/>
                <a:cs typeface="Poppins" panose="00000500000000000000" pitchFamily="2" charset="0"/>
              </a:rPr>
              <a:t>2</a:t>
            </a:r>
            <a:endParaRPr lang="en-SG" sz="2400" dirty="0">
              <a:latin typeface="Montserrat SemiBold" pitchFamily="2" charset="0"/>
              <a:cs typeface="Poppins" panose="00000500000000000000" pitchFamily="2" charset="0"/>
            </a:endParaRPr>
          </a:p>
        </p:txBody>
      </p:sp>
      <p:sp>
        <p:nvSpPr>
          <p:cNvPr id="8" name="Oval 7">
            <a:extLst>
              <a:ext uri="{FF2B5EF4-FFF2-40B4-BE49-F238E27FC236}">
                <a16:creationId xmlns:a16="http://schemas.microsoft.com/office/drawing/2014/main" id="{FBF850ED-590F-4137-85FE-38E36A98CD66}"/>
              </a:ext>
            </a:extLst>
          </p:cNvPr>
          <p:cNvSpPr/>
          <p:nvPr/>
        </p:nvSpPr>
        <p:spPr>
          <a:xfrm>
            <a:off x="5349240" y="1977390"/>
            <a:ext cx="594360" cy="59436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itchFamily="2" charset="0"/>
                <a:cs typeface="Poppins" panose="00000500000000000000" pitchFamily="2" charset="0"/>
              </a:rPr>
              <a:t>3</a:t>
            </a:r>
            <a:endParaRPr lang="en-SG" sz="2400" dirty="0">
              <a:latin typeface="Montserrat SemiBold" pitchFamily="2" charset="0"/>
              <a:cs typeface="Poppins" panose="00000500000000000000" pitchFamily="2" charset="0"/>
            </a:endParaRPr>
          </a:p>
        </p:txBody>
      </p:sp>
      <p:sp>
        <p:nvSpPr>
          <p:cNvPr id="9" name="Oval 8">
            <a:extLst>
              <a:ext uri="{FF2B5EF4-FFF2-40B4-BE49-F238E27FC236}">
                <a16:creationId xmlns:a16="http://schemas.microsoft.com/office/drawing/2014/main" id="{FF0FA043-2A32-4CA3-99C3-590E56A3FD9A}"/>
              </a:ext>
            </a:extLst>
          </p:cNvPr>
          <p:cNvSpPr/>
          <p:nvPr/>
        </p:nvSpPr>
        <p:spPr>
          <a:xfrm>
            <a:off x="6324600" y="1977390"/>
            <a:ext cx="594360" cy="59436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itchFamily="2" charset="0"/>
                <a:cs typeface="Poppins" panose="00000500000000000000" pitchFamily="2" charset="0"/>
              </a:rPr>
              <a:t>4</a:t>
            </a:r>
            <a:endParaRPr lang="en-SG" sz="2400" dirty="0">
              <a:latin typeface="Montserrat SemiBold" pitchFamily="2" charset="0"/>
              <a:cs typeface="Poppins" panose="00000500000000000000" pitchFamily="2" charset="0"/>
            </a:endParaRPr>
          </a:p>
        </p:txBody>
      </p:sp>
      <p:sp>
        <p:nvSpPr>
          <p:cNvPr id="10" name="Oval 9">
            <a:extLst>
              <a:ext uri="{FF2B5EF4-FFF2-40B4-BE49-F238E27FC236}">
                <a16:creationId xmlns:a16="http://schemas.microsoft.com/office/drawing/2014/main" id="{98E26053-89BC-490F-AE47-A12FDB2E5009}"/>
              </a:ext>
            </a:extLst>
          </p:cNvPr>
          <p:cNvSpPr/>
          <p:nvPr/>
        </p:nvSpPr>
        <p:spPr>
          <a:xfrm>
            <a:off x="7299960" y="1977390"/>
            <a:ext cx="594360" cy="59436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itchFamily="2" charset="0"/>
                <a:cs typeface="Poppins" panose="00000500000000000000" pitchFamily="2" charset="0"/>
              </a:rPr>
              <a:t>5</a:t>
            </a:r>
            <a:endParaRPr lang="en-SG" sz="2400" dirty="0">
              <a:latin typeface="Montserrat SemiBold" pitchFamily="2" charset="0"/>
              <a:cs typeface="Poppins" panose="00000500000000000000" pitchFamily="2" charset="0"/>
            </a:endParaRPr>
          </a:p>
        </p:txBody>
      </p:sp>
    </p:spTree>
    <p:extLst>
      <p:ext uri="{BB962C8B-B14F-4D97-AF65-F5344CB8AC3E}">
        <p14:creationId xmlns:p14="http://schemas.microsoft.com/office/powerpoint/2010/main" val="2289074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142</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SG" sz="2600" dirty="0"/>
              <a:t>1. Union-</a:t>
            </a:r>
            <a:r>
              <a:rPr lang="en" sz="2600" dirty="0"/>
              <a:t>Find Review</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 name="Oval 1">
            <a:extLst>
              <a:ext uri="{FF2B5EF4-FFF2-40B4-BE49-F238E27FC236}">
                <a16:creationId xmlns:a16="http://schemas.microsoft.com/office/drawing/2014/main" id="{064787D2-7B32-4DA6-9BF6-A17252CBDE49}"/>
              </a:ext>
            </a:extLst>
          </p:cNvPr>
          <p:cNvSpPr/>
          <p:nvPr/>
        </p:nvSpPr>
        <p:spPr>
          <a:xfrm>
            <a:off x="1866900" y="1977390"/>
            <a:ext cx="594360" cy="59436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itchFamily="2" charset="0"/>
                <a:cs typeface="Poppins" panose="00000500000000000000" pitchFamily="2" charset="0"/>
              </a:rPr>
              <a:t>1</a:t>
            </a:r>
            <a:endParaRPr lang="en-SG" sz="2400" dirty="0">
              <a:latin typeface="Montserrat SemiBold" pitchFamily="2" charset="0"/>
              <a:cs typeface="Poppins" panose="00000500000000000000" pitchFamily="2" charset="0"/>
            </a:endParaRPr>
          </a:p>
        </p:txBody>
      </p:sp>
      <p:sp>
        <p:nvSpPr>
          <p:cNvPr id="7" name="Oval 6">
            <a:extLst>
              <a:ext uri="{FF2B5EF4-FFF2-40B4-BE49-F238E27FC236}">
                <a16:creationId xmlns:a16="http://schemas.microsoft.com/office/drawing/2014/main" id="{298DF17D-E393-44EE-B883-446E3F60914F}"/>
              </a:ext>
            </a:extLst>
          </p:cNvPr>
          <p:cNvSpPr/>
          <p:nvPr/>
        </p:nvSpPr>
        <p:spPr>
          <a:xfrm>
            <a:off x="3154681" y="1977390"/>
            <a:ext cx="594360" cy="59436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itchFamily="2" charset="0"/>
                <a:cs typeface="Poppins" panose="00000500000000000000" pitchFamily="2" charset="0"/>
              </a:rPr>
              <a:t>2</a:t>
            </a:r>
            <a:endParaRPr lang="en-SG" sz="2400" dirty="0">
              <a:latin typeface="Montserrat SemiBold" pitchFamily="2" charset="0"/>
              <a:cs typeface="Poppins" panose="00000500000000000000" pitchFamily="2" charset="0"/>
            </a:endParaRPr>
          </a:p>
        </p:txBody>
      </p:sp>
      <p:sp>
        <p:nvSpPr>
          <p:cNvPr id="8" name="Oval 7">
            <a:extLst>
              <a:ext uri="{FF2B5EF4-FFF2-40B4-BE49-F238E27FC236}">
                <a16:creationId xmlns:a16="http://schemas.microsoft.com/office/drawing/2014/main" id="{FBF850ED-590F-4137-85FE-38E36A98CD66}"/>
              </a:ext>
            </a:extLst>
          </p:cNvPr>
          <p:cNvSpPr/>
          <p:nvPr/>
        </p:nvSpPr>
        <p:spPr>
          <a:xfrm>
            <a:off x="5349240" y="1977390"/>
            <a:ext cx="594360" cy="59436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itchFamily="2" charset="0"/>
                <a:cs typeface="Poppins" panose="00000500000000000000" pitchFamily="2" charset="0"/>
              </a:rPr>
              <a:t>3</a:t>
            </a:r>
            <a:endParaRPr lang="en-SG" sz="2400" dirty="0">
              <a:latin typeface="Montserrat SemiBold" pitchFamily="2" charset="0"/>
              <a:cs typeface="Poppins" panose="00000500000000000000" pitchFamily="2" charset="0"/>
            </a:endParaRPr>
          </a:p>
        </p:txBody>
      </p:sp>
      <p:sp>
        <p:nvSpPr>
          <p:cNvPr id="9" name="Oval 8">
            <a:extLst>
              <a:ext uri="{FF2B5EF4-FFF2-40B4-BE49-F238E27FC236}">
                <a16:creationId xmlns:a16="http://schemas.microsoft.com/office/drawing/2014/main" id="{FF0FA043-2A32-4CA3-99C3-590E56A3FD9A}"/>
              </a:ext>
            </a:extLst>
          </p:cNvPr>
          <p:cNvSpPr/>
          <p:nvPr/>
        </p:nvSpPr>
        <p:spPr>
          <a:xfrm>
            <a:off x="6324600" y="1977390"/>
            <a:ext cx="594360" cy="59436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itchFamily="2" charset="0"/>
                <a:cs typeface="Poppins" panose="00000500000000000000" pitchFamily="2" charset="0"/>
              </a:rPr>
              <a:t>4</a:t>
            </a:r>
            <a:endParaRPr lang="en-SG" sz="2400" dirty="0">
              <a:latin typeface="Montserrat SemiBold" pitchFamily="2" charset="0"/>
              <a:cs typeface="Poppins" panose="00000500000000000000" pitchFamily="2" charset="0"/>
            </a:endParaRPr>
          </a:p>
        </p:txBody>
      </p:sp>
      <p:sp>
        <p:nvSpPr>
          <p:cNvPr id="10" name="Oval 9">
            <a:extLst>
              <a:ext uri="{FF2B5EF4-FFF2-40B4-BE49-F238E27FC236}">
                <a16:creationId xmlns:a16="http://schemas.microsoft.com/office/drawing/2014/main" id="{98E26053-89BC-490F-AE47-A12FDB2E5009}"/>
              </a:ext>
            </a:extLst>
          </p:cNvPr>
          <p:cNvSpPr/>
          <p:nvPr/>
        </p:nvSpPr>
        <p:spPr>
          <a:xfrm>
            <a:off x="7299960" y="1977390"/>
            <a:ext cx="594360" cy="59436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itchFamily="2" charset="0"/>
                <a:cs typeface="Poppins" panose="00000500000000000000" pitchFamily="2" charset="0"/>
              </a:rPr>
              <a:t>5</a:t>
            </a:r>
            <a:endParaRPr lang="en-SG" sz="2400" dirty="0">
              <a:latin typeface="Montserrat SemiBold" pitchFamily="2" charset="0"/>
              <a:cs typeface="Poppins" panose="00000500000000000000" pitchFamily="2" charset="0"/>
            </a:endParaRPr>
          </a:p>
        </p:txBody>
      </p:sp>
      <p:sp>
        <p:nvSpPr>
          <p:cNvPr id="11" name="Google Shape;336;p36">
            <a:extLst>
              <a:ext uri="{FF2B5EF4-FFF2-40B4-BE49-F238E27FC236}">
                <a16:creationId xmlns:a16="http://schemas.microsoft.com/office/drawing/2014/main" id="{A5C6F32C-BCCE-42E6-84A9-3E33009FED63}"/>
              </a:ext>
            </a:extLst>
          </p:cNvPr>
          <p:cNvSpPr txBox="1">
            <a:spLocks/>
          </p:cNvSpPr>
          <p:nvPr/>
        </p:nvSpPr>
        <p:spPr>
          <a:xfrm>
            <a:off x="5646420" y="654710"/>
            <a:ext cx="1917570"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Union (1, 2)</a:t>
            </a:r>
          </a:p>
        </p:txBody>
      </p:sp>
      <p:cxnSp>
        <p:nvCxnSpPr>
          <p:cNvPr id="4" name="Straight Arrow Connector 3">
            <a:extLst>
              <a:ext uri="{FF2B5EF4-FFF2-40B4-BE49-F238E27FC236}">
                <a16:creationId xmlns:a16="http://schemas.microsoft.com/office/drawing/2014/main" id="{92634138-4432-4B90-BC3E-37436A228E8E}"/>
              </a:ext>
            </a:extLst>
          </p:cNvPr>
          <p:cNvCxnSpPr>
            <a:stCxn id="2" idx="6"/>
            <a:endCxn id="7" idx="2"/>
          </p:cNvCxnSpPr>
          <p:nvPr/>
        </p:nvCxnSpPr>
        <p:spPr>
          <a:xfrm>
            <a:off x="2461260" y="2274570"/>
            <a:ext cx="693421"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448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143</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SG" sz="2600" dirty="0"/>
              <a:t>1. Union-</a:t>
            </a:r>
            <a:r>
              <a:rPr lang="en" sz="2600" dirty="0"/>
              <a:t>Find Review</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 name="Oval 1">
            <a:extLst>
              <a:ext uri="{FF2B5EF4-FFF2-40B4-BE49-F238E27FC236}">
                <a16:creationId xmlns:a16="http://schemas.microsoft.com/office/drawing/2014/main" id="{064787D2-7B32-4DA6-9BF6-A17252CBDE49}"/>
              </a:ext>
            </a:extLst>
          </p:cNvPr>
          <p:cNvSpPr/>
          <p:nvPr/>
        </p:nvSpPr>
        <p:spPr>
          <a:xfrm>
            <a:off x="1866900" y="1977390"/>
            <a:ext cx="594360" cy="59436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itchFamily="2" charset="0"/>
                <a:cs typeface="Poppins" panose="00000500000000000000" pitchFamily="2" charset="0"/>
              </a:rPr>
              <a:t>1</a:t>
            </a:r>
            <a:endParaRPr lang="en-SG" sz="2400" dirty="0">
              <a:latin typeface="Montserrat SemiBold" pitchFamily="2" charset="0"/>
              <a:cs typeface="Poppins" panose="00000500000000000000" pitchFamily="2" charset="0"/>
            </a:endParaRPr>
          </a:p>
        </p:txBody>
      </p:sp>
      <p:sp>
        <p:nvSpPr>
          <p:cNvPr id="7" name="Oval 6">
            <a:extLst>
              <a:ext uri="{FF2B5EF4-FFF2-40B4-BE49-F238E27FC236}">
                <a16:creationId xmlns:a16="http://schemas.microsoft.com/office/drawing/2014/main" id="{298DF17D-E393-44EE-B883-446E3F60914F}"/>
              </a:ext>
            </a:extLst>
          </p:cNvPr>
          <p:cNvSpPr/>
          <p:nvPr/>
        </p:nvSpPr>
        <p:spPr>
          <a:xfrm>
            <a:off x="3154681" y="1977390"/>
            <a:ext cx="594360" cy="59436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itchFamily="2" charset="0"/>
                <a:cs typeface="Poppins" panose="00000500000000000000" pitchFamily="2" charset="0"/>
              </a:rPr>
              <a:t>2</a:t>
            </a:r>
            <a:endParaRPr lang="en-SG" sz="2400" dirty="0">
              <a:latin typeface="Montserrat SemiBold" pitchFamily="2" charset="0"/>
              <a:cs typeface="Poppins" panose="00000500000000000000" pitchFamily="2" charset="0"/>
            </a:endParaRPr>
          </a:p>
        </p:txBody>
      </p:sp>
      <p:sp>
        <p:nvSpPr>
          <p:cNvPr id="8" name="Oval 7">
            <a:extLst>
              <a:ext uri="{FF2B5EF4-FFF2-40B4-BE49-F238E27FC236}">
                <a16:creationId xmlns:a16="http://schemas.microsoft.com/office/drawing/2014/main" id="{FBF850ED-590F-4137-85FE-38E36A98CD66}"/>
              </a:ext>
            </a:extLst>
          </p:cNvPr>
          <p:cNvSpPr/>
          <p:nvPr/>
        </p:nvSpPr>
        <p:spPr>
          <a:xfrm>
            <a:off x="4442459" y="1977390"/>
            <a:ext cx="594360" cy="59436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itchFamily="2" charset="0"/>
                <a:cs typeface="Poppins" panose="00000500000000000000" pitchFamily="2" charset="0"/>
              </a:rPr>
              <a:t>3</a:t>
            </a:r>
            <a:endParaRPr lang="en-SG" sz="2400" dirty="0">
              <a:latin typeface="Montserrat SemiBold" pitchFamily="2" charset="0"/>
              <a:cs typeface="Poppins" panose="00000500000000000000" pitchFamily="2" charset="0"/>
            </a:endParaRPr>
          </a:p>
        </p:txBody>
      </p:sp>
      <p:sp>
        <p:nvSpPr>
          <p:cNvPr id="9" name="Oval 8">
            <a:extLst>
              <a:ext uri="{FF2B5EF4-FFF2-40B4-BE49-F238E27FC236}">
                <a16:creationId xmlns:a16="http://schemas.microsoft.com/office/drawing/2014/main" id="{FF0FA043-2A32-4CA3-99C3-590E56A3FD9A}"/>
              </a:ext>
            </a:extLst>
          </p:cNvPr>
          <p:cNvSpPr/>
          <p:nvPr/>
        </p:nvSpPr>
        <p:spPr>
          <a:xfrm>
            <a:off x="6324600" y="1977390"/>
            <a:ext cx="594360" cy="59436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itchFamily="2" charset="0"/>
                <a:cs typeface="Poppins" panose="00000500000000000000" pitchFamily="2" charset="0"/>
              </a:rPr>
              <a:t>4</a:t>
            </a:r>
            <a:endParaRPr lang="en-SG" sz="2400" dirty="0">
              <a:latin typeface="Montserrat SemiBold" pitchFamily="2" charset="0"/>
              <a:cs typeface="Poppins" panose="00000500000000000000" pitchFamily="2" charset="0"/>
            </a:endParaRPr>
          </a:p>
        </p:txBody>
      </p:sp>
      <p:sp>
        <p:nvSpPr>
          <p:cNvPr id="10" name="Oval 9">
            <a:extLst>
              <a:ext uri="{FF2B5EF4-FFF2-40B4-BE49-F238E27FC236}">
                <a16:creationId xmlns:a16="http://schemas.microsoft.com/office/drawing/2014/main" id="{98E26053-89BC-490F-AE47-A12FDB2E5009}"/>
              </a:ext>
            </a:extLst>
          </p:cNvPr>
          <p:cNvSpPr/>
          <p:nvPr/>
        </p:nvSpPr>
        <p:spPr>
          <a:xfrm>
            <a:off x="7299960" y="1977390"/>
            <a:ext cx="594360" cy="59436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itchFamily="2" charset="0"/>
                <a:cs typeface="Poppins" panose="00000500000000000000" pitchFamily="2" charset="0"/>
              </a:rPr>
              <a:t>5</a:t>
            </a:r>
            <a:endParaRPr lang="en-SG" sz="2400" dirty="0">
              <a:latin typeface="Montserrat SemiBold" pitchFamily="2" charset="0"/>
              <a:cs typeface="Poppins" panose="00000500000000000000" pitchFamily="2" charset="0"/>
            </a:endParaRPr>
          </a:p>
        </p:txBody>
      </p:sp>
      <p:sp>
        <p:nvSpPr>
          <p:cNvPr id="11" name="Google Shape;336;p36">
            <a:extLst>
              <a:ext uri="{FF2B5EF4-FFF2-40B4-BE49-F238E27FC236}">
                <a16:creationId xmlns:a16="http://schemas.microsoft.com/office/drawing/2014/main" id="{A5C6F32C-BCCE-42E6-84A9-3E33009FED63}"/>
              </a:ext>
            </a:extLst>
          </p:cNvPr>
          <p:cNvSpPr txBox="1">
            <a:spLocks/>
          </p:cNvSpPr>
          <p:nvPr/>
        </p:nvSpPr>
        <p:spPr>
          <a:xfrm>
            <a:off x="5646420" y="654710"/>
            <a:ext cx="1917570"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Union (2, 3)</a:t>
            </a:r>
          </a:p>
        </p:txBody>
      </p:sp>
      <p:cxnSp>
        <p:nvCxnSpPr>
          <p:cNvPr id="4" name="Straight Arrow Connector 3">
            <a:extLst>
              <a:ext uri="{FF2B5EF4-FFF2-40B4-BE49-F238E27FC236}">
                <a16:creationId xmlns:a16="http://schemas.microsoft.com/office/drawing/2014/main" id="{92634138-4432-4B90-BC3E-37436A228E8E}"/>
              </a:ext>
            </a:extLst>
          </p:cNvPr>
          <p:cNvCxnSpPr>
            <a:stCxn id="2" idx="6"/>
            <a:endCxn id="7" idx="2"/>
          </p:cNvCxnSpPr>
          <p:nvPr/>
        </p:nvCxnSpPr>
        <p:spPr>
          <a:xfrm>
            <a:off x="2461260" y="2274570"/>
            <a:ext cx="693421"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D842C2D-3080-4447-8FF9-2BC8D0FB6099}"/>
              </a:ext>
            </a:extLst>
          </p:cNvPr>
          <p:cNvCxnSpPr/>
          <p:nvPr/>
        </p:nvCxnSpPr>
        <p:spPr>
          <a:xfrm>
            <a:off x="3749038" y="2274570"/>
            <a:ext cx="693421"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688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144</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SG" sz="2600" dirty="0"/>
              <a:t>1. Union-</a:t>
            </a:r>
            <a:r>
              <a:rPr lang="en" sz="2600" dirty="0"/>
              <a:t>Find Review</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 name="Oval 1">
            <a:extLst>
              <a:ext uri="{FF2B5EF4-FFF2-40B4-BE49-F238E27FC236}">
                <a16:creationId xmlns:a16="http://schemas.microsoft.com/office/drawing/2014/main" id="{064787D2-7B32-4DA6-9BF6-A17252CBDE49}"/>
              </a:ext>
            </a:extLst>
          </p:cNvPr>
          <p:cNvSpPr/>
          <p:nvPr/>
        </p:nvSpPr>
        <p:spPr>
          <a:xfrm>
            <a:off x="1866900" y="1977390"/>
            <a:ext cx="594360" cy="59436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itchFamily="2" charset="0"/>
                <a:cs typeface="Poppins" panose="00000500000000000000" pitchFamily="2" charset="0"/>
              </a:rPr>
              <a:t>1</a:t>
            </a:r>
            <a:endParaRPr lang="en-SG" sz="2400" dirty="0">
              <a:latin typeface="Montserrat SemiBold" pitchFamily="2" charset="0"/>
              <a:cs typeface="Poppins" panose="00000500000000000000" pitchFamily="2" charset="0"/>
            </a:endParaRPr>
          </a:p>
        </p:txBody>
      </p:sp>
      <p:sp>
        <p:nvSpPr>
          <p:cNvPr id="7" name="Oval 6">
            <a:extLst>
              <a:ext uri="{FF2B5EF4-FFF2-40B4-BE49-F238E27FC236}">
                <a16:creationId xmlns:a16="http://schemas.microsoft.com/office/drawing/2014/main" id="{298DF17D-E393-44EE-B883-446E3F60914F}"/>
              </a:ext>
            </a:extLst>
          </p:cNvPr>
          <p:cNvSpPr/>
          <p:nvPr/>
        </p:nvSpPr>
        <p:spPr>
          <a:xfrm>
            <a:off x="3154681" y="1977390"/>
            <a:ext cx="594360" cy="59436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itchFamily="2" charset="0"/>
                <a:cs typeface="Poppins" panose="00000500000000000000" pitchFamily="2" charset="0"/>
              </a:rPr>
              <a:t>2</a:t>
            </a:r>
            <a:endParaRPr lang="en-SG" sz="2400" dirty="0">
              <a:latin typeface="Montserrat SemiBold" pitchFamily="2" charset="0"/>
              <a:cs typeface="Poppins" panose="00000500000000000000" pitchFamily="2" charset="0"/>
            </a:endParaRPr>
          </a:p>
        </p:txBody>
      </p:sp>
      <p:sp>
        <p:nvSpPr>
          <p:cNvPr id="8" name="Oval 7">
            <a:extLst>
              <a:ext uri="{FF2B5EF4-FFF2-40B4-BE49-F238E27FC236}">
                <a16:creationId xmlns:a16="http://schemas.microsoft.com/office/drawing/2014/main" id="{FBF850ED-590F-4137-85FE-38E36A98CD66}"/>
              </a:ext>
            </a:extLst>
          </p:cNvPr>
          <p:cNvSpPr/>
          <p:nvPr/>
        </p:nvSpPr>
        <p:spPr>
          <a:xfrm>
            <a:off x="4442459" y="1977390"/>
            <a:ext cx="594360" cy="59436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itchFamily="2" charset="0"/>
                <a:cs typeface="Poppins" panose="00000500000000000000" pitchFamily="2" charset="0"/>
              </a:rPr>
              <a:t>3</a:t>
            </a:r>
            <a:endParaRPr lang="en-SG" sz="2400" dirty="0">
              <a:latin typeface="Montserrat SemiBold" pitchFamily="2" charset="0"/>
              <a:cs typeface="Poppins" panose="00000500000000000000" pitchFamily="2" charset="0"/>
            </a:endParaRPr>
          </a:p>
        </p:txBody>
      </p:sp>
      <p:sp>
        <p:nvSpPr>
          <p:cNvPr id="9" name="Oval 8">
            <a:extLst>
              <a:ext uri="{FF2B5EF4-FFF2-40B4-BE49-F238E27FC236}">
                <a16:creationId xmlns:a16="http://schemas.microsoft.com/office/drawing/2014/main" id="{FF0FA043-2A32-4CA3-99C3-590E56A3FD9A}"/>
              </a:ext>
            </a:extLst>
          </p:cNvPr>
          <p:cNvSpPr/>
          <p:nvPr/>
        </p:nvSpPr>
        <p:spPr>
          <a:xfrm>
            <a:off x="5730240" y="1977390"/>
            <a:ext cx="594360" cy="59436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itchFamily="2" charset="0"/>
                <a:cs typeface="Poppins" panose="00000500000000000000" pitchFamily="2" charset="0"/>
              </a:rPr>
              <a:t>4</a:t>
            </a:r>
            <a:endParaRPr lang="en-SG" sz="2400" dirty="0">
              <a:latin typeface="Montserrat SemiBold" pitchFamily="2" charset="0"/>
              <a:cs typeface="Poppins" panose="00000500000000000000" pitchFamily="2" charset="0"/>
            </a:endParaRPr>
          </a:p>
        </p:txBody>
      </p:sp>
      <p:sp>
        <p:nvSpPr>
          <p:cNvPr id="10" name="Oval 9">
            <a:extLst>
              <a:ext uri="{FF2B5EF4-FFF2-40B4-BE49-F238E27FC236}">
                <a16:creationId xmlns:a16="http://schemas.microsoft.com/office/drawing/2014/main" id="{98E26053-89BC-490F-AE47-A12FDB2E5009}"/>
              </a:ext>
            </a:extLst>
          </p:cNvPr>
          <p:cNvSpPr/>
          <p:nvPr/>
        </p:nvSpPr>
        <p:spPr>
          <a:xfrm>
            <a:off x="7299960" y="1977390"/>
            <a:ext cx="594360" cy="59436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itchFamily="2" charset="0"/>
                <a:cs typeface="Poppins" panose="00000500000000000000" pitchFamily="2" charset="0"/>
              </a:rPr>
              <a:t>5</a:t>
            </a:r>
            <a:endParaRPr lang="en-SG" sz="2400" dirty="0">
              <a:latin typeface="Montserrat SemiBold" pitchFamily="2" charset="0"/>
              <a:cs typeface="Poppins" panose="00000500000000000000" pitchFamily="2" charset="0"/>
            </a:endParaRPr>
          </a:p>
        </p:txBody>
      </p:sp>
      <p:sp>
        <p:nvSpPr>
          <p:cNvPr id="11" name="Google Shape;336;p36">
            <a:extLst>
              <a:ext uri="{FF2B5EF4-FFF2-40B4-BE49-F238E27FC236}">
                <a16:creationId xmlns:a16="http://schemas.microsoft.com/office/drawing/2014/main" id="{A5C6F32C-BCCE-42E6-84A9-3E33009FED63}"/>
              </a:ext>
            </a:extLst>
          </p:cNvPr>
          <p:cNvSpPr txBox="1">
            <a:spLocks/>
          </p:cNvSpPr>
          <p:nvPr/>
        </p:nvSpPr>
        <p:spPr>
          <a:xfrm>
            <a:off x="5646420" y="654710"/>
            <a:ext cx="1917570"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Union (3, 4)</a:t>
            </a:r>
          </a:p>
        </p:txBody>
      </p:sp>
      <p:cxnSp>
        <p:nvCxnSpPr>
          <p:cNvPr id="4" name="Straight Arrow Connector 3">
            <a:extLst>
              <a:ext uri="{FF2B5EF4-FFF2-40B4-BE49-F238E27FC236}">
                <a16:creationId xmlns:a16="http://schemas.microsoft.com/office/drawing/2014/main" id="{92634138-4432-4B90-BC3E-37436A228E8E}"/>
              </a:ext>
            </a:extLst>
          </p:cNvPr>
          <p:cNvCxnSpPr>
            <a:stCxn id="2" idx="6"/>
            <a:endCxn id="7" idx="2"/>
          </p:cNvCxnSpPr>
          <p:nvPr/>
        </p:nvCxnSpPr>
        <p:spPr>
          <a:xfrm>
            <a:off x="2461260" y="2274570"/>
            <a:ext cx="693421"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D842C2D-3080-4447-8FF9-2BC8D0FB6099}"/>
              </a:ext>
            </a:extLst>
          </p:cNvPr>
          <p:cNvCxnSpPr/>
          <p:nvPr/>
        </p:nvCxnSpPr>
        <p:spPr>
          <a:xfrm>
            <a:off x="3749038" y="2274570"/>
            <a:ext cx="693421"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8324722-801F-4FF9-8757-25E4055A8CC4}"/>
              </a:ext>
            </a:extLst>
          </p:cNvPr>
          <p:cNvCxnSpPr/>
          <p:nvPr/>
        </p:nvCxnSpPr>
        <p:spPr>
          <a:xfrm>
            <a:off x="5036819" y="2274570"/>
            <a:ext cx="693421"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361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145</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SG" sz="2600" dirty="0"/>
              <a:t>1. Union-</a:t>
            </a:r>
            <a:r>
              <a:rPr lang="en" sz="2600" dirty="0"/>
              <a:t>Find Review</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 name="Oval 1">
            <a:extLst>
              <a:ext uri="{FF2B5EF4-FFF2-40B4-BE49-F238E27FC236}">
                <a16:creationId xmlns:a16="http://schemas.microsoft.com/office/drawing/2014/main" id="{064787D2-7B32-4DA6-9BF6-A17252CBDE49}"/>
              </a:ext>
            </a:extLst>
          </p:cNvPr>
          <p:cNvSpPr/>
          <p:nvPr/>
        </p:nvSpPr>
        <p:spPr>
          <a:xfrm>
            <a:off x="1866900" y="1977390"/>
            <a:ext cx="594360" cy="59436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itchFamily="2" charset="0"/>
                <a:cs typeface="Poppins" panose="00000500000000000000" pitchFamily="2" charset="0"/>
              </a:rPr>
              <a:t>1</a:t>
            </a:r>
            <a:endParaRPr lang="en-SG" sz="2400" dirty="0">
              <a:latin typeface="Montserrat SemiBold" pitchFamily="2" charset="0"/>
              <a:cs typeface="Poppins" panose="00000500000000000000" pitchFamily="2" charset="0"/>
            </a:endParaRPr>
          </a:p>
        </p:txBody>
      </p:sp>
      <p:sp>
        <p:nvSpPr>
          <p:cNvPr id="7" name="Oval 6">
            <a:extLst>
              <a:ext uri="{FF2B5EF4-FFF2-40B4-BE49-F238E27FC236}">
                <a16:creationId xmlns:a16="http://schemas.microsoft.com/office/drawing/2014/main" id="{298DF17D-E393-44EE-B883-446E3F60914F}"/>
              </a:ext>
            </a:extLst>
          </p:cNvPr>
          <p:cNvSpPr/>
          <p:nvPr/>
        </p:nvSpPr>
        <p:spPr>
          <a:xfrm>
            <a:off x="3154681" y="1977390"/>
            <a:ext cx="594360" cy="59436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itchFamily="2" charset="0"/>
                <a:cs typeface="Poppins" panose="00000500000000000000" pitchFamily="2" charset="0"/>
              </a:rPr>
              <a:t>2</a:t>
            </a:r>
            <a:endParaRPr lang="en-SG" sz="2400" dirty="0">
              <a:latin typeface="Montserrat SemiBold" pitchFamily="2" charset="0"/>
              <a:cs typeface="Poppins" panose="00000500000000000000" pitchFamily="2" charset="0"/>
            </a:endParaRPr>
          </a:p>
        </p:txBody>
      </p:sp>
      <p:sp>
        <p:nvSpPr>
          <p:cNvPr id="8" name="Oval 7">
            <a:extLst>
              <a:ext uri="{FF2B5EF4-FFF2-40B4-BE49-F238E27FC236}">
                <a16:creationId xmlns:a16="http://schemas.microsoft.com/office/drawing/2014/main" id="{FBF850ED-590F-4137-85FE-38E36A98CD66}"/>
              </a:ext>
            </a:extLst>
          </p:cNvPr>
          <p:cNvSpPr/>
          <p:nvPr/>
        </p:nvSpPr>
        <p:spPr>
          <a:xfrm>
            <a:off x="4442459" y="1977390"/>
            <a:ext cx="594360" cy="59436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itchFamily="2" charset="0"/>
                <a:cs typeface="Poppins" panose="00000500000000000000" pitchFamily="2" charset="0"/>
              </a:rPr>
              <a:t>3</a:t>
            </a:r>
            <a:endParaRPr lang="en-SG" sz="2400" dirty="0">
              <a:latin typeface="Montserrat SemiBold" pitchFamily="2" charset="0"/>
              <a:cs typeface="Poppins" panose="00000500000000000000" pitchFamily="2" charset="0"/>
            </a:endParaRPr>
          </a:p>
        </p:txBody>
      </p:sp>
      <p:sp>
        <p:nvSpPr>
          <p:cNvPr id="9" name="Oval 8">
            <a:extLst>
              <a:ext uri="{FF2B5EF4-FFF2-40B4-BE49-F238E27FC236}">
                <a16:creationId xmlns:a16="http://schemas.microsoft.com/office/drawing/2014/main" id="{FF0FA043-2A32-4CA3-99C3-590E56A3FD9A}"/>
              </a:ext>
            </a:extLst>
          </p:cNvPr>
          <p:cNvSpPr/>
          <p:nvPr/>
        </p:nvSpPr>
        <p:spPr>
          <a:xfrm>
            <a:off x="5730240" y="1977390"/>
            <a:ext cx="594360" cy="59436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itchFamily="2" charset="0"/>
                <a:cs typeface="Poppins" panose="00000500000000000000" pitchFamily="2" charset="0"/>
              </a:rPr>
              <a:t>4</a:t>
            </a:r>
            <a:endParaRPr lang="en-SG" sz="2400" dirty="0">
              <a:latin typeface="Montserrat SemiBold" pitchFamily="2" charset="0"/>
              <a:cs typeface="Poppins" panose="00000500000000000000" pitchFamily="2" charset="0"/>
            </a:endParaRPr>
          </a:p>
        </p:txBody>
      </p:sp>
      <p:sp>
        <p:nvSpPr>
          <p:cNvPr id="10" name="Oval 9">
            <a:extLst>
              <a:ext uri="{FF2B5EF4-FFF2-40B4-BE49-F238E27FC236}">
                <a16:creationId xmlns:a16="http://schemas.microsoft.com/office/drawing/2014/main" id="{98E26053-89BC-490F-AE47-A12FDB2E5009}"/>
              </a:ext>
            </a:extLst>
          </p:cNvPr>
          <p:cNvSpPr/>
          <p:nvPr/>
        </p:nvSpPr>
        <p:spPr>
          <a:xfrm>
            <a:off x="7018021" y="1977390"/>
            <a:ext cx="594360" cy="59436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SemiBold" pitchFamily="2" charset="0"/>
                <a:cs typeface="Poppins" panose="00000500000000000000" pitchFamily="2" charset="0"/>
              </a:rPr>
              <a:t>5</a:t>
            </a:r>
            <a:endParaRPr lang="en-SG" sz="2400" dirty="0">
              <a:latin typeface="Montserrat SemiBold" pitchFamily="2" charset="0"/>
              <a:cs typeface="Poppins" panose="00000500000000000000" pitchFamily="2" charset="0"/>
            </a:endParaRPr>
          </a:p>
        </p:txBody>
      </p:sp>
      <p:sp>
        <p:nvSpPr>
          <p:cNvPr id="11" name="Google Shape;336;p36">
            <a:extLst>
              <a:ext uri="{FF2B5EF4-FFF2-40B4-BE49-F238E27FC236}">
                <a16:creationId xmlns:a16="http://schemas.microsoft.com/office/drawing/2014/main" id="{A5C6F32C-BCCE-42E6-84A9-3E33009FED63}"/>
              </a:ext>
            </a:extLst>
          </p:cNvPr>
          <p:cNvSpPr txBox="1">
            <a:spLocks/>
          </p:cNvSpPr>
          <p:nvPr/>
        </p:nvSpPr>
        <p:spPr>
          <a:xfrm>
            <a:off x="5646420" y="654710"/>
            <a:ext cx="1917570"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Union (4, 5)</a:t>
            </a:r>
          </a:p>
        </p:txBody>
      </p:sp>
      <p:cxnSp>
        <p:nvCxnSpPr>
          <p:cNvPr id="4" name="Straight Arrow Connector 3">
            <a:extLst>
              <a:ext uri="{FF2B5EF4-FFF2-40B4-BE49-F238E27FC236}">
                <a16:creationId xmlns:a16="http://schemas.microsoft.com/office/drawing/2014/main" id="{92634138-4432-4B90-BC3E-37436A228E8E}"/>
              </a:ext>
            </a:extLst>
          </p:cNvPr>
          <p:cNvCxnSpPr>
            <a:stCxn id="2" idx="6"/>
            <a:endCxn id="7" idx="2"/>
          </p:cNvCxnSpPr>
          <p:nvPr/>
        </p:nvCxnSpPr>
        <p:spPr>
          <a:xfrm>
            <a:off x="2461260" y="2274570"/>
            <a:ext cx="693421"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D842C2D-3080-4447-8FF9-2BC8D0FB6099}"/>
              </a:ext>
            </a:extLst>
          </p:cNvPr>
          <p:cNvCxnSpPr/>
          <p:nvPr/>
        </p:nvCxnSpPr>
        <p:spPr>
          <a:xfrm>
            <a:off x="3749038" y="2274570"/>
            <a:ext cx="693421"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8324722-801F-4FF9-8757-25E4055A8CC4}"/>
              </a:ext>
            </a:extLst>
          </p:cNvPr>
          <p:cNvCxnSpPr/>
          <p:nvPr/>
        </p:nvCxnSpPr>
        <p:spPr>
          <a:xfrm>
            <a:off x="5036819" y="2274570"/>
            <a:ext cx="693421"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5F99AA8-45DD-4335-8403-C4D2A117B5C8}"/>
              </a:ext>
            </a:extLst>
          </p:cNvPr>
          <p:cNvCxnSpPr/>
          <p:nvPr/>
        </p:nvCxnSpPr>
        <p:spPr>
          <a:xfrm>
            <a:off x="6324600" y="2274570"/>
            <a:ext cx="693421"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Google Shape;336;p36">
                <a:extLst>
                  <a:ext uri="{FF2B5EF4-FFF2-40B4-BE49-F238E27FC236}">
                    <a16:creationId xmlns:a16="http://schemas.microsoft.com/office/drawing/2014/main" id="{E7879372-0900-4F56-B323-90426644C38C}"/>
                  </a:ext>
                </a:extLst>
              </p:cNvPr>
              <p:cNvSpPr txBox="1">
                <a:spLocks/>
              </p:cNvSpPr>
              <p:nvPr/>
            </p:nvSpPr>
            <p:spPr>
              <a:xfrm>
                <a:off x="3309540" y="3141340"/>
                <a:ext cx="2522220" cy="464100"/>
              </a:xfrm>
              <a:prstGeom prst="rect">
                <a:avLst/>
              </a:prstGeom>
              <a:solidFill>
                <a:srgbClr val="0070C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2000" dirty="0">
                    <a:latin typeface="Montserrat SemiBold" pitchFamily="2" charset="0"/>
                  </a:rPr>
                  <a:t>Worst case: </a:t>
                </a:r>
                <a14:m>
                  <m:oMath xmlns:m="http://schemas.openxmlformats.org/officeDocument/2006/math">
                    <m:r>
                      <m:rPr>
                        <m:sty m:val="p"/>
                      </m:rPr>
                      <a:rPr lang="en-US" sz="2000" b="0" i="0" smtClean="0">
                        <a:latin typeface="Cambria Math" panose="02040503050406030204" pitchFamily="18" charset="0"/>
                      </a:rPr>
                      <m:t>Θ</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latin typeface="Montserrat SemiBold" pitchFamily="2" charset="0"/>
                </a:endParaRPr>
              </a:p>
            </p:txBody>
          </p:sp>
        </mc:Choice>
        <mc:Fallback xmlns="">
          <p:sp>
            <p:nvSpPr>
              <p:cNvPr id="16" name="Google Shape;336;p36">
                <a:extLst>
                  <a:ext uri="{FF2B5EF4-FFF2-40B4-BE49-F238E27FC236}">
                    <a16:creationId xmlns:a16="http://schemas.microsoft.com/office/drawing/2014/main" id="{E7879372-0900-4F56-B323-90426644C38C}"/>
                  </a:ext>
                </a:extLst>
              </p:cNvPr>
              <p:cNvSpPr txBox="1">
                <a:spLocks noRot="1" noChangeAspect="1" noMove="1" noResize="1" noEditPoints="1" noAdjustHandles="1" noChangeArrowheads="1" noChangeShapeType="1" noTextEdit="1"/>
              </p:cNvSpPr>
              <p:nvPr/>
            </p:nvSpPr>
            <p:spPr>
              <a:xfrm>
                <a:off x="3309540" y="3141340"/>
                <a:ext cx="2522220" cy="464100"/>
              </a:xfrm>
              <a:prstGeom prst="rect">
                <a:avLst/>
              </a:prstGeom>
              <a:blipFill>
                <a:blip r:embed="rId3"/>
                <a:stretch>
                  <a:fillRect b="-21053"/>
                </a:stretch>
              </a:blipFill>
              <a:ln>
                <a:noFill/>
              </a:ln>
            </p:spPr>
            <p:txBody>
              <a:bodyPr/>
              <a:lstStyle/>
              <a:p>
                <a:r>
                  <a:rPr lang="en-SG">
                    <a:noFill/>
                  </a:rPr>
                  <a:t> </a:t>
                </a:r>
              </a:p>
            </p:txBody>
          </p:sp>
        </mc:Fallback>
      </mc:AlternateContent>
      <p:sp>
        <p:nvSpPr>
          <p:cNvPr id="17" name="Google Shape;336;p36">
            <a:extLst>
              <a:ext uri="{FF2B5EF4-FFF2-40B4-BE49-F238E27FC236}">
                <a16:creationId xmlns:a16="http://schemas.microsoft.com/office/drawing/2014/main" id="{7FD6A854-4C98-47C4-BADE-3D52733E54D5}"/>
              </a:ext>
            </a:extLst>
          </p:cNvPr>
          <p:cNvSpPr txBox="1">
            <a:spLocks/>
          </p:cNvSpPr>
          <p:nvPr/>
        </p:nvSpPr>
        <p:spPr>
          <a:xfrm>
            <a:off x="2296664" y="3687460"/>
            <a:ext cx="4547972"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It is easy to come up with a linear length tree as an example here!</a:t>
            </a:r>
          </a:p>
        </p:txBody>
      </p:sp>
    </p:spTree>
    <p:extLst>
      <p:ext uri="{BB962C8B-B14F-4D97-AF65-F5344CB8AC3E}">
        <p14:creationId xmlns:p14="http://schemas.microsoft.com/office/powerpoint/2010/main" val="860464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146</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SG" sz="2600" dirty="0"/>
              <a:t>1. Union-</a:t>
            </a:r>
            <a:r>
              <a:rPr lang="en" sz="2600" dirty="0"/>
              <a:t>Find Review</a:t>
            </a:r>
            <a:endParaRPr lang="en-SG" sz="2600" dirty="0"/>
          </a:p>
        </p:txBody>
      </p:sp>
      <p:sp>
        <p:nvSpPr>
          <p:cNvPr id="11" name="Google Shape;336;p36">
            <a:extLst>
              <a:ext uri="{FF2B5EF4-FFF2-40B4-BE49-F238E27FC236}">
                <a16:creationId xmlns:a16="http://schemas.microsoft.com/office/drawing/2014/main" id="{F923A298-0D96-4A3C-9519-8432F5890EB1}"/>
              </a:ext>
            </a:extLst>
          </p:cNvPr>
          <p:cNvSpPr txBox="1">
            <a:spLocks/>
          </p:cNvSpPr>
          <p:nvPr/>
        </p:nvSpPr>
        <p:spPr>
          <a:xfrm>
            <a:off x="714000" y="1247890"/>
            <a:ext cx="6311640"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2000" dirty="0">
                <a:latin typeface="Montserrat SemiBold" pitchFamily="2" charset="0"/>
              </a:rPr>
              <a:t>Another Algorithm</a:t>
            </a:r>
          </a:p>
        </p:txBody>
      </p:sp>
      <p:sp>
        <p:nvSpPr>
          <p:cNvPr id="5" name="Google Shape;336;p36">
            <a:extLst>
              <a:ext uri="{FF2B5EF4-FFF2-40B4-BE49-F238E27FC236}">
                <a16:creationId xmlns:a16="http://schemas.microsoft.com/office/drawing/2014/main" id="{A4ADF0B3-92CB-4805-B762-9FE151E9393F}"/>
              </a:ext>
            </a:extLst>
          </p:cNvPr>
          <p:cNvSpPr txBox="1">
            <a:spLocks/>
          </p:cNvSpPr>
          <p:nvPr/>
        </p:nvSpPr>
        <p:spPr>
          <a:xfrm>
            <a:off x="714000" y="1711990"/>
            <a:ext cx="6311640"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 Keep track of the set ID in an array (or hash table)</a:t>
            </a:r>
          </a:p>
        </p:txBody>
      </p:sp>
      <p:sp>
        <p:nvSpPr>
          <p:cNvPr id="6" name="Google Shape;336;p36">
            <a:extLst>
              <a:ext uri="{FF2B5EF4-FFF2-40B4-BE49-F238E27FC236}">
                <a16:creationId xmlns:a16="http://schemas.microsoft.com/office/drawing/2014/main" id="{4FD73FE5-0E03-4E8E-9D7E-14C76A6CC919}"/>
              </a:ext>
            </a:extLst>
          </p:cNvPr>
          <p:cNvSpPr txBox="1">
            <a:spLocks/>
          </p:cNvSpPr>
          <p:nvPr/>
        </p:nvSpPr>
        <p:spPr>
          <a:xfrm>
            <a:off x="713999" y="2107650"/>
            <a:ext cx="7162309"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 Keep track of each list’s size in an array(or hash table)</a:t>
            </a:r>
          </a:p>
        </p:txBody>
      </p:sp>
      <p:sp>
        <p:nvSpPr>
          <p:cNvPr id="7" name="Google Shape;336;p36">
            <a:extLst>
              <a:ext uri="{FF2B5EF4-FFF2-40B4-BE49-F238E27FC236}">
                <a16:creationId xmlns:a16="http://schemas.microsoft.com/office/drawing/2014/main" id="{692307CF-2192-47DC-9D1D-4EA3E1491648}"/>
              </a:ext>
            </a:extLst>
          </p:cNvPr>
          <p:cNvSpPr txBox="1">
            <a:spLocks/>
          </p:cNvSpPr>
          <p:nvPr/>
        </p:nvSpPr>
        <p:spPr>
          <a:xfrm>
            <a:off x="713999" y="2503310"/>
            <a:ext cx="7162309"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 Each set is now represented as a linked list</a:t>
            </a:r>
          </a:p>
        </p:txBody>
      </p:sp>
      <p:sp>
        <p:nvSpPr>
          <p:cNvPr id="2" name="Rectangle 1">
            <a:extLst>
              <a:ext uri="{FF2B5EF4-FFF2-40B4-BE49-F238E27FC236}">
                <a16:creationId xmlns:a16="http://schemas.microsoft.com/office/drawing/2014/main" id="{9019457D-A3E4-44CE-BCD4-19B545A1EBFC}"/>
              </a:ext>
            </a:extLst>
          </p:cNvPr>
          <p:cNvSpPr/>
          <p:nvPr/>
        </p:nvSpPr>
        <p:spPr>
          <a:xfrm>
            <a:off x="2008909" y="3491345"/>
            <a:ext cx="554182" cy="55418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ontserrat SemiBold" pitchFamily="2" charset="0"/>
              </a:rPr>
              <a:t>1</a:t>
            </a:r>
            <a:endParaRPr lang="en-SG" sz="2000" dirty="0">
              <a:solidFill>
                <a:schemeClr val="bg1"/>
              </a:solidFill>
              <a:latin typeface="Montserrat SemiBold" pitchFamily="2" charset="0"/>
            </a:endParaRPr>
          </a:p>
        </p:txBody>
      </p:sp>
      <p:sp>
        <p:nvSpPr>
          <p:cNvPr id="9" name="Rectangle 8">
            <a:extLst>
              <a:ext uri="{FF2B5EF4-FFF2-40B4-BE49-F238E27FC236}">
                <a16:creationId xmlns:a16="http://schemas.microsoft.com/office/drawing/2014/main" id="{85393DAB-63AC-4AC8-8D88-D99A2FB754F1}"/>
              </a:ext>
            </a:extLst>
          </p:cNvPr>
          <p:cNvSpPr/>
          <p:nvPr/>
        </p:nvSpPr>
        <p:spPr>
          <a:xfrm>
            <a:off x="2563091" y="3493828"/>
            <a:ext cx="554182" cy="55418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solidFill>
                <a:schemeClr val="bg1"/>
              </a:solidFill>
              <a:latin typeface="Montserrat SemiBold" pitchFamily="2" charset="0"/>
            </a:endParaRPr>
          </a:p>
        </p:txBody>
      </p:sp>
      <p:sp>
        <p:nvSpPr>
          <p:cNvPr id="10" name="Rectangle 9">
            <a:extLst>
              <a:ext uri="{FF2B5EF4-FFF2-40B4-BE49-F238E27FC236}">
                <a16:creationId xmlns:a16="http://schemas.microsoft.com/office/drawing/2014/main" id="{E33CC868-50F2-41F2-803A-C85CC32D709B}"/>
              </a:ext>
            </a:extLst>
          </p:cNvPr>
          <p:cNvSpPr/>
          <p:nvPr/>
        </p:nvSpPr>
        <p:spPr>
          <a:xfrm>
            <a:off x="4017818" y="3491345"/>
            <a:ext cx="554182" cy="55418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ontserrat SemiBold" pitchFamily="2" charset="0"/>
              </a:rPr>
              <a:t>2</a:t>
            </a:r>
            <a:endParaRPr lang="en-SG" sz="2000" dirty="0">
              <a:solidFill>
                <a:schemeClr val="bg1"/>
              </a:solidFill>
              <a:latin typeface="Montserrat SemiBold" pitchFamily="2" charset="0"/>
            </a:endParaRPr>
          </a:p>
        </p:txBody>
      </p:sp>
      <p:sp>
        <p:nvSpPr>
          <p:cNvPr id="12" name="Rectangle 11">
            <a:extLst>
              <a:ext uri="{FF2B5EF4-FFF2-40B4-BE49-F238E27FC236}">
                <a16:creationId xmlns:a16="http://schemas.microsoft.com/office/drawing/2014/main" id="{DB2E4384-32DE-4DDF-94AE-7E3A5B1A3E9A}"/>
              </a:ext>
            </a:extLst>
          </p:cNvPr>
          <p:cNvSpPr/>
          <p:nvPr/>
        </p:nvSpPr>
        <p:spPr>
          <a:xfrm>
            <a:off x="4572000" y="3493828"/>
            <a:ext cx="554182" cy="55418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solidFill>
                <a:schemeClr val="bg1"/>
              </a:solidFill>
              <a:latin typeface="Montserrat SemiBold" pitchFamily="2" charset="0"/>
            </a:endParaRPr>
          </a:p>
        </p:txBody>
      </p:sp>
      <p:sp>
        <p:nvSpPr>
          <p:cNvPr id="14" name="Rectangle 13">
            <a:extLst>
              <a:ext uri="{FF2B5EF4-FFF2-40B4-BE49-F238E27FC236}">
                <a16:creationId xmlns:a16="http://schemas.microsoft.com/office/drawing/2014/main" id="{8D26C4A7-3DCD-40DA-A876-F2961EB23107}"/>
              </a:ext>
            </a:extLst>
          </p:cNvPr>
          <p:cNvSpPr/>
          <p:nvPr/>
        </p:nvSpPr>
        <p:spPr>
          <a:xfrm>
            <a:off x="6026727" y="3491345"/>
            <a:ext cx="554182" cy="55418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ontserrat SemiBold" pitchFamily="2" charset="0"/>
              </a:rPr>
              <a:t>3</a:t>
            </a:r>
            <a:endParaRPr lang="en-SG" sz="2000" dirty="0">
              <a:solidFill>
                <a:schemeClr val="bg1"/>
              </a:solidFill>
              <a:latin typeface="Montserrat SemiBold" pitchFamily="2" charset="0"/>
            </a:endParaRPr>
          </a:p>
        </p:txBody>
      </p:sp>
      <p:sp>
        <p:nvSpPr>
          <p:cNvPr id="15" name="Rectangle 14">
            <a:extLst>
              <a:ext uri="{FF2B5EF4-FFF2-40B4-BE49-F238E27FC236}">
                <a16:creationId xmlns:a16="http://schemas.microsoft.com/office/drawing/2014/main" id="{F71F4CEF-AF3C-409A-A56E-8AEABBBB1A71}"/>
              </a:ext>
            </a:extLst>
          </p:cNvPr>
          <p:cNvSpPr/>
          <p:nvPr/>
        </p:nvSpPr>
        <p:spPr>
          <a:xfrm>
            <a:off x="6580909" y="3493828"/>
            <a:ext cx="554182" cy="55418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solidFill>
                <a:schemeClr val="bg1"/>
              </a:solidFill>
              <a:latin typeface="Montserrat SemiBold" pitchFamily="2" charset="0"/>
            </a:endParaRPr>
          </a:p>
        </p:txBody>
      </p:sp>
      <p:cxnSp>
        <p:nvCxnSpPr>
          <p:cNvPr id="4" name="Straight Arrow Connector 3">
            <a:extLst>
              <a:ext uri="{FF2B5EF4-FFF2-40B4-BE49-F238E27FC236}">
                <a16:creationId xmlns:a16="http://schemas.microsoft.com/office/drawing/2014/main" id="{51CC5C32-9A04-4EA2-9158-9C74138CE49C}"/>
              </a:ext>
            </a:extLst>
          </p:cNvPr>
          <p:cNvCxnSpPr>
            <a:cxnSpLocks/>
          </p:cNvCxnSpPr>
          <p:nvPr/>
        </p:nvCxnSpPr>
        <p:spPr>
          <a:xfrm>
            <a:off x="2840182" y="3761509"/>
            <a:ext cx="1087582"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FAD07A6-AF4E-4362-9E61-4308E6381E55}"/>
              </a:ext>
            </a:extLst>
          </p:cNvPr>
          <p:cNvCxnSpPr>
            <a:cxnSpLocks/>
          </p:cNvCxnSpPr>
          <p:nvPr/>
        </p:nvCxnSpPr>
        <p:spPr>
          <a:xfrm>
            <a:off x="4883727" y="3761509"/>
            <a:ext cx="1087582"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3E7FF89-BBAA-4F11-8E6C-65BB1B53840B}"/>
              </a:ext>
            </a:extLst>
          </p:cNvPr>
          <p:cNvCxnSpPr/>
          <p:nvPr/>
        </p:nvCxnSpPr>
        <p:spPr>
          <a:xfrm flipV="1">
            <a:off x="6580909" y="3491345"/>
            <a:ext cx="554182" cy="55418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5293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147</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SG" sz="2600" dirty="0"/>
              <a:t>1. Union-</a:t>
            </a:r>
            <a:r>
              <a:rPr lang="en" sz="2600" dirty="0"/>
              <a:t>Find Review</a:t>
            </a:r>
            <a:endParaRPr lang="en-SG" sz="2600" dirty="0"/>
          </a:p>
        </p:txBody>
      </p:sp>
      <p:sp>
        <p:nvSpPr>
          <p:cNvPr id="20" name="TextBox 19">
            <a:extLst>
              <a:ext uri="{FF2B5EF4-FFF2-40B4-BE49-F238E27FC236}">
                <a16:creationId xmlns:a16="http://schemas.microsoft.com/office/drawing/2014/main" id="{911B5B81-0437-4D05-AFFE-F91A23C639DB}"/>
              </a:ext>
            </a:extLst>
          </p:cNvPr>
          <p:cNvSpPr txBox="1"/>
          <p:nvPr/>
        </p:nvSpPr>
        <p:spPr>
          <a:xfrm>
            <a:off x="714000" y="1279959"/>
            <a:ext cx="8239992" cy="3293209"/>
          </a:xfrm>
          <a:prstGeom prst="rect">
            <a:avLst/>
          </a:prstGeom>
          <a:noFill/>
        </p:spPr>
        <p:txBody>
          <a:bodyPr wrap="square">
            <a:spAutoFit/>
          </a:bodyPr>
          <a:lstStyle/>
          <a:p>
            <a:r>
              <a:rPr lang="en-SG" sz="1600" dirty="0">
                <a:solidFill>
                  <a:schemeClr val="bg1"/>
                </a:solidFill>
                <a:latin typeface="Consolas" panose="020B0609020204030204" pitchFamily="49" charset="0"/>
                <a:ea typeface="Roboto Mono" panose="00000009000000000000" pitchFamily="49" charset="0"/>
              </a:rPr>
              <a:t>Find(</a:t>
            </a:r>
            <a:r>
              <a:rPr lang="en-SG" sz="1600" dirty="0" err="1">
                <a:solidFill>
                  <a:schemeClr val="bg1"/>
                </a:solidFill>
                <a:latin typeface="Consolas" panose="020B0609020204030204" pitchFamily="49" charset="0"/>
                <a:ea typeface="Roboto Mono" panose="00000009000000000000" pitchFamily="49" charset="0"/>
              </a:rPr>
              <a:t>i</a:t>
            </a:r>
            <a:r>
              <a:rPr lang="en-SG" sz="1600" dirty="0">
                <a:solidFill>
                  <a:schemeClr val="bg1"/>
                </a:solidFill>
                <a:latin typeface="Consolas" panose="020B0609020204030204" pitchFamily="49" charset="0"/>
                <a:ea typeface="Roboto Mono" panose="00000009000000000000" pitchFamily="49" charset="0"/>
              </a:rPr>
              <a:t>, j):</a:t>
            </a:r>
          </a:p>
          <a:p>
            <a:r>
              <a:rPr lang="en-SG" sz="1600" dirty="0">
                <a:solidFill>
                  <a:schemeClr val="bg1"/>
                </a:solidFill>
                <a:latin typeface="Consolas" panose="020B0609020204030204" pitchFamily="49" charset="0"/>
                <a:ea typeface="Roboto Mono" panose="00000009000000000000" pitchFamily="49" charset="0"/>
              </a:rPr>
              <a:t>    return (id[</a:t>
            </a:r>
            <a:r>
              <a:rPr lang="en-SG" sz="1600" dirty="0" err="1">
                <a:solidFill>
                  <a:schemeClr val="bg1"/>
                </a:solidFill>
                <a:latin typeface="Consolas" panose="020B0609020204030204" pitchFamily="49" charset="0"/>
                <a:ea typeface="Roboto Mono" panose="00000009000000000000" pitchFamily="49" charset="0"/>
              </a:rPr>
              <a:t>i</a:t>
            </a:r>
            <a:r>
              <a:rPr lang="en-SG" sz="1600" dirty="0">
                <a:solidFill>
                  <a:schemeClr val="bg1"/>
                </a:solidFill>
                <a:latin typeface="Consolas" panose="020B0609020204030204" pitchFamily="49" charset="0"/>
                <a:ea typeface="Roboto Mono" panose="00000009000000000000" pitchFamily="49" charset="0"/>
              </a:rPr>
              <a:t>] == id[j])</a:t>
            </a:r>
          </a:p>
          <a:p>
            <a:endParaRPr lang="en-SG" sz="1600" dirty="0">
              <a:solidFill>
                <a:schemeClr val="bg1"/>
              </a:solidFill>
              <a:latin typeface="Consolas" panose="020B0609020204030204" pitchFamily="49" charset="0"/>
              <a:ea typeface="Roboto Mono" panose="00000009000000000000" pitchFamily="49" charset="0"/>
            </a:endParaRPr>
          </a:p>
          <a:p>
            <a:r>
              <a:rPr lang="en-SG" sz="1600" dirty="0">
                <a:solidFill>
                  <a:schemeClr val="bg1"/>
                </a:solidFill>
                <a:latin typeface="Consolas" panose="020B0609020204030204" pitchFamily="49" charset="0"/>
                <a:ea typeface="Roboto Mono" panose="00000009000000000000" pitchFamily="49" charset="0"/>
              </a:rPr>
              <a:t>Union(</a:t>
            </a:r>
            <a:r>
              <a:rPr lang="en-SG" sz="1600" dirty="0" err="1">
                <a:solidFill>
                  <a:schemeClr val="bg1"/>
                </a:solidFill>
                <a:latin typeface="Consolas" panose="020B0609020204030204" pitchFamily="49" charset="0"/>
                <a:ea typeface="Roboto Mono" panose="00000009000000000000" pitchFamily="49" charset="0"/>
              </a:rPr>
              <a:t>i</a:t>
            </a:r>
            <a:r>
              <a:rPr lang="en-SG" sz="1600" dirty="0">
                <a:solidFill>
                  <a:schemeClr val="bg1"/>
                </a:solidFill>
                <a:latin typeface="Consolas" panose="020B0609020204030204" pitchFamily="49" charset="0"/>
                <a:ea typeface="Roboto Mono" panose="00000009000000000000" pitchFamily="49" charset="0"/>
              </a:rPr>
              <a:t>, j):</a:t>
            </a:r>
          </a:p>
          <a:p>
            <a:r>
              <a:rPr lang="en-SG" sz="1600" dirty="0">
                <a:solidFill>
                  <a:schemeClr val="bg1"/>
                </a:solidFill>
                <a:latin typeface="Consolas" panose="020B0609020204030204" pitchFamily="49" charset="0"/>
                <a:ea typeface="Roboto Mono" panose="00000009000000000000" pitchFamily="49" charset="0"/>
              </a:rPr>
              <a:t>    if size[</a:t>
            </a:r>
            <a:r>
              <a:rPr lang="en-SG" sz="1600" dirty="0" err="1">
                <a:solidFill>
                  <a:schemeClr val="bg1"/>
                </a:solidFill>
                <a:latin typeface="Consolas" panose="020B0609020204030204" pitchFamily="49" charset="0"/>
                <a:ea typeface="Roboto Mono" panose="00000009000000000000" pitchFamily="49" charset="0"/>
              </a:rPr>
              <a:t>i</a:t>
            </a:r>
            <a:r>
              <a:rPr lang="en-SG" sz="1600" dirty="0">
                <a:solidFill>
                  <a:schemeClr val="bg1"/>
                </a:solidFill>
                <a:latin typeface="Consolas" panose="020B0609020204030204" pitchFamily="49" charset="0"/>
                <a:ea typeface="Roboto Mono" panose="00000009000000000000" pitchFamily="49" charset="0"/>
              </a:rPr>
              <a:t>] &lt; size[j] then Union(j, </a:t>
            </a:r>
            <a:r>
              <a:rPr lang="en-SG" sz="1600" dirty="0" err="1">
                <a:solidFill>
                  <a:schemeClr val="bg1"/>
                </a:solidFill>
                <a:latin typeface="Consolas" panose="020B0609020204030204" pitchFamily="49" charset="0"/>
                <a:ea typeface="Roboto Mono" panose="00000009000000000000" pitchFamily="49" charset="0"/>
              </a:rPr>
              <a:t>i</a:t>
            </a:r>
            <a:r>
              <a:rPr lang="en-SG" sz="1600" dirty="0">
                <a:solidFill>
                  <a:schemeClr val="bg1"/>
                </a:solidFill>
                <a:latin typeface="Consolas" panose="020B0609020204030204" pitchFamily="49" charset="0"/>
                <a:ea typeface="Roboto Mono" panose="00000009000000000000" pitchFamily="49" charset="0"/>
              </a:rPr>
              <a:t>)</a:t>
            </a:r>
          </a:p>
          <a:p>
            <a:r>
              <a:rPr lang="en-SG" sz="1600" dirty="0">
                <a:solidFill>
                  <a:schemeClr val="bg1"/>
                </a:solidFill>
                <a:latin typeface="Consolas" panose="020B0609020204030204" pitchFamily="49" charset="0"/>
                <a:ea typeface="Roboto Mono" panose="00000009000000000000" pitchFamily="49" charset="0"/>
              </a:rPr>
              <a:t>    else: </a:t>
            </a:r>
            <a:r>
              <a:rPr lang="en-SG" sz="1600" i="1" dirty="0">
                <a:solidFill>
                  <a:schemeClr val="tx1">
                    <a:lumMod val="50000"/>
                    <a:lumOff val="50000"/>
                  </a:schemeClr>
                </a:solidFill>
                <a:latin typeface="Consolas" panose="020B0609020204030204" pitchFamily="49" charset="0"/>
                <a:ea typeface="Roboto Mono" panose="00000009000000000000" pitchFamily="49" charset="0"/>
              </a:rPr>
              <a:t>// size[</a:t>
            </a:r>
            <a:r>
              <a:rPr lang="en-SG" sz="1600" i="1" dirty="0" err="1">
                <a:solidFill>
                  <a:schemeClr val="tx1">
                    <a:lumMod val="50000"/>
                    <a:lumOff val="50000"/>
                  </a:schemeClr>
                </a:solidFill>
                <a:latin typeface="Consolas" panose="020B0609020204030204" pitchFamily="49" charset="0"/>
                <a:ea typeface="Roboto Mono" panose="00000009000000000000" pitchFamily="49" charset="0"/>
              </a:rPr>
              <a:t>i</a:t>
            </a:r>
            <a:r>
              <a:rPr lang="en-SG" sz="1600" i="1" dirty="0">
                <a:solidFill>
                  <a:schemeClr val="tx1">
                    <a:lumMod val="50000"/>
                    <a:lumOff val="50000"/>
                  </a:schemeClr>
                </a:solidFill>
                <a:latin typeface="Consolas" panose="020B0609020204030204" pitchFamily="49" charset="0"/>
                <a:ea typeface="Roboto Mono" panose="00000009000000000000" pitchFamily="49" charset="0"/>
              </a:rPr>
              <a:t>] &gt;= size[j]</a:t>
            </a:r>
          </a:p>
          <a:p>
            <a:r>
              <a:rPr lang="en-SG" sz="1600" dirty="0">
                <a:solidFill>
                  <a:schemeClr val="bg1"/>
                </a:solidFill>
                <a:latin typeface="Consolas" panose="020B0609020204030204" pitchFamily="49" charset="0"/>
                <a:ea typeface="Roboto Mono" panose="00000009000000000000" pitchFamily="49" charset="0"/>
              </a:rPr>
              <a:t>        k1 = id[</a:t>
            </a:r>
            <a:r>
              <a:rPr lang="en-SG" sz="1600" dirty="0" err="1">
                <a:solidFill>
                  <a:schemeClr val="bg1"/>
                </a:solidFill>
                <a:latin typeface="Consolas" panose="020B0609020204030204" pitchFamily="49" charset="0"/>
                <a:ea typeface="Roboto Mono" panose="00000009000000000000" pitchFamily="49" charset="0"/>
              </a:rPr>
              <a:t>i</a:t>
            </a:r>
            <a:r>
              <a:rPr lang="en-SG" sz="1600" dirty="0">
                <a:solidFill>
                  <a:schemeClr val="bg1"/>
                </a:solidFill>
                <a:latin typeface="Consolas" panose="020B0609020204030204" pitchFamily="49" charset="0"/>
                <a:ea typeface="Roboto Mono" panose="00000009000000000000" pitchFamily="49" charset="0"/>
              </a:rPr>
              <a:t>]</a:t>
            </a:r>
          </a:p>
          <a:p>
            <a:r>
              <a:rPr lang="en-SG" sz="1600" dirty="0">
                <a:solidFill>
                  <a:schemeClr val="bg1"/>
                </a:solidFill>
                <a:latin typeface="Consolas" panose="020B0609020204030204" pitchFamily="49" charset="0"/>
                <a:ea typeface="Roboto Mono" panose="00000009000000000000" pitchFamily="49" charset="0"/>
              </a:rPr>
              <a:t>        k2 = id[j]</a:t>
            </a:r>
          </a:p>
          <a:p>
            <a:r>
              <a:rPr lang="en-SG" sz="1600" dirty="0">
                <a:solidFill>
                  <a:schemeClr val="bg1"/>
                </a:solidFill>
                <a:latin typeface="Consolas" panose="020B0609020204030204" pitchFamily="49" charset="0"/>
                <a:ea typeface="Roboto Mono" panose="00000009000000000000" pitchFamily="49" charset="0"/>
              </a:rPr>
              <a:t>        for every item m in list[k2]:</a:t>
            </a:r>
          </a:p>
          <a:p>
            <a:r>
              <a:rPr lang="en-SG" sz="1600" dirty="0">
                <a:solidFill>
                  <a:schemeClr val="bg1"/>
                </a:solidFill>
                <a:latin typeface="Consolas" panose="020B0609020204030204" pitchFamily="49" charset="0"/>
                <a:ea typeface="Roboto Mono" panose="00000009000000000000" pitchFamily="49" charset="0"/>
              </a:rPr>
              <a:t>            set id[m] = k1</a:t>
            </a:r>
          </a:p>
          <a:p>
            <a:r>
              <a:rPr lang="en-SG" sz="1600" dirty="0">
                <a:solidFill>
                  <a:schemeClr val="bg1"/>
                </a:solidFill>
                <a:latin typeface="Consolas" panose="020B0609020204030204" pitchFamily="49" charset="0"/>
                <a:ea typeface="Roboto Mono" panose="00000009000000000000" pitchFamily="49" charset="0"/>
              </a:rPr>
              <a:t>        append list[k2] on the end of list[k1] and set list[k2] to null</a:t>
            </a:r>
          </a:p>
          <a:p>
            <a:r>
              <a:rPr lang="en-SG" sz="1600" dirty="0">
                <a:solidFill>
                  <a:schemeClr val="bg1"/>
                </a:solidFill>
                <a:latin typeface="Consolas" panose="020B0609020204030204" pitchFamily="49" charset="0"/>
                <a:ea typeface="Roboto Mono" panose="00000009000000000000" pitchFamily="49" charset="0"/>
              </a:rPr>
              <a:t>        size[k1] = size[k1] + size[k2]</a:t>
            </a:r>
          </a:p>
          <a:p>
            <a:r>
              <a:rPr lang="en-SG" sz="1600" dirty="0">
                <a:solidFill>
                  <a:schemeClr val="bg1"/>
                </a:solidFill>
                <a:latin typeface="Consolas" panose="020B0609020204030204" pitchFamily="49" charset="0"/>
                <a:ea typeface="Roboto Mono" panose="00000009000000000000" pitchFamily="49" charset="0"/>
              </a:rPr>
              <a:t>        size[k2] = 0</a:t>
            </a:r>
          </a:p>
        </p:txBody>
      </p:sp>
    </p:spTree>
    <p:extLst>
      <p:ext uri="{BB962C8B-B14F-4D97-AF65-F5344CB8AC3E}">
        <p14:creationId xmlns:p14="http://schemas.microsoft.com/office/powerpoint/2010/main" val="1369960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148</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SG" sz="2600" dirty="0"/>
              <a:t>1. Union-</a:t>
            </a:r>
            <a:r>
              <a:rPr lang="en" sz="2600" dirty="0"/>
              <a:t>Find Review</a:t>
            </a:r>
            <a:endParaRPr lang="en-SG" sz="2600" dirty="0"/>
          </a:p>
        </p:txBody>
      </p:sp>
      <p:sp>
        <p:nvSpPr>
          <p:cNvPr id="5" name="Google Shape;336;p36">
            <a:extLst>
              <a:ext uri="{FF2B5EF4-FFF2-40B4-BE49-F238E27FC236}">
                <a16:creationId xmlns:a16="http://schemas.microsoft.com/office/drawing/2014/main" id="{A4ADF0B3-92CB-4805-B762-9FE151E9393F}"/>
              </a:ext>
            </a:extLst>
          </p:cNvPr>
          <p:cNvSpPr txBox="1">
            <a:spLocks/>
          </p:cNvSpPr>
          <p:nvPr/>
        </p:nvSpPr>
        <p:spPr>
          <a:xfrm>
            <a:off x="714000" y="1232703"/>
            <a:ext cx="6188450"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What is the running time for performing m Union and Find operations, if there are initially n objects each in their own set?</a:t>
            </a:r>
          </a:p>
        </p:txBody>
      </p:sp>
    </p:spTree>
    <p:extLst>
      <p:ext uri="{BB962C8B-B14F-4D97-AF65-F5344CB8AC3E}">
        <p14:creationId xmlns:p14="http://schemas.microsoft.com/office/powerpoint/2010/main" val="3429563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149</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SG" sz="2600" dirty="0"/>
              <a:t>1. Union-</a:t>
            </a:r>
            <a:r>
              <a:rPr lang="en" sz="2600" dirty="0"/>
              <a:t>Find Review</a:t>
            </a:r>
            <a:endParaRPr lang="en-SG" sz="2600" dirty="0"/>
          </a:p>
        </p:txBody>
      </p:sp>
      <p:sp>
        <p:nvSpPr>
          <p:cNvPr id="20" name="TextBox 19">
            <a:extLst>
              <a:ext uri="{FF2B5EF4-FFF2-40B4-BE49-F238E27FC236}">
                <a16:creationId xmlns:a16="http://schemas.microsoft.com/office/drawing/2014/main" id="{911B5B81-0437-4D05-AFFE-F91A23C639DB}"/>
              </a:ext>
            </a:extLst>
          </p:cNvPr>
          <p:cNvSpPr txBox="1"/>
          <p:nvPr/>
        </p:nvSpPr>
        <p:spPr>
          <a:xfrm>
            <a:off x="714000" y="1279959"/>
            <a:ext cx="8239992" cy="3293209"/>
          </a:xfrm>
          <a:prstGeom prst="rect">
            <a:avLst/>
          </a:prstGeom>
          <a:noFill/>
        </p:spPr>
        <p:txBody>
          <a:bodyPr wrap="square">
            <a:spAutoFit/>
          </a:bodyPr>
          <a:lstStyle/>
          <a:p>
            <a:r>
              <a:rPr lang="en-SG" sz="1600" dirty="0">
                <a:solidFill>
                  <a:schemeClr val="bg1"/>
                </a:solidFill>
                <a:latin typeface="Consolas" panose="020B0609020204030204" pitchFamily="49" charset="0"/>
                <a:ea typeface="Roboto Mono" panose="00000009000000000000" pitchFamily="49" charset="0"/>
              </a:rPr>
              <a:t>Find(</a:t>
            </a:r>
            <a:r>
              <a:rPr lang="en-SG" sz="1600" dirty="0" err="1">
                <a:solidFill>
                  <a:schemeClr val="bg1"/>
                </a:solidFill>
                <a:latin typeface="Consolas" panose="020B0609020204030204" pitchFamily="49" charset="0"/>
                <a:ea typeface="Roboto Mono" panose="00000009000000000000" pitchFamily="49" charset="0"/>
              </a:rPr>
              <a:t>i</a:t>
            </a:r>
            <a:r>
              <a:rPr lang="en-SG" sz="1600" dirty="0">
                <a:solidFill>
                  <a:schemeClr val="bg1"/>
                </a:solidFill>
                <a:latin typeface="Consolas" panose="020B0609020204030204" pitchFamily="49" charset="0"/>
                <a:ea typeface="Roboto Mono" panose="00000009000000000000" pitchFamily="49" charset="0"/>
              </a:rPr>
              <a:t>, j):</a:t>
            </a:r>
          </a:p>
          <a:p>
            <a:r>
              <a:rPr lang="en-SG" sz="1600" dirty="0">
                <a:solidFill>
                  <a:schemeClr val="bg1"/>
                </a:solidFill>
                <a:latin typeface="Consolas" panose="020B0609020204030204" pitchFamily="49" charset="0"/>
                <a:ea typeface="Roboto Mono" panose="00000009000000000000" pitchFamily="49" charset="0"/>
              </a:rPr>
              <a:t>    return (id[</a:t>
            </a:r>
            <a:r>
              <a:rPr lang="en-SG" sz="1600" dirty="0" err="1">
                <a:solidFill>
                  <a:schemeClr val="bg1"/>
                </a:solidFill>
                <a:latin typeface="Consolas" panose="020B0609020204030204" pitchFamily="49" charset="0"/>
                <a:ea typeface="Roboto Mono" panose="00000009000000000000" pitchFamily="49" charset="0"/>
              </a:rPr>
              <a:t>i</a:t>
            </a:r>
            <a:r>
              <a:rPr lang="en-SG" sz="1600" dirty="0">
                <a:solidFill>
                  <a:schemeClr val="bg1"/>
                </a:solidFill>
                <a:latin typeface="Consolas" panose="020B0609020204030204" pitchFamily="49" charset="0"/>
                <a:ea typeface="Roboto Mono" panose="00000009000000000000" pitchFamily="49" charset="0"/>
              </a:rPr>
              <a:t>] == id[j])</a:t>
            </a:r>
          </a:p>
          <a:p>
            <a:endParaRPr lang="en-SG" sz="1600" dirty="0">
              <a:solidFill>
                <a:schemeClr val="bg1"/>
              </a:solidFill>
              <a:latin typeface="Consolas" panose="020B0609020204030204" pitchFamily="49" charset="0"/>
              <a:ea typeface="Roboto Mono" panose="00000009000000000000" pitchFamily="49" charset="0"/>
            </a:endParaRPr>
          </a:p>
          <a:p>
            <a:r>
              <a:rPr lang="en-SG" sz="1600" dirty="0">
                <a:solidFill>
                  <a:schemeClr val="bg1"/>
                </a:solidFill>
                <a:latin typeface="Consolas" panose="020B0609020204030204" pitchFamily="49" charset="0"/>
                <a:ea typeface="Roboto Mono" panose="00000009000000000000" pitchFamily="49" charset="0"/>
              </a:rPr>
              <a:t>Union(</a:t>
            </a:r>
            <a:r>
              <a:rPr lang="en-SG" sz="1600" dirty="0" err="1">
                <a:solidFill>
                  <a:schemeClr val="bg1"/>
                </a:solidFill>
                <a:latin typeface="Consolas" panose="020B0609020204030204" pitchFamily="49" charset="0"/>
                <a:ea typeface="Roboto Mono" panose="00000009000000000000" pitchFamily="49" charset="0"/>
              </a:rPr>
              <a:t>i</a:t>
            </a:r>
            <a:r>
              <a:rPr lang="en-SG" sz="1600" dirty="0">
                <a:solidFill>
                  <a:schemeClr val="bg1"/>
                </a:solidFill>
                <a:latin typeface="Consolas" panose="020B0609020204030204" pitchFamily="49" charset="0"/>
                <a:ea typeface="Roboto Mono" panose="00000009000000000000" pitchFamily="49" charset="0"/>
              </a:rPr>
              <a:t>, j):</a:t>
            </a:r>
          </a:p>
          <a:p>
            <a:r>
              <a:rPr lang="en-SG" sz="1600" dirty="0">
                <a:solidFill>
                  <a:schemeClr val="bg1"/>
                </a:solidFill>
                <a:latin typeface="Consolas" panose="020B0609020204030204" pitchFamily="49" charset="0"/>
                <a:ea typeface="Roboto Mono" panose="00000009000000000000" pitchFamily="49" charset="0"/>
              </a:rPr>
              <a:t>    if size[</a:t>
            </a:r>
            <a:r>
              <a:rPr lang="en-SG" sz="1600" dirty="0" err="1">
                <a:solidFill>
                  <a:schemeClr val="bg1"/>
                </a:solidFill>
                <a:latin typeface="Consolas" panose="020B0609020204030204" pitchFamily="49" charset="0"/>
                <a:ea typeface="Roboto Mono" panose="00000009000000000000" pitchFamily="49" charset="0"/>
              </a:rPr>
              <a:t>i</a:t>
            </a:r>
            <a:r>
              <a:rPr lang="en-SG" sz="1600" dirty="0">
                <a:solidFill>
                  <a:schemeClr val="bg1"/>
                </a:solidFill>
                <a:latin typeface="Consolas" panose="020B0609020204030204" pitchFamily="49" charset="0"/>
                <a:ea typeface="Roboto Mono" panose="00000009000000000000" pitchFamily="49" charset="0"/>
              </a:rPr>
              <a:t>] &lt; size[j] then Union(j, </a:t>
            </a:r>
            <a:r>
              <a:rPr lang="en-SG" sz="1600" dirty="0" err="1">
                <a:solidFill>
                  <a:schemeClr val="bg1"/>
                </a:solidFill>
                <a:latin typeface="Consolas" panose="020B0609020204030204" pitchFamily="49" charset="0"/>
                <a:ea typeface="Roboto Mono" panose="00000009000000000000" pitchFamily="49" charset="0"/>
              </a:rPr>
              <a:t>i</a:t>
            </a:r>
            <a:r>
              <a:rPr lang="en-SG" sz="1600" dirty="0">
                <a:solidFill>
                  <a:schemeClr val="bg1"/>
                </a:solidFill>
                <a:latin typeface="Consolas" panose="020B0609020204030204" pitchFamily="49" charset="0"/>
                <a:ea typeface="Roboto Mono" panose="00000009000000000000" pitchFamily="49" charset="0"/>
              </a:rPr>
              <a:t>)</a:t>
            </a:r>
          </a:p>
          <a:p>
            <a:r>
              <a:rPr lang="en-SG" sz="1600" dirty="0">
                <a:solidFill>
                  <a:schemeClr val="bg1"/>
                </a:solidFill>
                <a:latin typeface="Consolas" panose="020B0609020204030204" pitchFamily="49" charset="0"/>
                <a:ea typeface="Roboto Mono" panose="00000009000000000000" pitchFamily="49" charset="0"/>
              </a:rPr>
              <a:t>    else: </a:t>
            </a:r>
            <a:r>
              <a:rPr lang="en-SG" sz="1600" i="1" dirty="0">
                <a:solidFill>
                  <a:schemeClr val="tx1">
                    <a:lumMod val="50000"/>
                    <a:lumOff val="50000"/>
                  </a:schemeClr>
                </a:solidFill>
                <a:latin typeface="Consolas" panose="020B0609020204030204" pitchFamily="49" charset="0"/>
                <a:ea typeface="Roboto Mono" panose="00000009000000000000" pitchFamily="49" charset="0"/>
              </a:rPr>
              <a:t>// size[</a:t>
            </a:r>
            <a:r>
              <a:rPr lang="en-SG" sz="1600" i="1" dirty="0" err="1">
                <a:solidFill>
                  <a:schemeClr val="tx1">
                    <a:lumMod val="50000"/>
                    <a:lumOff val="50000"/>
                  </a:schemeClr>
                </a:solidFill>
                <a:latin typeface="Consolas" panose="020B0609020204030204" pitchFamily="49" charset="0"/>
                <a:ea typeface="Roboto Mono" panose="00000009000000000000" pitchFamily="49" charset="0"/>
              </a:rPr>
              <a:t>i</a:t>
            </a:r>
            <a:r>
              <a:rPr lang="en-SG" sz="1600" i="1" dirty="0">
                <a:solidFill>
                  <a:schemeClr val="tx1">
                    <a:lumMod val="50000"/>
                    <a:lumOff val="50000"/>
                  </a:schemeClr>
                </a:solidFill>
                <a:latin typeface="Consolas" panose="020B0609020204030204" pitchFamily="49" charset="0"/>
                <a:ea typeface="Roboto Mono" panose="00000009000000000000" pitchFamily="49" charset="0"/>
              </a:rPr>
              <a:t>] &gt;= size[j]</a:t>
            </a:r>
          </a:p>
          <a:p>
            <a:r>
              <a:rPr lang="en-SG" sz="1600" dirty="0">
                <a:solidFill>
                  <a:schemeClr val="bg1"/>
                </a:solidFill>
                <a:latin typeface="Consolas" panose="020B0609020204030204" pitchFamily="49" charset="0"/>
                <a:ea typeface="Roboto Mono" panose="00000009000000000000" pitchFamily="49" charset="0"/>
              </a:rPr>
              <a:t>        k1 = id[</a:t>
            </a:r>
            <a:r>
              <a:rPr lang="en-SG" sz="1600" dirty="0" err="1">
                <a:solidFill>
                  <a:schemeClr val="bg1"/>
                </a:solidFill>
                <a:latin typeface="Consolas" panose="020B0609020204030204" pitchFamily="49" charset="0"/>
                <a:ea typeface="Roboto Mono" panose="00000009000000000000" pitchFamily="49" charset="0"/>
              </a:rPr>
              <a:t>i</a:t>
            </a:r>
            <a:r>
              <a:rPr lang="en-SG" sz="1600" dirty="0">
                <a:solidFill>
                  <a:schemeClr val="bg1"/>
                </a:solidFill>
                <a:latin typeface="Consolas" panose="020B0609020204030204" pitchFamily="49" charset="0"/>
                <a:ea typeface="Roboto Mono" panose="00000009000000000000" pitchFamily="49" charset="0"/>
              </a:rPr>
              <a:t>]</a:t>
            </a:r>
          </a:p>
          <a:p>
            <a:r>
              <a:rPr lang="en-SG" sz="1600" dirty="0">
                <a:solidFill>
                  <a:schemeClr val="bg1"/>
                </a:solidFill>
                <a:latin typeface="Consolas" panose="020B0609020204030204" pitchFamily="49" charset="0"/>
                <a:ea typeface="Roboto Mono" panose="00000009000000000000" pitchFamily="49" charset="0"/>
              </a:rPr>
              <a:t>        k2 = id[j]</a:t>
            </a:r>
          </a:p>
          <a:p>
            <a:r>
              <a:rPr lang="en-SG" sz="1600" dirty="0">
                <a:solidFill>
                  <a:schemeClr val="bg1"/>
                </a:solidFill>
                <a:latin typeface="Consolas" panose="020B0609020204030204" pitchFamily="49" charset="0"/>
                <a:ea typeface="Roboto Mono" panose="00000009000000000000" pitchFamily="49" charset="0"/>
              </a:rPr>
              <a:t>        for every item m in list[k2]:</a:t>
            </a:r>
          </a:p>
          <a:p>
            <a:r>
              <a:rPr lang="en-SG" sz="1600" dirty="0">
                <a:solidFill>
                  <a:schemeClr val="bg1"/>
                </a:solidFill>
                <a:latin typeface="Consolas" panose="020B0609020204030204" pitchFamily="49" charset="0"/>
                <a:ea typeface="Roboto Mono" panose="00000009000000000000" pitchFamily="49" charset="0"/>
              </a:rPr>
              <a:t>            set id[m] = k1</a:t>
            </a:r>
          </a:p>
          <a:p>
            <a:r>
              <a:rPr lang="en-SG" sz="1600" dirty="0">
                <a:solidFill>
                  <a:schemeClr val="bg1"/>
                </a:solidFill>
                <a:latin typeface="Consolas" panose="020B0609020204030204" pitchFamily="49" charset="0"/>
                <a:ea typeface="Roboto Mono" panose="00000009000000000000" pitchFamily="49" charset="0"/>
              </a:rPr>
              <a:t>        append list[k2] on the end of list[k1] and set list[k2] to null</a:t>
            </a:r>
          </a:p>
          <a:p>
            <a:r>
              <a:rPr lang="en-SG" sz="1600" dirty="0">
                <a:solidFill>
                  <a:schemeClr val="bg1"/>
                </a:solidFill>
                <a:latin typeface="Consolas" panose="020B0609020204030204" pitchFamily="49" charset="0"/>
                <a:ea typeface="Roboto Mono" panose="00000009000000000000" pitchFamily="49" charset="0"/>
              </a:rPr>
              <a:t>        size[k1] = size[k1] + size[k2]</a:t>
            </a:r>
          </a:p>
          <a:p>
            <a:r>
              <a:rPr lang="en-SG" sz="1600" dirty="0">
                <a:solidFill>
                  <a:schemeClr val="bg1"/>
                </a:solidFill>
                <a:latin typeface="Consolas" panose="020B0609020204030204" pitchFamily="49" charset="0"/>
                <a:ea typeface="Roboto Mono" panose="00000009000000000000" pitchFamily="49" charset="0"/>
              </a:rPr>
              <a:t>        size[k2] = 0</a:t>
            </a:r>
          </a:p>
        </p:txBody>
      </p:sp>
    </p:spTree>
    <p:extLst>
      <p:ext uri="{BB962C8B-B14F-4D97-AF65-F5344CB8AC3E}">
        <p14:creationId xmlns:p14="http://schemas.microsoft.com/office/powerpoint/2010/main" val="2889131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3A728B-C911-FC40-DCBA-F9B210E931FC}"/>
              </a:ext>
            </a:extLst>
          </p:cNvPr>
          <p:cNvSpPr>
            <a:spLocks noGrp="1"/>
          </p:cNvSpPr>
          <p:nvPr>
            <p:ph type="sldNum" idx="12"/>
          </p:nvPr>
        </p:nvSpPr>
        <p:spPr/>
        <p:txBody>
          <a:bodyPr>
            <a:normAutofit fontScale="92500" lnSpcReduction="10000"/>
          </a:bodyPr>
          <a:lstStyle/>
          <a:p>
            <a:pPr marL="0" lvl="0" indent="0" algn="ctr" rtl="0">
              <a:spcBef>
                <a:spcPts val="0"/>
              </a:spcBef>
              <a:spcAft>
                <a:spcPts val="0"/>
              </a:spcAft>
              <a:buNone/>
            </a:pPr>
            <a:fld id="{00000000-1234-1234-1234-123412341234}" type="slidenum">
              <a:rPr lang="en" smtClean="0"/>
              <a:t>15</a:t>
            </a:fld>
            <a:endParaRPr lang="en"/>
          </a:p>
        </p:txBody>
      </p:sp>
      <p:sp>
        <p:nvSpPr>
          <p:cNvPr id="8" name="Title 7">
            <a:extLst>
              <a:ext uri="{FF2B5EF4-FFF2-40B4-BE49-F238E27FC236}">
                <a16:creationId xmlns:a16="http://schemas.microsoft.com/office/drawing/2014/main" id="{7C28AF71-785A-16DF-B729-4A1048588926}"/>
              </a:ext>
            </a:extLst>
          </p:cNvPr>
          <p:cNvSpPr>
            <a:spLocks noGrp="1"/>
          </p:cNvSpPr>
          <p:nvPr>
            <p:ph type="title"/>
          </p:nvPr>
        </p:nvSpPr>
        <p:spPr/>
        <p:txBody>
          <a:bodyPr/>
          <a:lstStyle/>
          <a:p>
            <a:r>
              <a:rPr lang="en-US" sz="3200" dirty="0"/>
              <a:t>Quick Union (Disjoint Sets)</a:t>
            </a:r>
            <a:endParaRPr lang="en-SG" sz="3200" dirty="0"/>
          </a:p>
        </p:txBody>
      </p:sp>
      <p:sp>
        <p:nvSpPr>
          <p:cNvPr id="9" name="Google Shape;337;p36">
            <a:extLst>
              <a:ext uri="{FF2B5EF4-FFF2-40B4-BE49-F238E27FC236}">
                <a16:creationId xmlns:a16="http://schemas.microsoft.com/office/drawing/2014/main" id="{526FDEB3-6F4B-61B0-2E6F-A96D55B634F6}"/>
              </a:ext>
            </a:extLst>
          </p:cNvPr>
          <p:cNvSpPr txBox="1">
            <a:spLocks/>
          </p:cNvSpPr>
          <p:nvPr/>
        </p:nvSpPr>
        <p:spPr>
          <a:xfrm>
            <a:off x="714000" y="1217859"/>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Goal: </a:t>
            </a:r>
            <a:r>
              <a:rPr lang="en-US" sz="2000" dirty="0" err="1">
                <a:solidFill>
                  <a:schemeClr val="lt1"/>
                </a:solidFill>
                <a:latin typeface="Montserrat SemiBold" pitchFamily="2" charset="0"/>
                <a:ea typeface="Roboto" panose="02000000000000000000" pitchFamily="2" charset="0"/>
              </a:rPr>
              <a:t>Optimise</a:t>
            </a:r>
            <a:r>
              <a:rPr lang="en-US" sz="2000" dirty="0">
                <a:solidFill>
                  <a:schemeClr val="lt1"/>
                </a:solidFill>
                <a:latin typeface="Montserrat SemiBold" pitchFamily="2" charset="0"/>
                <a:ea typeface="Roboto" panose="02000000000000000000" pitchFamily="2" charset="0"/>
              </a:rPr>
              <a:t> Union</a:t>
            </a:r>
          </a:p>
        </p:txBody>
      </p:sp>
      <p:sp>
        <p:nvSpPr>
          <p:cNvPr id="11" name="Google Shape;337;p36">
            <a:extLst>
              <a:ext uri="{FF2B5EF4-FFF2-40B4-BE49-F238E27FC236}">
                <a16:creationId xmlns:a16="http://schemas.microsoft.com/office/drawing/2014/main" id="{51A62405-021A-D07E-0261-08AC1F4ECFFA}"/>
              </a:ext>
            </a:extLst>
          </p:cNvPr>
          <p:cNvSpPr txBox="1">
            <a:spLocks/>
          </p:cNvSpPr>
          <p:nvPr/>
        </p:nvSpPr>
        <p:spPr>
          <a:xfrm>
            <a:off x="1185268" y="2058146"/>
            <a:ext cx="1346917"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Element</a:t>
            </a:r>
          </a:p>
        </p:txBody>
      </p:sp>
      <p:sp>
        <p:nvSpPr>
          <p:cNvPr id="7" name="Google Shape;337;p36">
            <a:extLst>
              <a:ext uri="{FF2B5EF4-FFF2-40B4-BE49-F238E27FC236}">
                <a16:creationId xmlns:a16="http://schemas.microsoft.com/office/drawing/2014/main" id="{49FAF0E6-24F7-429D-9177-C0F6024C997E}"/>
              </a:ext>
            </a:extLst>
          </p:cNvPr>
          <p:cNvSpPr txBox="1">
            <a:spLocks/>
          </p:cNvSpPr>
          <p:nvPr/>
        </p:nvSpPr>
        <p:spPr>
          <a:xfrm>
            <a:off x="714000" y="2540576"/>
            <a:ext cx="1818185"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US" sz="2000" dirty="0">
                <a:solidFill>
                  <a:schemeClr val="lt1"/>
                </a:solidFill>
                <a:latin typeface="Montserrat SemiBold" pitchFamily="2" charset="0"/>
                <a:ea typeface="Roboto" panose="02000000000000000000" pitchFamily="2" charset="0"/>
              </a:rPr>
              <a:t>Parent</a:t>
            </a:r>
          </a:p>
        </p:txBody>
      </p:sp>
      <p:sp>
        <p:nvSpPr>
          <p:cNvPr id="10" name="Google Shape;337;p36">
            <a:extLst>
              <a:ext uri="{FF2B5EF4-FFF2-40B4-BE49-F238E27FC236}">
                <a16:creationId xmlns:a16="http://schemas.microsoft.com/office/drawing/2014/main" id="{07826070-FF67-478F-8A01-3B30C4D30C11}"/>
              </a:ext>
            </a:extLst>
          </p:cNvPr>
          <p:cNvSpPr txBox="1">
            <a:spLocks/>
          </p:cNvSpPr>
          <p:nvPr/>
        </p:nvSpPr>
        <p:spPr>
          <a:xfrm>
            <a:off x="2824154" y="2058146"/>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accent4"/>
                </a:solidFill>
                <a:latin typeface="Montserrat SemiBold" pitchFamily="2" charset="0"/>
                <a:ea typeface="Roboto" panose="02000000000000000000" pitchFamily="2" charset="0"/>
              </a:rPr>
              <a:t>A</a:t>
            </a:r>
          </a:p>
        </p:txBody>
      </p:sp>
      <p:sp>
        <p:nvSpPr>
          <p:cNvPr id="12" name="Google Shape;337;p36">
            <a:extLst>
              <a:ext uri="{FF2B5EF4-FFF2-40B4-BE49-F238E27FC236}">
                <a16:creationId xmlns:a16="http://schemas.microsoft.com/office/drawing/2014/main" id="{E99AE35F-ED0A-4754-883C-B9ED8C0FF82D}"/>
              </a:ext>
            </a:extLst>
          </p:cNvPr>
          <p:cNvSpPr txBox="1">
            <a:spLocks/>
          </p:cNvSpPr>
          <p:nvPr/>
        </p:nvSpPr>
        <p:spPr>
          <a:xfrm>
            <a:off x="2824154" y="2540576"/>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accent4"/>
                </a:solidFill>
                <a:latin typeface="Montserrat SemiBold" pitchFamily="2" charset="0"/>
                <a:ea typeface="Roboto" panose="02000000000000000000" pitchFamily="2" charset="0"/>
              </a:rPr>
              <a:t>A</a:t>
            </a:r>
          </a:p>
        </p:txBody>
      </p:sp>
      <p:sp>
        <p:nvSpPr>
          <p:cNvPr id="15" name="Google Shape;337;p36">
            <a:extLst>
              <a:ext uri="{FF2B5EF4-FFF2-40B4-BE49-F238E27FC236}">
                <a16:creationId xmlns:a16="http://schemas.microsoft.com/office/drawing/2014/main" id="{25930596-6A9E-4D4D-91FF-0D1F14E462E2}"/>
              </a:ext>
            </a:extLst>
          </p:cNvPr>
          <p:cNvSpPr txBox="1">
            <a:spLocks/>
          </p:cNvSpPr>
          <p:nvPr/>
        </p:nvSpPr>
        <p:spPr>
          <a:xfrm>
            <a:off x="3412652" y="2057159"/>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B</a:t>
            </a:r>
          </a:p>
        </p:txBody>
      </p:sp>
      <p:sp>
        <p:nvSpPr>
          <p:cNvPr id="16" name="Google Shape;337;p36">
            <a:extLst>
              <a:ext uri="{FF2B5EF4-FFF2-40B4-BE49-F238E27FC236}">
                <a16:creationId xmlns:a16="http://schemas.microsoft.com/office/drawing/2014/main" id="{435E631B-06ED-4C09-AA85-BC8A8BB3DD78}"/>
              </a:ext>
            </a:extLst>
          </p:cNvPr>
          <p:cNvSpPr txBox="1">
            <a:spLocks/>
          </p:cNvSpPr>
          <p:nvPr/>
        </p:nvSpPr>
        <p:spPr>
          <a:xfrm>
            <a:off x="3412652" y="2539589"/>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bg1"/>
                </a:solidFill>
                <a:latin typeface="Montserrat SemiBold" pitchFamily="2" charset="0"/>
                <a:ea typeface="Roboto" panose="02000000000000000000" pitchFamily="2" charset="0"/>
              </a:rPr>
              <a:t>A</a:t>
            </a:r>
          </a:p>
        </p:txBody>
      </p:sp>
      <p:sp>
        <p:nvSpPr>
          <p:cNvPr id="17" name="Google Shape;337;p36">
            <a:extLst>
              <a:ext uri="{FF2B5EF4-FFF2-40B4-BE49-F238E27FC236}">
                <a16:creationId xmlns:a16="http://schemas.microsoft.com/office/drawing/2014/main" id="{7F0F5AF6-D350-4F94-AE44-E66FB4B9EC74}"/>
              </a:ext>
            </a:extLst>
          </p:cNvPr>
          <p:cNvSpPr txBox="1">
            <a:spLocks/>
          </p:cNvSpPr>
          <p:nvPr/>
        </p:nvSpPr>
        <p:spPr>
          <a:xfrm>
            <a:off x="4001150" y="2056172"/>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rgbClr val="FFFF00"/>
                </a:solidFill>
                <a:latin typeface="Montserrat SemiBold" pitchFamily="2" charset="0"/>
                <a:ea typeface="Roboto" panose="02000000000000000000" pitchFamily="2" charset="0"/>
              </a:rPr>
              <a:t>C</a:t>
            </a:r>
          </a:p>
        </p:txBody>
      </p:sp>
      <p:sp>
        <p:nvSpPr>
          <p:cNvPr id="18" name="Google Shape;337;p36">
            <a:extLst>
              <a:ext uri="{FF2B5EF4-FFF2-40B4-BE49-F238E27FC236}">
                <a16:creationId xmlns:a16="http://schemas.microsoft.com/office/drawing/2014/main" id="{601A55C1-50C1-473D-88F1-459F31B715CF}"/>
              </a:ext>
            </a:extLst>
          </p:cNvPr>
          <p:cNvSpPr txBox="1">
            <a:spLocks/>
          </p:cNvSpPr>
          <p:nvPr/>
        </p:nvSpPr>
        <p:spPr>
          <a:xfrm>
            <a:off x="4001150" y="2538602"/>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bg1"/>
                </a:solidFill>
                <a:latin typeface="Montserrat SemiBold" pitchFamily="2" charset="0"/>
                <a:ea typeface="Roboto" panose="02000000000000000000" pitchFamily="2" charset="0"/>
              </a:rPr>
              <a:t>B</a:t>
            </a:r>
          </a:p>
        </p:txBody>
      </p:sp>
      <p:sp>
        <p:nvSpPr>
          <p:cNvPr id="19" name="Google Shape;337;p36">
            <a:extLst>
              <a:ext uri="{FF2B5EF4-FFF2-40B4-BE49-F238E27FC236}">
                <a16:creationId xmlns:a16="http://schemas.microsoft.com/office/drawing/2014/main" id="{D3E969FB-407C-4646-AB83-2FCF40024D2A}"/>
              </a:ext>
            </a:extLst>
          </p:cNvPr>
          <p:cNvSpPr txBox="1">
            <a:spLocks/>
          </p:cNvSpPr>
          <p:nvPr/>
        </p:nvSpPr>
        <p:spPr>
          <a:xfrm>
            <a:off x="4589648" y="2055185"/>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rgbClr val="FFFF00"/>
                </a:solidFill>
                <a:latin typeface="Montserrat SemiBold" pitchFamily="2" charset="0"/>
                <a:ea typeface="Roboto" panose="02000000000000000000" pitchFamily="2" charset="0"/>
              </a:rPr>
              <a:t>D</a:t>
            </a:r>
          </a:p>
        </p:txBody>
      </p:sp>
      <p:sp>
        <p:nvSpPr>
          <p:cNvPr id="20" name="Google Shape;337;p36">
            <a:extLst>
              <a:ext uri="{FF2B5EF4-FFF2-40B4-BE49-F238E27FC236}">
                <a16:creationId xmlns:a16="http://schemas.microsoft.com/office/drawing/2014/main" id="{2C53A1E8-30E7-481C-9771-F92C3B943AEE}"/>
              </a:ext>
            </a:extLst>
          </p:cNvPr>
          <p:cNvSpPr txBox="1">
            <a:spLocks/>
          </p:cNvSpPr>
          <p:nvPr/>
        </p:nvSpPr>
        <p:spPr>
          <a:xfrm>
            <a:off x="4589648" y="2537615"/>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bg1"/>
                </a:solidFill>
                <a:latin typeface="Montserrat SemiBold" pitchFamily="2" charset="0"/>
                <a:ea typeface="Roboto" panose="02000000000000000000" pitchFamily="2" charset="0"/>
              </a:rPr>
              <a:t>E</a:t>
            </a:r>
          </a:p>
        </p:txBody>
      </p:sp>
      <p:sp>
        <p:nvSpPr>
          <p:cNvPr id="21" name="Google Shape;337;p36">
            <a:extLst>
              <a:ext uri="{FF2B5EF4-FFF2-40B4-BE49-F238E27FC236}">
                <a16:creationId xmlns:a16="http://schemas.microsoft.com/office/drawing/2014/main" id="{52E710B1-F3F7-4D81-928F-480E833EE1BA}"/>
              </a:ext>
            </a:extLst>
          </p:cNvPr>
          <p:cNvSpPr txBox="1">
            <a:spLocks/>
          </p:cNvSpPr>
          <p:nvPr/>
        </p:nvSpPr>
        <p:spPr>
          <a:xfrm>
            <a:off x="5178146" y="2054198"/>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accent4"/>
                </a:solidFill>
                <a:latin typeface="Montserrat SemiBold" pitchFamily="2" charset="0"/>
                <a:ea typeface="Roboto" panose="02000000000000000000" pitchFamily="2" charset="0"/>
              </a:rPr>
              <a:t>E</a:t>
            </a:r>
          </a:p>
        </p:txBody>
      </p:sp>
      <p:sp>
        <p:nvSpPr>
          <p:cNvPr id="22" name="Google Shape;337;p36">
            <a:extLst>
              <a:ext uri="{FF2B5EF4-FFF2-40B4-BE49-F238E27FC236}">
                <a16:creationId xmlns:a16="http://schemas.microsoft.com/office/drawing/2014/main" id="{4C989800-4DE8-4B55-A36A-8756E7095BE4}"/>
              </a:ext>
            </a:extLst>
          </p:cNvPr>
          <p:cNvSpPr txBox="1">
            <a:spLocks/>
          </p:cNvSpPr>
          <p:nvPr/>
        </p:nvSpPr>
        <p:spPr>
          <a:xfrm>
            <a:off x="5178146" y="2536628"/>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accent4"/>
                </a:solidFill>
                <a:latin typeface="Montserrat SemiBold" pitchFamily="2" charset="0"/>
                <a:ea typeface="Roboto" panose="02000000000000000000" pitchFamily="2" charset="0"/>
              </a:rPr>
              <a:t>E</a:t>
            </a:r>
          </a:p>
        </p:txBody>
      </p:sp>
      <p:sp>
        <p:nvSpPr>
          <p:cNvPr id="23" name="Google Shape;337;p36">
            <a:extLst>
              <a:ext uri="{FF2B5EF4-FFF2-40B4-BE49-F238E27FC236}">
                <a16:creationId xmlns:a16="http://schemas.microsoft.com/office/drawing/2014/main" id="{5234FBD2-5324-4C1E-B0A6-3BB4A9F572A3}"/>
              </a:ext>
            </a:extLst>
          </p:cNvPr>
          <p:cNvSpPr txBox="1">
            <a:spLocks/>
          </p:cNvSpPr>
          <p:nvPr/>
        </p:nvSpPr>
        <p:spPr>
          <a:xfrm>
            <a:off x="5766644" y="2053211"/>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F</a:t>
            </a:r>
          </a:p>
        </p:txBody>
      </p:sp>
      <p:sp>
        <p:nvSpPr>
          <p:cNvPr id="24" name="Google Shape;337;p36">
            <a:extLst>
              <a:ext uri="{FF2B5EF4-FFF2-40B4-BE49-F238E27FC236}">
                <a16:creationId xmlns:a16="http://schemas.microsoft.com/office/drawing/2014/main" id="{3FD10AC5-C8A7-4897-A3C2-76504DA3105B}"/>
              </a:ext>
            </a:extLst>
          </p:cNvPr>
          <p:cNvSpPr txBox="1">
            <a:spLocks/>
          </p:cNvSpPr>
          <p:nvPr/>
        </p:nvSpPr>
        <p:spPr>
          <a:xfrm>
            <a:off x="5766644" y="2535641"/>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E</a:t>
            </a:r>
          </a:p>
        </p:txBody>
      </p:sp>
      <p:sp>
        <p:nvSpPr>
          <p:cNvPr id="25" name="Google Shape;337;p36">
            <a:extLst>
              <a:ext uri="{FF2B5EF4-FFF2-40B4-BE49-F238E27FC236}">
                <a16:creationId xmlns:a16="http://schemas.microsoft.com/office/drawing/2014/main" id="{5D3ABA9F-36EE-41F4-AE1A-A2E19ED3B750}"/>
              </a:ext>
            </a:extLst>
          </p:cNvPr>
          <p:cNvSpPr txBox="1">
            <a:spLocks/>
          </p:cNvSpPr>
          <p:nvPr/>
        </p:nvSpPr>
        <p:spPr>
          <a:xfrm>
            <a:off x="6355142" y="2052224"/>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G</a:t>
            </a:r>
          </a:p>
        </p:txBody>
      </p:sp>
      <p:sp>
        <p:nvSpPr>
          <p:cNvPr id="26" name="Google Shape;337;p36">
            <a:extLst>
              <a:ext uri="{FF2B5EF4-FFF2-40B4-BE49-F238E27FC236}">
                <a16:creationId xmlns:a16="http://schemas.microsoft.com/office/drawing/2014/main" id="{77765008-A74A-43D7-B79F-2430519F2F9A}"/>
              </a:ext>
            </a:extLst>
          </p:cNvPr>
          <p:cNvSpPr txBox="1">
            <a:spLocks/>
          </p:cNvSpPr>
          <p:nvPr/>
        </p:nvSpPr>
        <p:spPr>
          <a:xfrm>
            <a:off x="6355142" y="2534654"/>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27" name="Google Shape;337;p36">
            <a:extLst>
              <a:ext uri="{FF2B5EF4-FFF2-40B4-BE49-F238E27FC236}">
                <a16:creationId xmlns:a16="http://schemas.microsoft.com/office/drawing/2014/main" id="{AEA40AAB-B6FA-439D-A5A2-40051AE71683}"/>
              </a:ext>
            </a:extLst>
          </p:cNvPr>
          <p:cNvSpPr txBox="1">
            <a:spLocks/>
          </p:cNvSpPr>
          <p:nvPr/>
        </p:nvSpPr>
        <p:spPr>
          <a:xfrm>
            <a:off x="6943640" y="2051237"/>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H</a:t>
            </a:r>
          </a:p>
        </p:txBody>
      </p:sp>
      <p:sp>
        <p:nvSpPr>
          <p:cNvPr id="28" name="Google Shape;337;p36">
            <a:extLst>
              <a:ext uri="{FF2B5EF4-FFF2-40B4-BE49-F238E27FC236}">
                <a16:creationId xmlns:a16="http://schemas.microsoft.com/office/drawing/2014/main" id="{4BADC958-90E9-48F5-802C-2B5FE194EC5D}"/>
              </a:ext>
            </a:extLst>
          </p:cNvPr>
          <p:cNvSpPr txBox="1">
            <a:spLocks/>
          </p:cNvSpPr>
          <p:nvPr/>
        </p:nvSpPr>
        <p:spPr>
          <a:xfrm>
            <a:off x="6943640" y="2533667"/>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29" name="Google Shape;337;p36">
            <a:extLst>
              <a:ext uri="{FF2B5EF4-FFF2-40B4-BE49-F238E27FC236}">
                <a16:creationId xmlns:a16="http://schemas.microsoft.com/office/drawing/2014/main" id="{D8F7623A-014B-4977-B33E-C4DB97DE833A}"/>
              </a:ext>
            </a:extLst>
          </p:cNvPr>
          <p:cNvSpPr txBox="1">
            <a:spLocks/>
          </p:cNvSpPr>
          <p:nvPr/>
        </p:nvSpPr>
        <p:spPr>
          <a:xfrm>
            <a:off x="714000" y="3411084"/>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Then set the parent of one element to another</a:t>
            </a:r>
          </a:p>
        </p:txBody>
      </p:sp>
    </p:spTree>
    <p:extLst>
      <p:ext uri="{BB962C8B-B14F-4D97-AF65-F5344CB8AC3E}">
        <p14:creationId xmlns:p14="http://schemas.microsoft.com/office/powerpoint/2010/main" val="2312716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150</a:t>
            </a:fld>
            <a:endParaRPr/>
          </a:p>
        </p:txBody>
      </p:sp>
      <p:sp>
        <p:nvSpPr>
          <p:cNvPr id="20" name="TextBox 19">
            <a:extLst>
              <a:ext uri="{FF2B5EF4-FFF2-40B4-BE49-F238E27FC236}">
                <a16:creationId xmlns:a16="http://schemas.microsoft.com/office/drawing/2014/main" id="{911B5B81-0437-4D05-AFFE-F91A23C639DB}"/>
              </a:ext>
            </a:extLst>
          </p:cNvPr>
          <p:cNvSpPr txBox="1"/>
          <p:nvPr/>
        </p:nvSpPr>
        <p:spPr>
          <a:xfrm>
            <a:off x="714000" y="1279959"/>
            <a:ext cx="8239992" cy="3293209"/>
          </a:xfrm>
          <a:prstGeom prst="rect">
            <a:avLst/>
          </a:prstGeom>
          <a:noFill/>
        </p:spPr>
        <p:txBody>
          <a:bodyPr wrap="square">
            <a:spAutoFit/>
          </a:bodyPr>
          <a:lstStyle/>
          <a:p>
            <a:r>
              <a:rPr lang="en-SG" sz="1600" dirty="0">
                <a:solidFill>
                  <a:schemeClr val="bg1"/>
                </a:solidFill>
                <a:latin typeface="Consolas" panose="020B0609020204030204" pitchFamily="49" charset="0"/>
                <a:ea typeface="Roboto Mono" panose="00000009000000000000" pitchFamily="49" charset="0"/>
              </a:rPr>
              <a:t>Find(</a:t>
            </a:r>
            <a:r>
              <a:rPr lang="en-SG" sz="1600" dirty="0" err="1">
                <a:solidFill>
                  <a:schemeClr val="bg1"/>
                </a:solidFill>
                <a:latin typeface="Consolas" panose="020B0609020204030204" pitchFamily="49" charset="0"/>
                <a:ea typeface="Roboto Mono" panose="00000009000000000000" pitchFamily="49" charset="0"/>
              </a:rPr>
              <a:t>i</a:t>
            </a:r>
            <a:r>
              <a:rPr lang="en-SG" sz="1600" dirty="0">
                <a:solidFill>
                  <a:schemeClr val="bg1"/>
                </a:solidFill>
                <a:latin typeface="Consolas" panose="020B0609020204030204" pitchFamily="49" charset="0"/>
                <a:ea typeface="Roboto Mono" panose="00000009000000000000" pitchFamily="49" charset="0"/>
              </a:rPr>
              <a:t>, j):</a:t>
            </a:r>
          </a:p>
          <a:p>
            <a:r>
              <a:rPr lang="en-SG" sz="1600" dirty="0">
                <a:solidFill>
                  <a:schemeClr val="bg1"/>
                </a:solidFill>
                <a:latin typeface="Consolas" panose="020B0609020204030204" pitchFamily="49" charset="0"/>
                <a:ea typeface="Roboto Mono" panose="00000009000000000000" pitchFamily="49" charset="0"/>
              </a:rPr>
              <a:t>    return (id[</a:t>
            </a:r>
            <a:r>
              <a:rPr lang="en-SG" sz="1600" dirty="0" err="1">
                <a:solidFill>
                  <a:schemeClr val="bg1"/>
                </a:solidFill>
                <a:latin typeface="Consolas" panose="020B0609020204030204" pitchFamily="49" charset="0"/>
                <a:ea typeface="Roboto Mono" panose="00000009000000000000" pitchFamily="49" charset="0"/>
              </a:rPr>
              <a:t>i</a:t>
            </a:r>
            <a:r>
              <a:rPr lang="en-SG" sz="1600" dirty="0">
                <a:solidFill>
                  <a:schemeClr val="bg1"/>
                </a:solidFill>
                <a:latin typeface="Consolas" panose="020B0609020204030204" pitchFamily="49" charset="0"/>
                <a:ea typeface="Roboto Mono" panose="00000009000000000000" pitchFamily="49" charset="0"/>
              </a:rPr>
              <a:t>] == id[j])</a:t>
            </a:r>
          </a:p>
          <a:p>
            <a:endParaRPr lang="en-SG" sz="1600" dirty="0">
              <a:solidFill>
                <a:schemeClr val="bg1"/>
              </a:solidFill>
              <a:latin typeface="Consolas" panose="020B0609020204030204" pitchFamily="49" charset="0"/>
              <a:ea typeface="Roboto Mono" panose="00000009000000000000" pitchFamily="49" charset="0"/>
            </a:endParaRPr>
          </a:p>
          <a:p>
            <a:r>
              <a:rPr lang="en-SG" sz="1600" dirty="0">
                <a:solidFill>
                  <a:schemeClr val="bg1"/>
                </a:solidFill>
                <a:latin typeface="Consolas" panose="020B0609020204030204" pitchFamily="49" charset="0"/>
                <a:ea typeface="Roboto Mono" panose="00000009000000000000" pitchFamily="49" charset="0"/>
              </a:rPr>
              <a:t>Union(</a:t>
            </a:r>
            <a:r>
              <a:rPr lang="en-SG" sz="1600" dirty="0" err="1">
                <a:solidFill>
                  <a:schemeClr val="bg1"/>
                </a:solidFill>
                <a:latin typeface="Consolas" panose="020B0609020204030204" pitchFamily="49" charset="0"/>
                <a:ea typeface="Roboto Mono" panose="00000009000000000000" pitchFamily="49" charset="0"/>
              </a:rPr>
              <a:t>i</a:t>
            </a:r>
            <a:r>
              <a:rPr lang="en-SG" sz="1600" dirty="0">
                <a:solidFill>
                  <a:schemeClr val="bg1"/>
                </a:solidFill>
                <a:latin typeface="Consolas" panose="020B0609020204030204" pitchFamily="49" charset="0"/>
                <a:ea typeface="Roboto Mono" panose="00000009000000000000" pitchFamily="49" charset="0"/>
              </a:rPr>
              <a:t>, j):</a:t>
            </a:r>
          </a:p>
          <a:p>
            <a:r>
              <a:rPr lang="en-SG" sz="1600" dirty="0">
                <a:solidFill>
                  <a:schemeClr val="bg1"/>
                </a:solidFill>
                <a:latin typeface="Consolas" panose="020B0609020204030204" pitchFamily="49" charset="0"/>
                <a:ea typeface="Roboto Mono" panose="00000009000000000000" pitchFamily="49" charset="0"/>
              </a:rPr>
              <a:t>    if size[</a:t>
            </a:r>
            <a:r>
              <a:rPr lang="en-SG" sz="1600" dirty="0" err="1">
                <a:solidFill>
                  <a:schemeClr val="bg1"/>
                </a:solidFill>
                <a:latin typeface="Consolas" panose="020B0609020204030204" pitchFamily="49" charset="0"/>
                <a:ea typeface="Roboto Mono" panose="00000009000000000000" pitchFamily="49" charset="0"/>
              </a:rPr>
              <a:t>i</a:t>
            </a:r>
            <a:r>
              <a:rPr lang="en-SG" sz="1600" dirty="0">
                <a:solidFill>
                  <a:schemeClr val="bg1"/>
                </a:solidFill>
                <a:latin typeface="Consolas" panose="020B0609020204030204" pitchFamily="49" charset="0"/>
                <a:ea typeface="Roboto Mono" panose="00000009000000000000" pitchFamily="49" charset="0"/>
              </a:rPr>
              <a:t>] &lt; size[j] then Union(j, </a:t>
            </a:r>
            <a:r>
              <a:rPr lang="en-SG" sz="1600" dirty="0" err="1">
                <a:solidFill>
                  <a:schemeClr val="bg1"/>
                </a:solidFill>
                <a:latin typeface="Consolas" panose="020B0609020204030204" pitchFamily="49" charset="0"/>
                <a:ea typeface="Roboto Mono" panose="00000009000000000000" pitchFamily="49" charset="0"/>
              </a:rPr>
              <a:t>i</a:t>
            </a:r>
            <a:r>
              <a:rPr lang="en-SG" sz="1600" dirty="0">
                <a:solidFill>
                  <a:schemeClr val="bg1"/>
                </a:solidFill>
                <a:latin typeface="Consolas" panose="020B0609020204030204" pitchFamily="49" charset="0"/>
                <a:ea typeface="Roboto Mono" panose="00000009000000000000" pitchFamily="49" charset="0"/>
              </a:rPr>
              <a:t>)</a:t>
            </a:r>
          </a:p>
          <a:p>
            <a:r>
              <a:rPr lang="en-SG" sz="1600" dirty="0">
                <a:solidFill>
                  <a:schemeClr val="bg1"/>
                </a:solidFill>
                <a:latin typeface="Consolas" panose="020B0609020204030204" pitchFamily="49" charset="0"/>
                <a:ea typeface="Roboto Mono" panose="00000009000000000000" pitchFamily="49" charset="0"/>
              </a:rPr>
              <a:t>    else: </a:t>
            </a:r>
            <a:r>
              <a:rPr lang="en-SG" sz="1600" i="1" dirty="0">
                <a:solidFill>
                  <a:schemeClr val="tx1">
                    <a:lumMod val="50000"/>
                    <a:lumOff val="50000"/>
                  </a:schemeClr>
                </a:solidFill>
                <a:latin typeface="Consolas" panose="020B0609020204030204" pitchFamily="49" charset="0"/>
                <a:ea typeface="Roboto Mono" panose="00000009000000000000" pitchFamily="49" charset="0"/>
              </a:rPr>
              <a:t>// size[</a:t>
            </a:r>
            <a:r>
              <a:rPr lang="en-SG" sz="1600" i="1" dirty="0" err="1">
                <a:solidFill>
                  <a:schemeClr val="tx1">
                    <a:lumMod val="50000"/>
                    <a:lumOff val="50000"/>
                  </a:schemeClr>
                </a:solidFill>
                <a:latin typeface="Consolas" panose="020B0609020204030204" pitchFamily="49" charset="0"/>
                <a:ea typeface="Roboto Mono" panose="00000009000000000000" pitchFamily="49" charset="0"/>
              </a:rPr>
              <a:t>i</a:t>
            </a:r>
            <a:r>
              <a:rPr lang="en-SG" sz="1600" i="1" dirty="0">
                <a:solidFill>
                  <a:schemeClr val="tx1">
                    <a:lumMod val="50000"/>
                    <a:lumOff val="50000"/>
                  </a:schemeClr>
                </a:solidFill>
                <a:latin typeface="Consolas" panose="020B0609020204030204" pitchFamily="49" charset="0"/>
                <a:ea typeface="Roboto Mono" panose="00000009000000000000" pitchFamily="49" charset="0"/>
              </a:rPr>
              <a:t>] &gt;= size[j]</a:t>
            </a:r>
          </a:p>
          <a:p>
            <a:r>
              <a:rPr lang="en-SG" sz="1600" dirty="0">
                <a:solidFill>
                  <a:schemeClr val="bg1"/>
                </a:solidFill>
                <a:latin typeface="Consolas" panose="020B0609020204030204" pitchFamily="49" charset="0"/>
                <a:ea typeface="Roboto Mono" panose="00000009000000000000" pitchFamily="49" charset="0"/>
              </a:rPr>
              <a:t>        k1 = id[</a:t>
            </a:r>
            <a:r>
              <a:rPr lang="en-SG" sz="1600" dirty="0" err="1">
                <a:solidFill>
                  <a:schemeClr val="bg1"/>
                </a:solidFill>
                <a:latin typeface="Consolas" panose="020B0609020204030204" pitchFamily="49" charset="0"/>
                <a:ea typeface="Roboto Mono" panose="00000009000000000000" pitchFamily="49" charset="0"/>
              </a:rPr>
              <a:t>i</a:t>
            </a:r>
            <a:r>
              <a:rPr lang="en-SG" sz="1600" dirty="0">
                <a:solidFill>
                  <a:schemeClr val="bg1"/>
                </a:solidFill>
                <a:latin typeface="Consolas" panose="020B0609020204030204" pitchFamily="49" charset="0"/>
                <a:ea typeface="Roboto Mono" panose="00000009000000000000" pitchFamily="49" charset="0"/>
              </a:rPr>
              <a:t>]</a:t>
            </a:r>
          </a:p>
          <a:p>
            <a:r>
              <a:rPr lang="en-SG" sz="1600" dirty="0">
                <a:solidFill>
                  <a:schemeClr val="bg1"/>
                </a:solidFill>
                <a:latin typeface="Consolas" panose="020B0609020204030204" pitchFamily="49" charset="0"/>
                <a:ea typeface="Roboto Mono" panose="00000009000000000000" pitchFamily="49" charset="0"/>
              </a:rPr>
              <a:t>        k2 = id[j]</a:t>
            </a:r>
          </a:p>
          <a:p>
            <a:r>
              <a:rPr lang="en-SG" sz="1600" dirty="0">
                <a:solidFill>
                  <a:schemeClr val="bg1"/>
                </a:solidFill>
                <a:latin typeface="Consolas" panose="020B0609020204030204" pitchFamily="49" charset="0"/>
                <a:ea typeface="Roboto Mono" panose="00000009000000000000" pitchFamily="49" charset="0"/>
              </a:rPr>
              <a:t>        for every item m in list[k2]:</a:t>
            </a:r>
          </a:p>
          <a:p>
            <a:r>
              <a:rPr lang="en-SG" sz="1600" dirty="0">
                <a:solidFill>
                  <a:schemeClr val="bg1"/>
                </a:solidFill>
                <a:latin typeface="Consolas" panose="020B0609020204030204" pitchFamily="49" charset="0"/>
                <a:ea typeface="Roboto Mono" panose="00000009000000000000" pitchFamily="49" charset="0"/>
              </a:rPr>
              <a:t>            set id[m] = k1</a:t>
            </a:r>
          </a:p>
          <a:p>
            <a:r>
              <a:rPr lang="en-SG" sz="1600" dirty="0">
                <a:solidFill>
                  <a:schemeClr val="bg1"/>
                </a:solidFill>
                <a:latin typeface="Consolas" panose="020B0609020204030204" pitchFamily="49" charset="0"/>
                <a:ea typeface="Roboto Mono" panose="00000009000000000000" pitchFamily="49" charset="0"/>
              </a:rPr>
              <a:t>        append list[k2] on the end of list[k1] and set list[k2] to null</a:t>
            </a:r>
          </a:p>
          <a:p>
            <a:r>
              <a:rPr lang="en-SG" sz="1600" dirty="0">
                <a:solidFill>
                  <a:schemeClr val="bg1"/>
                </a:solidFill>
                <a:latin typeface="Consolas" panose="020B0609020204030204" pitchFamily="49" charset="0"/>
                <a:ea typeface="Roboto Mono" panose="00000009000000000000" pitchFamily="49" charset="0"/>
              </a:rPr>
              <a:t>        size[k1] = size[k1] + size[k2]</a:t>
            </a:r>
          </a:p>
          <a:p>
            <a:r>
              <a:rPr lang="en-SG" sz="1600" dirty="0">
                <a:solidFill>
                  <a:schemeClr val="bg1"/>
                </a:solidFill>
                <a:latin typeface="Consolas" panose="020B0609020204030204" pitchFamily="49" charset="0"/>
                <a:ea typeface="Roboto Mono" panose="00000009000000000000" pitchFamily="49" charset="0"/>
              </a:rPr>
              <a:t>        size[k2] = 0</a:t>
            </a:r>
          </a:p>
        </p:txBody>
      </p:sp>
      <p:sp>
        <p:nvSpPr>
          <p:cNvPr id="3" name="Rectangle: Rounded Corners 2">
            <a:extLst>
              <a:ext uri="{FF2B5EF4-FFF2-40B4-BE49-F238E27FC236}">
                <a16:creationId xmlns:a16="http://schemas.microsoft.com/office/drawing/2014/main" id="{4D229A6A-7AFA-474B-BFE7-1356B2CA87F3}"/>
              </a:ext>
            </a:extLst>
          </p:cNvPr>
          <p:cNvSpPr/>
          <p:nvPr/>
        </p:nvSpPr>
        <p:spPr>
          <a:xfrm>
            <a:off x="609600" y="1237963"/>
            <a:ext cx="3340100" cy="675841"/>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Rectangle 3">
            <a:extLst>
              <a:ext uri="{FF2B5EF4-FFF2-40B4-BE49-F238E27FC236}">
                <a16:creationId xmlns:a16="http://schemas.microsoft.com/office/drawing/2014/main" id="{BEFF8A16-8E60-437C-9667-AB512A445EC3}"/>
              </a:ext>
            </a:extLst>
          </p:cNvPr>
          <p:cNvSpPr/>
          <p:nvPr/>
        </p:nvSpPr>
        <p:spPr>
          <a:xfrm>
            <a:off x="4267200" y="907255"/>
            <a:ext cx="2008909" cy="360218"/>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Obviously O(1)</a:t>
            </a:r>
            <a:endParaRPr lang="en-SG" sz="1800" dirty="0">
              <a:latin typeface="Montserrat SemiBold" pitchFamily="2" charset="0"/>
            </a:endParaRPr>
          </a:p>
        </p:txBody>
      </p:sp>
      <p:sp>
        <p:nvSpPr>
          <p:cNvPr id="5" name="TextBox 4">
            <a:extLst>
              <a:ext uri="{FF2B5EF4-FFF2-40B4-BE49-F238E27FC236}">
                <a16:creationId xmlns:a16="http://schemas.microsoft.com/office/drawing/2014/main" id="{A3829287-3A34-4940-AE1A-0EE6E5789C53}"/>
              </a:ext>
            </a:extLst>
          </p:cNvPr>
          <p:cNvSpPr txBox="1"/>
          <p:nvPr/>
        </p:nvSpPr>
        <p:spPr>
          <a:xfrm>
            <a:off x="4267200" y="1329029"/>
            <a:ext cx="3342682" cy="584775"/>
          </a:xfrm>
          <a:prstGeom prst="rect">
            <a:avLst/>
          </a:prstGeom>
          <a:noFill/>
        </p:spPr>
        <p:txBody>
          <a:bodyPr wrap="square" rtlCol="0">
            <a:spAutoFit/>
          </a:bodyPr>
          <a:lstStyle/>
          <a:p>
            <a:r>
              <a:rPr lang="en-US" sz="1600" dirty="0">
                <a:solidFill>
                  <a:schemeClr val="bg1"/>
                </a:solidFill>
                <a:latin typeface="Montserrat SemiBold" pitchFamily="2" charset="0"/>
              </a:rPr>
              <a:t>Array access / hash table </a:t>
            </a:r>
            <a:br>
              <a:rPr lang="en-US" sz="1600" dirty="0">
                <a:solidFill>
                  <a:schemeClr val="bg1"/>
                </a:solidFill>
                <a:latin typeface="Montserrat SemiBold" pitchFamily="2" charset="0"/>
              </a:rPr>
            </a:br>
            <a:r>
              <a:rPr lang="en-US" sz="1600" dirty="0">
                <a:solidFill>
                  <a:schemeClr val="bg1"/>
                </a:solidFill>
                <a:latin typeface="Montserrat SemiBold" pitchFamily="2" charset="0"/>
              </a:rPr>
              <a:t>= O(1) random access</a:t>
            </a:r>
            <a:endParaRPr lang="en-SG" sz="1600" dirty="0">
              <a:solidFill>
                <a:schemeClr val="bg1"/>
              </a:solidFill>
              <a:latin typeface="Montserrat SemiBold" pitchFamily="2" charset="0"/>
            </a:endParaRPr>
          </a:p>
        </p:txBody>
      </p:sp>
    </p:spTree>
    <p:extLst>
      <p:ext uri="{BB962C8B-B14F-4D97-AF65-F5344CB8AC3E}">
        <p14:creationId xmlns:p14="http://schemas.microsoft.com/office/powerpoint/2010/main" val="1017160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151</a:t>
            </a:fld>
            <a:endParaRPr/>
          </a:p>
        </p:txBody>
      </p:sp>
      <p:sp>
        <p:nvSpPr>
          <p:cNvPr id="20" name="TextBox 19">
            <a:extLst>
              <a:ext uri="{FF2B5EF4-FFF2-40B4-BE49-F238E27FC236}">
                <a16:creationId xmlns:a16="http://schemas.microsoft.com/office/drawing/2014/main" id="{911B5B81-0437-4D05-AFFE-F91A23C639DB}"/>
              </a:ext>
            </a:extLst>
          </p:cNvPr>
          <p:cNvSpPr txBox="1"/>
          <p:nvPr/>
        </p:nvSpPr>
        <p:spPr>
          <a:xfrm>
            <a:off x="714000" y="1279959"/>
            <a:ext cx="8239992" cy="2554545"/>
          </a:xfrm>
          <a:prstGeom prst="rect">
            <a:avLst/>
          </a:prstGeom>
          <a:noFill/>
        </p:spPr>
        <p:txBody>
          <a:bodyPr wrap="square">
            <a:spAutoFit/>
          </a:bodyPr>
          <a:lstStyle/>
          <a:p>
            <a:r>
              <a:rPr lang="en-SG" sz="1600" dirty="0">
                <a:solidFill>
                  <a:schemeClr val="bg1"/>
                </a:solidFill>
                <a:latin typeface="Consolas" panose="020B0609020204030204" pitchFamily="49" charset="0"/>
                <a:ea typeface="Roboto Mono" panose="00000009000000000000" pitchFamily="49" charset="0"/>
              </a:rPr>
              <a:t>Union(</a:t>
            </a:r>
            <a:r>
              <a:rPr lang="en-SG" sz="1600" dirty="0" err="1">
                <a:solidFill>
                  <a:schemeClr val="bg1"/>
                </a:solidFill>
                <a:latin typeface="Consolas" panose="020B0609020204030204" pitchFamily="49" charset="0"/>
                <a:ea typeface="Roboto Mono" panose="00000009000000000000" pitchFamily="49" charset="0"/>
              </a:rPr>
              <a:t>i</a:t>
            </a:r>
            <a:r>
              <a:rPr lang="en-SG" sz="1600" dirty="0">
                <a:solidFill>
                  <a:schemeClr val="bg1"/>
                </a:solidFill>
                <a:latin typeface="Consolas" panose="020B0609020204030204" pitchFamily="49" charset="0"/>
                <a:ea typeface="Roboto Mono" panose="00000009000000000000" pitchFamily="49" charset="0"/>
              </a:rPr>
              <a:t>, j):</a:t>
            </a:r>
          </a:p>
          <a:p>
            <a:r>
              <a:rPr lang="en-SG" sz="1600" dirty="0">
                <a:solidFill>
                  <a:schemeClr val="bg1"/>
                </a:solidFill>
                <a:latin typeface="Consolas" panose="020B0609020204030204" pitchFamily="49" charset="0"/>
                <a:ea typeface="Roboto Mono" panose="00000009000000000000" pitchFamily="49" charset="0"/>
              </a:rPr>
              <a:t>    if size[</a:t>
            </a:r>
            <a:r>
              <a:rPr lang="en-SG" sz="1600" dirty="0" err="1">
                <a:solidFill>
                  <a:schemeClr val="bg1"/>
                </a:solidFill>
                <a:latin typeface="Consolas" panose="020B0609020204030204" pitchFamily="49" charset="0"/>
                <a:ea typeface="Roboto Mono" panose="00000009000000000000" pitchFamily="49" charset="0"/>
              </a:rPr>
              <a:t>i</a:t>
            </a:r>
            <a:r>
              <a:rPr lang="en-SG" sz="1600" dirty="0">
                <a:solidFill>
                  <a:schemeClr val="bg1"/>
                </a:solidFill>
                <a:latin typeface="Consolas" panose="020B0609020204030204" pitchFamily="49" charset="0"/>
                <a:ea typeface="Roboto Mono" panose="00000009000000000000" pitchFamily="49" charset="0"/>
              </a:rPr>
              <a:t>] &lt; size[j] then Union(j, </a:t>
            </a:r>
            <a:r>
              <a:rPr lang="en-SG" sz="1600" dirty="0" err="1">
                <a:solidFill>
                  <a:schemeClr val="bg1"/>
                </a:solidFill>
                <a:latin typeface="Consolas" panose="020B0609020204030204" pitchFamily="49" charset="0"/>
                <a:ea typeface="Roboto Mono" panose="00000009000000000000" pitchFamily="49" charset="0"/>
              </a:rPr>
              <a:t>i</a:t>
            </a:r>
            <a:r>
              <a:rPr lang="en-SG" sz="1600" dirty="0">
                <a:solidFill>
                  <a:schemeClr val="bg1"/>
                </a:solidFill>
                <a:latin typeface="Consolas" panose="020B0609020204030204" pitchFamily="49" charset="0"/>
                <a:ea typeface="Roboto Mono" panose="00000009000000000000" pitchFamily="49" charset="0"/>
              </a:rPr>
              <a:t>)</a:t>
            </a:r>
          </a:p>
          <a:p>
            <a:r>
              <a:rPr lang="en-SG" sz="1600" dirty="0">
                <a:solidFill>
                  <a:schemeClr val="bg1"/>
                </a:solidFill>
                <a:latin typeface="Consolas" panose="020B0609020204030204" pitchFamily="49" charset="0"/>
                <a:ea typeface="Roboto Mono" panose="00000009000000000000" pitchFamily="49" charset="0"/>
              </a:rPr>
              <a:t>    else: </a:t>
            </a:r>
            <a:r>
              <a:rPr lang="en-SG" sz="1600" i="1" dirty="0">
                <a:solidFill>
                  <a:schemeClr val="tx1">
                    <a:lumMod val="50000"/>
                    <a:lumOff val="50000"/>
                  </a:schemeClr>
                </a:solidFill>
                <a:latin typeface="Consolas" panose="020B0609020204030204" pitchFamily="49" charset="0"/>
                <a:ea typeface="Roboto Mono" panose="00000009000000000000" pitchFamily="49" charset="0"/>
              </a:rPr>
              <a:t>// size[</a:t>
            </a:r>
            <a:r>
              <a:rPr lang="en-SG" sz="1600" i="1" dirty="0" err="1">
                <a:solidFill>
                  <a:schemeClr val="tx1">
                    <a:lumMod val="50000"/>
                    <a:lumOff val="50000"/>
                  </a:schemeClr>
                </a:solidFill>
                <a:latin typeface="Consolas" panose="020B0609020204030204" pitchFamily="49" charset="0"/>
                <a:ea typeface="Roboto Mono" panose="00000009000000000000" pitchFamily="49" charset="0"/>
              </a:rPr>
              <a:t>i</a:t>
            </a:r>
            <a:r>
              <a:rPr lang="en-SG" sz="1600" i="1" dirty="0">
                <a:solidFill>
                  <a:schemeClr val="tx1">
                    <a:lumMod val="50000"/>
                    <a:lumOff val="50000"/>
                  </a:schemeClr>
                </a:solidFill>
                <a:latin typeface="Consolas" panose="020B0609020204030204" pitchFamily="49" charset="0"/>
                <a:ea typeface="Roboto Mono" panose="00000009000000000000" pitchFamily="49" charset="0"/>
              </a:rPr>
              <a:t>] &gt;= size[j]</a:t>
            </a:r>
          </a:p>
          <a:p>
            <a:r>
              <a:rPr lang="en-SG" sz="1600" dirty="0">
                <a:solidFill>
                  <a:schemeClr val="bg1"/>
                </a:solidFill>
                <a:latin typeface="Consolas" panose="020B0609020204030204" pitchFamily="49" charset="0"/>
                <a:ea typeface="Roboto Mono" panose="00000009000000000000" pitchFamily="49" charset="0"/>
              </a:rPr>
              <a:t>        k1 = id[</a:t>
            </a:r>
            <a:r>
              <a:rPr lang="en-SG" sz="1600" dirty="0" err="1">
                <a:solidFill>
                  <a:schemeClr val="bg1"/>
                </a:solidFill>
                <a:latin typeface="Consolas" panose="020B0609020204030204" pitchFamily="49" charset="0"/>
                <a:ea typeface="Roboto Mono" panose="00000009000000000000" pitchFamily="49" charset="0"/>
              </a:rPr>
              <a:t>i</a:t>
            </a:r>
            <a:r>
              <a:rPr lang="en-SG" sz="1600" dirty="0">
                <a:solidFill>
                  <a:schemeClr val="bg1"/>
                </a:solidFill>
                <a:latin typeface="Consolas" panose="020B0609020204030204" pitchFamily="49" charset="0"/>
                <a:ea typeface="Roboto Mono" panose="00000009000000000000" pitchFamily="49" charset="0"/>
              </a:rPr>
              <a:t>]</a:t>
            </a:r>
          </a:p>
          <a:p>
            <a:r>
              <a:rPr lang="en-SG" sz="1600" dirty="0">
                <a:solidFill>
                  <a:schemeClr val="bg1"/>
                </a:solidFill>
                <a:latin typeface="Consolas" panose="020B0609020204030204" pitchFamily="49" charset="0"/>
                <a:ea typeface="Roboto Mono" panose="00000009000000000000" pitchFamily="49" charset="0"/>
              </a:rPr>
              <a:t>        k2 = id[j]</a:t>
            </a:r>
          </a:p>
          <a:p>
            <a:r>
              <a:rPr lang="en-SG" sz="1600" dirty="0">
                <a:solidFill>
                  <a:schemeClr val="bg1"/>
                </a:solidFill>
                <a:latin typeface="Consolas" panose="020B0609020204030204" pitchFamily="49" charset="0"/>
                <a:ea typeface="Roboto Mono" panose="00000009000000000000" pitchFamily="49" charset="0"/>
              </a:rPr>
              <a:t>        for every item m in list[k2]:</a:t>
            </a:r>
          </a:p>
          <a:p>
            <a:r>
              <a:rPr lang="en-SG" sz="1600" dirty="0">
                <a:solidFill>
                  <a:schemeClr val="bg1"/>
                </a:solidFill>
                <a:latin typeface="Consolas" panose="020B0609020204030204" pitchFamily="49" charset="0"/>
                <a:ea typeface="Roboto Mono" panose="00000009000000000000" pitchFamily="49" charset="0"/>
              </a:rPr>
              <a:t>            set id[m] = k1</a:t>
            </a:r>
          </a:p>
          <a:p>
            <a:r>
              <a:rPr lang="en-SG" sz="1600" dirty="0">
                <a:solidFill>
                  <a:schemeClr val="bg1"/>
                </a:solidFill>
                <a:latin typeface="Consolas" panose="020B0609020204030204" pitchFamily="49" charset="0"/>
                <a:ea typeface="Roboto Mono" panose="00000009000000000000" pitchFamily="49" charset="0"/>
              </a:rPr>
              <a:t>        append list[k2] on the end of list[k1] and set list[k2] to null</a:t>
            </a:r>
          </a:p>
          <a:p>
            <a:r>
              <a:rPr lang="en-SG" sz="1600" dirty="0">
                <a:solidFill>
                  <a:schemeClr val="bg1"/>
                </a:solidFill>
                <a:latin typeface="Consolas" panose="020B0609020204030204" pitchFamily="49" charset="0"/>
                <a:ea typeface="Roboto Mono" panose="00000009000000000000" pitchFamily="49" charset="0"/>
              </a:rPr>
              <a:t>        size[k1] = size[k1] + size[k2]</a:t>
            </a:r>
          </a:p>
          <a:p>
            <a:r>
              <a:rPr lang="en-SG" sz="1600" dirty="0">
                <a:solidFill>
                  <a:schemeClr val="bg1"/>
                </a:solidFill>
                <a:latin typeface="Consolas" panose="020B0609020204030204" pitchFamily="49" charset="0"/>
                <a:ea typeface="Roboto Mono" panose="00000009000000000000" pitchFamily="49" charset="0"/>
              </a:rPr>
              <a:t>        size[k2] = 0</a:t>
            </a:r>
          </a:p>
        </p:txBody>
      </p:sp>
      <p:sp>
        <p:nvSpPr>
          <p:cNvPr id="3" name="Rectangle: Rounded Corners 2">
            <a:extLst>
              <a:ext uri="{FF2B5EF4-FFF2-40B4-BE49-F238E27FC236}">
                <a16:creationId xmlns:a16="http://schemas.microsoft.com/office/drawing/2014/main" id="{4D229A6A-7AFA-474B-BFE7-1356B2CA87F3}"/>
              </a:ext>
            </a:extLst>
          </p:cNvPr>
          <p:cNvSpPr/>
          <p:nvPr/>
        </p:nvSpPr>
        <p:spPr>
          <a:xfrm>
            <a:off x="1149927" y="1514106"/>
            <a:ext cx="4287982" cy="363185"/>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Rectangle 3">
            <a:extLst>
              <a:ext uri="{FF2B5EF4-FFF2-40B4-BE49-F238E27FC236}">
                <a16:creationId xmlns:a16="http://schemas.microsoft.com/office/drawing/2014/main" id="{BEFF8A16-8E60-437C-9667-AB512A445EC3}"/>
              </a:ext>
            </a:extLst>
          </p:cNvPr>
          <p:cNvSpPr/>
          <p:nvPr/>
        </p:nvSpPr>
        <p:spPr>
          <a:xfrm>
            <a:off x="3293918" y="1036815"/>
            <a:ext cx="2008909" cy="360218"/>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Ensures </a:t>
            </a:r>
            <a:r>
              <a:rPr lang="en-US" sz="1800" dirty="0" err="1">
                <a:latin typeface="Montserrat SemiBold" pitchFamily="2" charset="0"/>
              </a:rPr>
              <a:t>i</a:t>
            </a:r>
            <a:r>
              <a:rPr lang="en-US" sz="1800" dirty="0">
                <a:latin typeface="Montserrat SemiBold" pitchFamily="2" charset="0"/>
              </a:rPr>
              <a:t> &gt; j</a:t>
            </a:r>
            <a:endParaRPr lang="en-SG" sz="1800" dirty="0">
              <a:latin typeface="Montserrat SemiBold" pitchFamily="2" charset="0"/>
            </a:endParaRPr>
          </a:p>
        </p:txBody>
      </p:sp>
    </p:spTree>
    <p:extLst>
      <p:ext uri="{BB962C8B-B14F-4D97-AF65-F5344CB8AC3E}">
        <p14:creationId xmlns:p14="http://schemas.microsoft.com/office/powerpoint/2010/main" val="871807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152</a:t>
            </a:fld>
            <a:endParaRPr/>
          </a:p>
        </p:txBody>
      </p:sp>
      <p:sp>
        <p:nvSpPr>
          <p:cNvPr id="20" name="TextBox 19">
            <a:extLst>
              <a:ext uri="{FF2B5EF4-FFF2-40B4-BE49-F238E27FC236}">
                <a16:creationId xmlns:a16="http://schemas.microsoft.com/office/drawing/2014/main" id="{911B5B81-0437-4D05-AFFE-F91A23C639DB}"/>
              </a:ext>
            </a:extLst>
          </p:cNvPr>
          <p:cNvSpPr txBox="1"/>
          <p:nvPr/>
        </p:nvSpPr>
        <p:spPr>
          <a:xfrm>
            <a:off x="714000" y="1279959"/>
            <a:ext cx="8239992" cy="2554545"/>
          </a:xfrm>
          <a:prstGeom prst="rect">
            <a:avLst/>
          </a:prstGeom>
          <a:noFill/>
        </p:spPr>
        <p:txBody>
          <a:bodyPr wrap="square">
            <a:spAutoFit/>
          </a:bodyPr>
          <a:lstStyle/>
          <a:p>
            <a:r>
              <a:rPr lang="en-SG" sz="1600" dirty="0">
                <a:solidFill>
                  <a:schemeClr val="bg1"/>
                </a:solidFill>
                <a:latin typeface="Consolas" panose="020B0609020204030204" pitchFamily="49" charset="0"/>
                <a:ea typeface="Roboto Mono" panose="00000009000000000000" pitchFamily="49" charset="0"/>
              </a:rPr>
              <a:t>Union(</a:t>
            </a:r>
            <a:r>
              <a:rPr lang="en-SG" sz="1600" dirty="0" err="1">
                <a:solidFill>
                  <a:schemeClr val="bg1"/>
                </a:solidFill>
                <a:latin typeface="Consolas" panose="020B0609020204030204" pitchFamily="49" charset="0"/>
                <a:ea typeface="Roboto Mono" panose="00000009000000000000" pitchFamily="49" charset="0"/>
              </a:rPr>
              <a:t>i</a:t>
            </a:r>
            <a:r>
              <a:rPr lang="en-SG" sz="1600" dirty="0">
                <a:solidFill>
                  <a:schemeClr val="bg1"/>
                </a:solidFill>
                <a:latin typeface="Consolas" panose="020B0609020204030204" pitchFamily="49" charset="0"/>
                <a:ea typeface="Roboto Mono" panose="00000009000000000000" pitchFamily="49" charset="0"/>
              </a:rPr>
              <a:t>, j):</a:t>
            </a:r>
          </a:p>
          <a:p>
            <a:r>
              <a:rPr lang="en-SG" sz="1600" dirty="0">
                <a:solidFill>
                  <a:schemeClr val="bg1"/>
                </a:solidFill>
                <a:latin typeface="Consolas" panose="020B0609020204030204" pitchFamily="49" charset="0"/>
                <a:ea typeface="Roboto Mono" panose="00000009000000000000" pitchFamily="49" charset="0"/>
              </a:rPr>
              <a:t>    if size[</a:t>
            </a:r>
            <a:r>
              <a:rPr lang="en-SG" sz="1600" dirty="0" err="1">
                <a:solidFill>
                  <a:schemeClr val="bg1"/>
                </a:solidFill>
                <a:latin typeface="Consolas" panose="020B0609020204030204" pitchFamily="49" charset="0"/>
                <a:ea typeface="Roboto Mono" panose="00000009000000000000" pitchFamily="49" charset="0"/>
              </a:rPr>
              <a:t>i</a:t>
            </a:r>
            <a:r>
              <a:rPr lang="en-SG" sz="1600" dirty="0">
                <a:solidFill>
                  <a:schemeClr val="bg1"/>
                </a:solidFill>
                <a:latin typeface="Consolas" panose="020B0609020204030204" pitchFamily="49" charset="0"/>
                <a:ea typeface="Roboto Mono" panose="00000009000000000000" pitchFamily="49" charset="0"/>
              </a:rPr>
              <a:t>] &lt; size[j] then Union(j, </a:t>
            </a:r>
            <a:r>
              <a:rPr lang="en-SG" sz="1600" dirty="0" err="1">
                <a:solidFill>
                  <a:schemeClr val="bg1"/>
                </a:solidFill>
                <a:latin typeface="Consolas" panose="020B0609020204030204" pitchFamily="49" charset="0"/>
                <a:ea typeface="Roboto Mono" panose="00000009000000000000" pitchFamily="49" charset="0"/>
              </a:rPr>
              <a:t>i</a:t>
            </a:r>
            <a:r>
              <a:rPr lang="en-SG" sz="1600" dirty="0">
                <a:solidFill>
                  <a:schemeClr val="bg1"/>
                </a:solidFill>
                <a:latin typeface="Consolas" panose="020B0609020204030204" pitchFamily="49" charset="0"/>
                <a:ea typeface="Roboto Mono" panose="00000009000000000000" pitchFamily="49" charset="0"/>
              </a:rPr>
              <a:t>)</a:t>
            </a:r>
          </a:p>
          <a:p>
            <a:r>
              <a:rPr lang="en-SG" sz="1600" dirty="0">
                <a:solidFill>
                  <a:schemeClr val="bg1"/>
                </a:solidFill>
                <a:latin typeface="Consolas" panose="020B0609020204030204" pitchFamily="49" charset="0"/>
                <a:ea typeface="Roboto Mono" panose="00000009000000000000" pitchFamily="49" charset="0"/>
              </a:rPr>
              <a:t>    else: </a:t>
            </a:r>
            <a:r>
              <a:rPr lang="en-SG" sz="1600" i="1" dirty="0">
                <a:solidFill>
                  <a:schemeClr val="tx1">
                    <a:lumMod val="50000"/>
                    <a:lumOff val="50000"/>
                  </a:schemeClr>
                </a:solidFill>
                <a:latin typeface="Consolas" panose="020B0609020204030204" pitchFamily="49" charset="0"/>
                <a:ea typeface="Roboto Mono" panose="00000009000000000000" pitchFamily="49" charset="0"/>
              </a:rPr>
              <a:t>// size[</a:t>
            </a:r>
            <a:r>
              <a:rPr lang="en-SG" sz="1600" i="1" dirty="0" err="1">
                <a:solidFill>
                  <a:schemeClr val="tx1">
                    <a:lumMod val="50000"/>
                    <a:lumOff val="50000"/>
                  </a:schemeClr>
                </a:solidFill>
                <a:latin typeface="Consolas" panose="020B0609020204030204" pitchFamily="49" charset="0"/>
                <a:ea typeface="Roboto Mono" panose="00000009000000000000" pitchFamily="49" charset="0"/>
              </a:rPr>
              <a:t>i</a:t>
            </a:r>
            <a:r>
              <a:rPr lang="en-SG" sz="1600" i="1" dirty="0">
                <a:solidFill>
                  <a:schemeClr val="tx1">
                    <a:lumMod val="50000"/>
                    <a:lumOff val="50000"/>
                  </a:schemeClr>
                </a:solidFill>
                <a:latin typeface="Consolas" panose="020B0609020204030204" pitchFamily="49" charset="0"/>
                <a:ea typeface="Roboto Mono" panose="00000009000000000000" pitchFamily="49" charset="0"/>
              </a:rPr>
              <a:t>] &gt;= size[j]</a:t>
            </a:r>
          </a:p>
          <a:p>
            <a:r>
              <a:rPr lang="en-SG" sz="1600" dirty="0">
                <a:solidFill>
                  <a:schemeClr val="bg1"/>
                </a:solidFill>
                <a:latin typeface="Consolas" panose="020B0609020204030204" pitchFamily="49" charset="0"/>
                <a:ea typeface="Roboto Mono" panose="00000009000000000000" pitchFamily="49" charset="0"/>
              </a:rPr>
              <a:t>        k1 = id[</a:t>
            </a:r>
            <a:r>
              <a:rPr lang="en-SG" sz="1600" dirty="0" err="1">
                <a:solidFill>
                  <a:schemeClr val="bg1"/>
                </a:solidFill>
                <a:latin typeface="Consolas" panose="020B0609020204030204" pitchFamily="49" charset="0"/>
                <a:ea typeface="Roboto Mono" panose="00000009000000000000" pitchFamily="49" charset="0"/>
              </a:rPr>
              <a:t>i</a:t>
            </a:r>
            <a:r>
              <a:rPr lang="en-SG" sz="1600" dirty="0">
                <a:solidFill>
                  <a:schemeClr val="bg1"/>
                </a:solidFill>
                <a:latin typeface="Consolas" panose="020B0609020204030204" pitchFamily="49" charset="0"/>
                <a:ea typeface="Roboto Mono" panose="00000009000000000000" pitchFamily="49" charset="0"/>
              </a:rPr>
              <a:t>]</a:t>
            </a:r>
          </a:p>
          <a:p>
            <a:r>
              <a:rPr lang="en-SG" sz="1600" dirty="0">
                <a:solidFill>
                  <a:schemeClr val="bg1"/>
                </a:solidFill>
                <a:latin typeface="Consolas" panose="020B0609020204030204" pitchFamily="49" charset="0"/>
                <a:ea typeface="Roboto Mono" panose="00000009000000000000" pitchFamily="49" charset="0"/>
              </a:rPr>
              <a:t>        k2 = id[j]</a:t>
            </a:r>
          </a:p>
          <a:p>
            <a:r>
              <a:rPr lang="en-SG" sz="1600" dirty="0">
                <a:solidFill>
                  <a:schemeClr val="bg1"/>
                </a:solidFill>
                <a:latin typeface="Consolas" panose="020B0609020204030204" pitchFamily="49" charset="0"/>
                <a:ea typeface="Roboto Mono" panose="00000009000000000000" pitchFamily="49" charset="0"/>
              </a:rPr>
              <a:t>        for every item m in list[k2]:</a:t>
            </a:r>
          </a:p>
          <a:p>
            <a:r>
              <a:rPr lang="en-SG" sz="1600" dirty="0">
                <a:solidFill>
                  <a:schemeClr val="bg1"/>
                </a:solidFill>
                <a:latin typeface="Consolas" panose="020B0609020204030204" pitchFamily="49" charset="0"/>
                <a:ea typeface="Roboto Mono" panose="00000009000000000000" pitchFamily="49" charset="0"/>
              </a:rPr>
              <a:t>            set id[m] = k1</a:t>
            </a:r>
          </a:p>
          <a:p>
            <a:r>
              <a:rPr lang="en-SG" sz="1600" dirty="0">
                <a:solidFill>
                  <a:schemeClr val="bg1"/>
                </a:solidFill>
                <a:latin typeface="Consolas" panose="020B0609020204030204" pitchFamily="49" charset="0"/>
                <a:ea typeface="Roboto Mono" panose="00000009000000000000" pitchFamily="49" charset="0"/>
              </a:rPr>
              <a:t>        append list[k2] on the end of list[k1] and set list[k2] to null</a:t>
            </a:r>
          </a:p>
          <a:p>
            <a:r>
              <a:rPr lang="en-SG" sz="1600" dirty="0">
                <a:solidFill>
                  <a:schemeClr val="bg1"/>
                </a:solidFill>
                <a:latin typeface="Consolas" panose="020B0609020204030204" pitchFamily="49" charset="0"/>
                <a:ea typeface="Roboto Mono" panose="00000009000000000000" pitchFamily="49" charset="0"/>
              </a:rPr>
              <a:t>        size[k1] = size[k1] + size[k2]</a:t>
            </a:r>
          </a:p>
          <a:p>
            <a:r>
              <a:rPr lang="en-SG" sz="1600" dirty="0">
                <a:solidFill>
                  <a:schemeClr val="bg1"/>
                </a:solidFill>
                <a:latin typeface="Consolas" panose="020B0609020204030204" pitchFamily="49" charset="0"/>
                <a:ea typeface="Roboto Mono" panose="00000009000000000000" pitchFamily="49" charset="0"/>
              </a:rPr>
              <a:t>        size[k2] = 0</a:t>
            </a:r>
          </a:p>
        </p:txBody>
      </p:sp>
      <p:sp>
        <p:nvSpPr>
          <p:cNvPr id="3" name="Rectangle: Rounded Corners 2">
            <a:extLst>
              <a:ext uri="{FF2B5EF4-FFF2-40B4-BE49-F238E27FC236}">
                <a16:creationId xmlns:a16="http://schemas.microsoft.com/office/drawing/2014/main" id="{4D229A6A-7AFA-474B-BFE7-1356B2CA87F3}"/>
              </a:ext>
            </a:extLst>
          </p:cNvPr>
          <p:cNvSpPr/>
          <p:nvPr/>
        </p:nvSpPr>
        <p:spPr>
          <a:xfrm>
            <a:off x="1586345" y="2504706"/>
            <a:ext cx="3498273" cy="57793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Rectangle 3">
            <a:extLst>
              <a:ext uri="{FF2B5EF4-FFF2-40B4-BE49-F238E27FC236}">
                <a16:creationId xmlns:a16="http://schemas.microsoft.com/office/drawing/2014/main" id="{BEFF8A16-8E60-437C-9667-AB512A445EC3}"/>
              </a:ext>
            </a:extLst>
          </p:cNvPr>
          <p:cNvSpPr/>
          <p:nvPr/>
        </p:nvSpPr>
        <p:spPr>
          <a:xfrm>
            <a:off x="5288972" y="2146468"/>
            <a:ext cx="2940627" cy="647203"/>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Updates set identifier of the smaller list</a:t>
            </a:r>
            <a:endParaRPr lang="en-SG" sz="1800" dirty="0">
              <a:latin typeface="Montserrat SemiBold" pitchFamily="2" charset="0"/>
            </a:endParaRPr>
          </a:p>
        </p:txBody>
      </p:sp>
    </p:spTree>
    <p:extLst>
      <p:ext uri="{BB962C8B-B14F-4D97-AF65-F5344CB8AC3E}">
        <p14:creationId xmlns:p14="http://schemas.microsoft.com/office/powerpoint/2010/main" val="3688683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153</a:t>
            </a:fld>
            <a:endParaRPr/>
          </a:p>
        </p:txBody>
      </p:sp>
      <p:sp>
        <p:nvSpPr>
          <p:cNvPr id="20" name="TextBox 19">
            <a:extLst>
              <a:ext uri="{FF2B5EF4-FFF2-40B4-BE49-F238E27FC236}">
                <a16:creationId xmlns:a16="http://schemas.microsoft.com/office/drawing/2014/main" id="{911B5B81-0437-4D05-AFFE-F91A23C639DB}"/>
              </a:ext>
            </a:extLst>
          </p:cNvPr>
          <p:cNvSpPr txBox="1"/>
          <p:nvPr/>
        </p:nvSpPr>
        <p:spPr>
          <a:xfrm>
            <a:off x="714000" y="1279959"/>
            <a:ext cx="8239992" cy="2554545"/>
          </a:xfrm>
          <a:prstGeom prst="rect">
            <a:avLst/>
          </a:prstGeom>
          <a:noFill/>
        </p:spPr>
        <p:txBody>
          <a:bodyPr wrap="square">
            <a:spAutoFit/>
          </a:bodyPr>
          <a:lstStyle/>
          <a:p>
            <a:r>
              <a:rPr lang="en-SG" sz="1600" dirty="0">
                <a:solidFill>
                  <a:schemeClr val="bg1"/>
                </a:solidFill>
                <a:latin typeface="Consolas" panose="020B0609020204030204" pitchFamily="49" charset="0"/>
                <a:ea typeface="Roboto Mono" panose="00000009000000000000" pitchFamily="49" charset="0"/>
              </a:rPr>
              <a:t>Union(</a:t>
            </a:r>
            <a:r>
              <a:rPr lang="en-SG" sz="1600" dirty="0" err="1">
                <a:solidFill>
                  <a:schemeClr val="bg1"/>
                </a:solidFill>
                <a:latin typeface="Consolas" panose="020B0609020204030204" pitchFamily="49" charset="0"/>
                <a:ea typeface="Roboto Mono" panose="00000009000000000000" pitchFamily="49" charset="0"/>
              </a:rPr>
              <a:t>i</a:t>
            </a:r>
            <a:r>
              <a:rPr lang="en-SG" sz="1600" dirty="0">
                <a:solidFill>
                  <a:schemeClr val="bg1"/>
                </a:solidFill>
                <a:latin typeface="Consolas" panose="020B0609020204030204" pitchFamily="49" charset="0"/>
                <a:ea typeface="Roboto Mono" panose="00000009000000000000" pitchFamily="49" charset="0"/>
              </a:rPr>
              <a:t>, j):</a:t>
            </a:r>
          </a:p>
          <a:p>
            <a:r>
              <a:rPr lang="en-SG" sz="1600" dirty="0">
                <a:solidFill>
                  <a:schemeClr val="bg1"/>
                </a:solidFill>
                <a:latin typeface="Consolas" panose="020B0609020204030204" pitchFamily="49" charset="0"/>
                <a:ea typeface="Roboto Mono" panose="00000009000000000000" pitchFamily="49" charset="0"/>
              </a:rPr>
              <a:t>    if size[</a:t>
            </a:r>
            <a:r>
              <a:rPr lang="en-SG" sz="1600" dirty="0" err="1">
                <a:solidFill>
                  <a:schemeClr val="bg1"/>
                </a:solidFill>
                <a:latin typeface="Consolas" panose="020B0609020204030204" pitchFamily="49" charset="0"/>
                <a:ea typeface="Roboto Mono" panose="00000009000000000000" pitchFamily="49" charset="0"/>
              </a:rPr>
              <a:t>i</a:t>
            </a:r>
            <a:r>
              <a:rPr lang="en-SG" sz="1600" dirty="0">
                <a:solidFill>
                  <a:schemeClr val="bg1"/>
                </a:solidFill>
                <a:latin typeface="Consolas" panose="020B0609020204030204" pitchFamily="49" charset="0"/>
                <a:ea typeface="Roboto Mono" panose="00000009000000000000" pitchFamily="49" charset="0"/>
              </a:rPr>
              <a:t>] &lt; size[j] then Union(j, </a:t>
            </a:r>
            <a:r>
              <a:rPr lang="en-SG" sz="1600" dirty="0" err="1">
                <a:solidFill>
                  <a:schemeClr val="bg1"/>
                </a:solidFill>
                <a:latin typeface="Consolas" panose="020B0609020204030204" pitchFamily="49" charset="0"/>
                <a:ea typeface="Roboto Mono" panose="00000009000000000000" pitchFamily="49" charset="0"/>
              </a:rPr>
              <a:t>i</a:t>
            </a:r>
            <a:r>
              <a:rPr lang="en-SG" sz="1600" dirty="0">
                <a:solidFill>
                  <a:schemeClr val="bg1"/>
                </a:solidFill>
                <a:latin typeface="Consolas" panose="020B0609020204030204" pitchFamily="49" charset="0"/>
                <a:ea typeface="Roboto Mono" panose="00000009000000000000" pitchFamily="49" charset="0"/>
              </a:rPr>
              <a:t>)</a:t>
            </a:r>
          </a:p>
          <a:p>
            <a:r>
              <a:rPr lang="en-SG" sz="1600" dirty="0">
                <a:solidFill>
                  <a:schemeClr val="bg1"/>
                </a:solidFill>
                <a:latin typeface="Consolas" panose="020B0609020204030204" pitchFamily="49" charset="0"/>
                <a:ea typeface="Roboto Mono" panose="00000009000000000000" pitchFamily="49" charset="0"/>
              </a:rPr>
              <a:t>    else: </a:t>
            </a:r>
            <a:r>
              <a:rPr lang="en-SG" sz="1600" i="1" dirty="0">
                <a:solidFill>
                  <a:schemeClr val="tx1">
                    <a:lumMod val="50000"/>
                    <a:lumOff val="50000"/>
                  </a:schemeClr>
                </a:solidFill>
                <a:latin typeface="Consolas" panose="020B0609020204030204" pitchFamily="49" charset="0"/>
                <a:ea typeface="Roboto Mono" panose="00000009000000000000" pitchFamily="49" charset="0"/>
              </a:rPr>
              <a:t>// size[</a:t>
            </a:r>
            <a:r>
              <a:rPr lang="en-SG" sz="1600" i="1" dirty="0" err="1">
                <a:solidFill>
                  <a:schemeClr val="tx1">
                    <a:lumMod val="50000"/>
                    <a:lumOff val="50000"/>
                  </a:schemeClr>
                </a:solidFill>
                <a:latin typeface="Consolas" panose="020B0609020204030204" pitchFamily="49" charset="0"/>
                <a:ea typeface="Roboto Mono" panose="00000009000000000000" pitchFamily="49" charset="0"/>
              </a:rPr>
              <a:t>i</a:t>
            </a:r>
            <a:r>
              <a:rPr lang="en-SG" sz="1600" i="1" dirty="0">
                <a:solidFill>
                  <a:schemeClr val="tx1">
                    <a:lumMod val="50000"/>
                    <a:lumOff val="50000"/>
                  </a:schemeClr>
                </a:solidFill>
                <a:latin typeface="Consolas" panose="020B0609020204030204" pitchFamily="49" charset="0"/>
                <a:ea typeface="Roboto Mono" panose="00000009000000000000" pitchFamily="49" charset="0"/>
              </a:rPr>
              <a:t>] &gt;= size[j]</a:t>
            </a:r>
          </a:p>
          <a:p>
            <a:r>
              <a:rPr lang="en-SG" sz="1600" dirty="0">
                <a:solidFill>
                  <a:schemeClr val="bg1"/>
                </a:solidFill>
                <a:latin typeface="Consolas" panose="020B0609020204030204" pitchFamily="49" charset="0"/>
                <a:ea typeface="Roboto Mono" panose="00000009000000000000" pitchFamily="49" charset="0"/>
              </a:rPr>
              <a:t>        k1 = id[</a:t>
            </a:r>
            <a:r>
              <a:rPr lang="en-SG" sz="1600" dirty="0" err="1">
                <a:solidFill>
                  <a:schemeClr val="bg1"/>
                </a:solidFill>
                <a:latin typeface="Consolas" panose="020B0609020204030204" pitchFamily="49" charset="0"/>
                <a:ea typeface="Roboto Mono" panose="00000009000000000000" pitchFamily="49" charset="0"/>
              </a:rPr>
              <a:t>i</a:t>
            </a:r>
            <a:r>
              <a:rPr lang="en-SG" sz="1600" dirty="0">
                <a:solidFill>
                  <a:schemeClr val="bg1"/>
                </a:solidFill>
                <a:latin typeface="Consolas" panose="020B0609020204030204" pitchFamily="49" charset="0"/>
                <a:ea typeface="Roboto Mono" panose="00000009000000000000" pitchFamily="49" charset="0"/>
              </a:rPr>
              <a:t>]</a:t>
            </a:r>
          </a:p>
          <a:p>
            <a:r>
              <a:rPr lang="en-SG" sz="1600" dirty="0">
                <a:solidFill>
                  <a:schemeClr val="bg1"/>
                </a:solidFill>
                <a:latin typeface="Consolas" panose="020B0609020204030204" pitchFamily="49" charset="0"/>
                <a:ea typeface="Roboto Mono" panose="00000009000000000000" pitchFamily="49" charset="0"/>
              </a:rPr>
              <a:t>        k2 = id[j]</a:t>
            </a:r>
          </a:p>
          <a:p>
            <a:r>
              <a:rPr lang="en-SG" sz="1600" dirty="0">
                <a:solidFill>
                  <a:schemeClr val="bg1"/>
                </a:solidFill>
                <a:latin typeface="Consolas" panose="020B0609020204030204" pitchFamily="49" charset="0"/>
                <a:ea typeface="Roboto Mono" panose="00000009000000000000" pitchFamily="49" charset="0"/>
              </a:rPr>
              <a:t>        for every item m in list[k2]:</a:t>
            </a:r>
          </a:p>
          <a:p>
            <a:r>
              <a:rPr lang="en-SG" sz="1600" dirty="0">
                <a:solidFill>
                  <a:schemeClr val="bg1"/>
                </a:solidFill>
                <a:latin typeface="Consolas" panose="020B0609020204030204" pitchFamily="49" charset="0"/>
                <a:ea typeface="Roboto Mono" panose="00000009000000000000" pitchFamily="49" charset="0"/>
              </a:rPr>
              <a:t>            set id[m] = k1</a:t>
            </a:r>
          </a:p>
          <a:p>
            <a:r>
              <a:rPr lang="en-SG" sz="1600" dirty="0">
                <a:solidFill>
                  <a:schemeClr val="bg1"/>
                </a:solidFill>
                <a:latin typeface="Consolas" panose="020B0609020204030204" pitchFamily="49" charset="0"/>
                <a:ea typeface="Roboto Mono" panose="00000009000000000000" pitchFamily="49" charset="0"/>
              </a:rPr>
              <a:t>        append list[k2] on the end of list[k1] and set list[k2] to null</a:t>
            </a:r>
          </a:p>
          <a:p>
            <a:r>
              <a:rPr lang="en-SG" sz="1600" dirty="0">
                <a:solidFill>
                  <a:schemeClr val="bg1"/>
                </a:solidFill>
                <a:latin typeface="Consolas" panose="020B0609020204030204" pitchFamily="49" charset="0"/>
                <a:ea typeface="Roboto Mono" panose="00000009000000000000" pitchFamily="49" charset="0"/>
              </a:rPr>
              <a:t>        size[k1] = size[k1] + size[k2]</a:t>
            </a:r>
          </a:p>
          <a:p>
            <a:r>
              <a:rPr lang="en-SG" sz="1600" dirty="0">
                <a:solidFill>
                  <a:schemeClr val="bg1"/>
                </a:solidFill>
                <a:latin typeface="Consolas" panose="020B0609020204030204" pitchFamily="49" charset="0"/>
                <a:ea typeface="Roboto Mono" panose="00000009000000000000" pitchFamily="49" charset="0"/>
              </a:rPr>
              <a:t>        size[k2] = 0</a:t>
            </a:r>
          </a:p>
        </p:txBody>
      </p:sp>
      <p:sp>
        <p:nvSpPr>
          <p:cNvPr id="6" name="Rectangle 5">
            <a:extLst>
              <a:ext uri="{FF2B5EF4-FFF2-40B4-BE49-F238E27FC236}">
                <a16:creationId xmlns:a16="http://schemas.microsoft.com/office/drawing/2014/main" id="{8EE708C0-4CD5-421A-8C49-33BB076BCFC5}"/>
              </a:ext>
            </a:extLst>
          </p:cNvPr>
          <p:cNvSpPr/>
          <p:nvPr/>
        </p:nvSpPr>
        <p:spPr>
          <a:xfrm>
            <a:off x="5531823" y="2417094"/>
            <a:ext cx="2940627" cy="431471"/>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Runtime = ?</a:t>
            </a:r>
            <a:endParaRPr lang="en-SG" sz="1800" dirty="0">
              <a:latin typeface="Montserrat SemiBold" pitchFamily="2" charset="0"/>
            </a:endParaRPr>
          </a:p>
        </p:txBody>
      </p:sp>
      <p:sp>
        <p:nvSpPr>
          <p:cNvPr id="7" name="Rectangle: Rounded Corners 6">
            <a:extLst>
              <a:ext uri="{FF2B5EF4-FFF2-40B4-BE49-F238E27FC236}">
                <a16:creationId xmlns:a16="http://schemas.microsoft.com/office/drawing/2014/main" id="{F735C0DA-6C29-41E1-A519-B1EC9A6D93D4}"/>
              </a:ext>
            </a:extLst>
          </p:cNvPr>
          <p:cNvSpPr/>
          <p:nvPr/>
        </p:nvSpPr>
        <p:spPr>
          <a:xfrm>
            <a:off x="1586345" y="2504706"/>
            <a:ext cx="3498273" cy="57793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2186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154</a:t>
            </a:fld>
            <a:endParaRPr/>
          </a:p>
        </p:txBody>
      </p:sp>
      <p:sp>
        <p:nvSpPr>
          <p:cNvPr id="20" name="TextBox 19">
            <a:extLst>
              <a:ext uri="{FF2B5EF4-FFF2-40B4-BE49-F238E27FC236}">
                <a16:creationId xmlns:a16="http://schemas.microsoft.com/office/drawing/2014/main" id="{911B5B81-0437-4D05-AFFE-F91A23C639DB}"/>
              </a:ext>
            </a:extLst>
          </p:cNvPr>
          <p:cNvSpPr txBox="1"/>
          <p:nvPr/>
        </p:nvSpPr>
        <p:spPr>
          <a:xfrm>
            <a:off x="714000" y="1279959"/>
            <a:ext cx="8239992" cy="2554545"/>
          </a:xfrm>
          <a:prstGeom prst="rect">
            <a:avLst/>
          </a:prstGeom>
          <a:noFill/>
        </p:spPr>
        <p:txBody>
          <a:bodyPr wrap="square">
            <a:spAutoFit/>
          </a:bodyPr>
          <a:lstStyle/>
          <a:p>
            <a:r>
              <a:rPr lang="en-SG" sz="1600" dirty="0">
                <a:solidFill>
                  <a:schemeClr val="tx1">
                    <a:lumMod val="90000"/>
                    <a:lumOff val="10000"/>
                  </a:schemeClr>
                </a:solidFill>
                <a:latin typeface="Consolas" panose="020B0609020204030204" pitchFamily="49" charset="0"/>
                <a:ea typeface="Roboto Mono" panose="00000009000000000000" pitchFamily="49" charset="0"/>
              </a:rPr>
              <a:t>Union(</a:t>
            </a:r>
            <a:r>
              <a:rPr lang="en-SG" sz="1600" dirty="0" err="1">
                <a:solidFill>
                  <a:schemeClr val="tx1">
                    <a:lumMod val="90000"/>
                    <a:lumOff val="10000"/>
                  </a:schemeClr>
                </a:solidFill>
                <a:latin typeface="Consolas" panose="020B0609020204030204" pitchFamily="49" charset="0"/>
                <a:ea typeface="Roboto Mono" panose="00000009000000000000" pitchFamily="49" charset="0"/>
              </a:rPr>
              <a:t>i</a:t>
            </a:r>
            <a:r>
              <a:rPr lang="en-SG" sz="1600" dirty="0">
                <a:solidFill>
                  <a:schemeClr val="tx1">
                    <a:lumMod val="90000"/>
                    <a:lumOff val="10000"/>
                  </a:schemeClr>
                </a:solidFill>
                <a:latin typeface="Consolas" panose="020B0609020204030204" pitchFamily="49" charset="0"/>
                <a:ea typeface="Roboto Mono" panose="00000009000000000000" pitchFamily="49" charset="0"/>
              </a:rPr>
              <a:t>, j):</a:t>
            </a:r>
          </a:p>
          <a:p>
            <a:r>
              <a:rPr lang="en-SG" sz="1600" dirty="0">
                <a:solidFill>
                  <a:schemeClr val="bg1"/>
                </a:solidFill>
                <a:latin typeface="Consolas" panose="020B0609020204030204" pitchFamily="49" charset="0"/>
                <a:ea typeface="Roboto Mono" panose="00000009000000000000" pitchFamily="49" charset="0"/>
              </a:rPr>
              <a:t>    if size[</a:t>
            </a:r>
            <a:r>
              <a:rPr lang="en-SG" sz="1600" dirty="0" err="1">
                <a:solidFill>
                  <a:schemeClr val="bg1"/>
                </a:solidFill>
                <a:latin typeface="Consolas" panose="020B0609020204030204" pitchFamily="49" charset="0"/>
                <a:ea typeface="Roboto Mono" panose="00000009000000000000" pitchFamily="49" charset="0"/>
              </a:rPr>
              <a:t>i</a:t>
            </a:r>
            <a:r>
              <a:rPr lang="en-SG" sz="1600" dirty="0">
                <a:solidFill>
                  <a:schemeClr val="bg1"/>
                </a:solidFill>
                <a:latin typeface="Consolas" panose="020B0609020204030204" pitchFamily="49" charset="0"/>
                <a:ea typeface="Roboto Mono" panose="00000009000000000000" pitchFamily="49" charset="0"/>
              </a:rPr>
              <a:t>] &lt; size[j] then Union(j, </a:t>
            </a:r>
            <a:r>
              <a:rPr lang="en-SG" sz="1600" dirty="0" err="1">
                <a:solidFill>
                  <a:schemeClr val="bg1"/>
                </a:solidFill>
                <a:latin typeface="Consolas" panose="020B0609020204030204" pitchFamily="49" charset="0"/>
                <a:ea typeface="Roboto Mono" panose="00000009000000000000" pitchFamily="49" charset="0"/>
              </a:rPr>
              <a:t>i</a:t>
            </a:r>
            <a:r>
              <a:rPr lang="en-SG" sz="1600" dirty="0">
                <a:solidFill>
                  <a:schemeClr val="bg1"/>
                </a:solidFill>
                <a:latin typeface="Consolas" panose="020B0609020204030204" pitchFamily="49" charset="0"/>
                <a:ea typeface="Roboto Mono" panose="00000009000000000000" pitchFamily="49" charset="0"/>
              </a:rPr>
              <a:t>)</a:t>
            </a:r>
            <a:endParaRPr lang="en-SG" sz="1600" dirty="0">
              <a:solidFill>
                <a:schemeClr val="tx1">
                  <a:lumMod val="90000"/>
                  <a:lumOff val="10000"/>
                </a:schemeClr>
              </a:solidFill>
              <a:latin typeface="Consolas" panose="020B0609020204030204" pitchFamily="49" charset="0"/>
              <a:ea typeface="Roboto Mono" panose="00000009000000000000" pitchFamily="49" charset="0"/>
            </a:endParaRPr>
          </a:p>
          <a:p>
            <a:r>
              <a:rPr lang="en-SG" sz="1600" dirty="0">
                <a:solidFill>
                  <a:schemeClr val="tx1">
                    <a:lumMod val="90000"/>
                    <a:lumOff val="10000"/>
                  </a:schemeClr>
                </a:solidFill>
                <a:latin typeface="Consolas" panose="020B0609020204030204" pitchFamily="49" charset="0"/>
                <a:ea typeface="Roboto Mono" panose="00000009000000000000" pitchFamily="49" charset="0"/>
              </a:rPr>
              <a:t>    else: </a:t>
            </a:r>
            <a:r>
              <a:rPr lang="en-SG" sz="1600" i="1" dirty="0">
                <a:solidFill>
                  <a:schemeClr val="tx1">
                    <a:lumMod val="90000"/>
                    <a:lumOff val="10000"/>
                  </a:schemeClr>
                </a:solidFill>
                <a:latin typeface="Consolas" panose="020B0609020204030204" pitchFamily="49" charset="0"/>
                <a:ea typeface="Roboto Mono" panose="00000009000000000000" pitchFamily="49" charset="0"/>
              </a:rPr>
              <a:t>// size[</a:t>
            </a:r>
            <a:r>
              <a:rPr lang="en-SG" sz="1600" i="1" dirty="0" err="1">
                <a:solidFill>
                  <a:schemeClr val="tx1">
                    <a:lumMod val="90000"/>
                    <a:lumOff val="10000"/>
                  </a:schemeClr>
                </a:solidFill>
                <a:latin typeface="Consolas" panose="020B0609020204030204" pitchFamily="49" charset="0"/>
                <a:ea typeface="Roboto Mono" panose="00000009000000000000" pitchFamily="49" charset="0"/>
              </a:rPr>
              <a:t>i</a:t>
            </a:r>
            <a:r>
              <a:rPr lang="en-SG" sz="1600" i="1" dirty="0">
                <a:solidFill>
                  <a:schemeClr val="tx1">
                    <a:lumMod val="90000"/>
                    <a:lumOff val="10000"/>
                  </a:schemeClr>
                </a:solidFill>
                <a:latin typeface="Consolas" panose="020B0609020204030204" pitchFamily="49" charset="0"/>
                <a:ea typeface="Roboto Mono" panose="00000009000000000000" pitchFamily="49" charset="0"/>
              </a:rPr>
              <a:t>] &gt;= size[j]</a:t>
            </a:r>
          </a:p>
          <a:p>
            <a:r>
              <a:rPr lang="en-SG" sz="1600" dirty="0">
                <a:solidFill>
                  <a:schemeClr val="tx1">
                    <a:lumMod val="90000"/>
                    <a:lumOff val="10000"/>
                  </a:schemeClr>
                </a:solidFill>
                <a:latin typeface="Consolas" panose="020B0609020204030204" pitchFamily="49" charset="0"/>
                <a:ea typeface="Roboto Mono" panose="00000009000000000000" pitchFamily="49" charset="0"/>
              </a:rPr>
              <a:t>        k1 = id[</a:t>
            </a:r>
            <a:r>
              <a:rPr lang="en-SG" sz="1600" dirty="0" err="1">
                <a:solidFill>
                  <a:schemeClr val="tx1">
                    <a:lumMod val="90000"/>
                    <a:lumOff val="10000"/>
                  </a:schemeClr>
                </a:solidFill>
                <a:latin typeface="Consolas" panose="020B0609020204030204" pitchFamily="49" charset="0"/>
                <a:ea typeface="Roboto Mono" panose="00000009000000000000" pitchFamily="49" charset="0"/>
              </a:rPr>
              <a:t>i</a:t>
            </a:r>
            <a:r>
              <a:rPr lang="en-SG" sz="1600" dirty="0">
                <a:solidFill>
                  <a:schemeClr val="tx1">
                    <a:lumMod val="90000"/>
                    <a:lumOff val="10000"/>
                  </a:schemeClr>
                </a:solidFill>
                <a:latin typeface="Consolas" panose="020B0609020204030204" pitchFamily="49" charset="0"/>
                <a:ea typeface="Roboto Mono" panose="00000009000000000000" pitchFamily="49" charset="0"/>
              </a:rPr>
              <a:t>]</a:t>
            </a:r>
          </a:p>
          <a:p>
            <a:r>
              <a:rPr lang="en-SG" sz="1600" dirty="0">
                <a:solidFill>
                  <a:schemeClr val="tx1">
                    <a:lumMod val="90000"/>
                    <a:lumOff val="10000"/>
                  </a:schemeClr>
                </a:solidFill>
                <a:latin typeface="Consolas" panose="020B0609020204030204" pitchFamily="49" charset="0"/>
                <a:ea typeface="Roboto Mono" panose="00000009000000000000" pitchFamily="49" charset="0"/>
              </a:rPr>
              <a:t>        k2 = id[j]</a:t>
            </a:r>
          </a:p>
          <a:p>
            <a:r>
              <a:rPr lang="en-SG" sz="1600" dirty="0">
                <a:solidFill>
                  <a:schemeClr val="bg1"/>
                </a:solidFill>
                <a:latin typeface="Consolas" panose="020B0609020204030204" pitchFamily="49" charset="0"/>
                <a:ea typeface="Roboto Mono" panose="00000009000000000000" pitchFamily="49" charset="0"/>
              </a:rPr>
              <a:t>        for every item m in list[k2]:</a:t>
            </a:r>
          </a:p>
          <a:p>
            <a:r>
              <a:rPr lang="en-SG" sz="1600" dirty="0">
                <a:solidFill>
                  <a:schemeClr val="bg1"/>
                </a:solidFill>
                <a:latin typeface="Consolas" panose="020B0609020204030204" pitchFamily="49" charset="0"/>
                <a:ea typeface="Roboto Mono" panose="00000009000000000000" pitchFamily="49" charset="0"/>
              </a:rPr>
              <a:t>            set id[m] = k1</a:t>
            </a:r>
          </a:p>
          <a:p>
            <a:r>
              <a:rPr lang="en-SG" sz="1600" dirty="0">
                <a:solidFill>
                  <a:schemeClr val="bg2">
                    <a:lumMod val="90000"/>
                    <a:lumOff val="10000"/>
                  </a:schemeClr>
                </a:solidFill>
                <a:latin typeface="Consolas" panose="020B0609020204030204" pitchFamily="49" charset="0"/>
                <a:ea typeface="Roboto Mono" panose="00000009000000000000" pitchFamily="49" charset="0"/>
              </a:rPr>
              <a:t>        append list[k2] on the end of list[k1] and set list[k2] to null</a:t>
            </a:r>
          </a:p>
          <a:p>
            <a:r>
              <a:rPr lang="en-SG" sz="1600" dirty="0">
                <a:solidFill>
                  <a:schemeClr val="tx1">
                    <a:lumMod val="90000"/>
                    <a:lumOff val="10000"/>
                  </a:schemeClr>
                </a:solidFill>
                <a:latin typeface="Consolas" panose="020B0609020204030204" pitchFamily="49" charset="0"/>
                <a:ea typeface="Roboto Mono" panose="00000009000000000000" pitchFamily="49" charset="0"/>
              </a:rPr>
              <a:t>        size[k1] = size[k1] + size[k2]</a:t>
            </a:r>
          </a:p>
          <a:p>
            <a:r>
              <a:rPr lang="en-SG" sz="1600" dirty="0">
                <a:solidFill>
                  <a:schemeClr val="tx1">
                    <a:lumMod val="90000"/>
                    <a:lumOff val="10000"/>
                  </a:schemeClr>
                </a:solidFill>
                <a:latin typeface="Consolas" panose="020B0609020204030204" pitchFamily="49" charset="0"/>
                <a:ea typeface="Roboto Mono" panose="00000009000000000000" pitchFamily="49" charset="0"/>
              </a:rPr>
              <a:t>        size[k2] = 0</a:t>
            </a:r>
          </a:p>
        </p:txBody>
      </p:sp>
      <p:sp>
        <p:nvSpPr>
          <p:cNvPr id="4" name="TextBox 3">
            <a:extLst>
              <a:ext uri="{FF2B5EF4-FFF2-40B4-BE49-F238E27FC236}">
                <a16:creationId xmlns:a16="http://schemas.microsoft.com/office/drawing/2014/main" id="{2B005C5F-DB8B-46EF-A048-5F50B2E80D71}"/>
              </a:ext>
            </a:extLst>
          </p:cNvPr>
          <p:cNvSpPr txBox="1"/>
          <p:nvPr/>
        </p:nvSpPr>
        <p:spPr>
          <a:xfrm>
            <a:off x="1136071" y="633628"/>
            <a:ext cx="5576456" cy="646331"/>
          </a:xfrm>
          <a:prstGeom prst="rect">
            <a:avLst/>
          </a:prstGeom>
          <a:noFill/>
        </p:spPr>
        <p:txBody>
          <a:bodyPr wrap="square" rtlCol="0">
            <a:spAutoFit/>
          </a:bodyPr>
          <a:lstStyle/>
          <a:p>
            <a:r>
              <a:rPr lang="en-US" sz="1800" dirty="0">
                <a:solidFill>
                  <a:srgbClr val="FFFF00"/>
                </a:solidFill>
                <a:latin typeface="Montserrat SemiBold" pitchFamily="2" charset="0"/>
              </a:rPr>
              <a:t>With the above condition that </a:t>
            </a:r>
            <a:r>
              <a:rPr lang="en-US" sz="1800" dirty="0" err="1">
                <a:solidFill>
                  <a:srgbClr val="FFFF00"/>
                </a:solidFill>
                <a:latin typeface="Montserrat SemiBold" pitchFamily="2" charset="0"/>
              </a:rPr>
              <a:t>i</a:t>
            </a:r>
            <a:r>
              <a:rPr lang="en-US" sz="1800" dirty="0">
                <a:solidFill>
                  <a:srgbClr val="FFFF00"/>
                </a:solidFill>
                <a:latin typeface="Montserrat SemiBold" pitchFamily="2" charset="0"/>
              </a:rPr>
              <a:t> has to be &gt; j, this is now a weighted union algorithm</a:t>
            </a:r>
            <a:endParaRPr lang="en-SG" sz="1800" dirty="0">
              <a:solidFill>
                <a:srgbClr val="FFFF00"/>
              </a:solidFill>
              <a:latin typeface="Montserrat SemiBold" pitchFamily="2" charset="0"/>
            </a:endParaRPr>
          </a:p>
        </p:txBody>
      </p:sp>
      <p:sp>
        <p:nvSpPr>
          <p:cNvPr id="8" name="Rectangle: Rounded Corners 7">
            <a:extLst>
              <a:ext uri="{FF2B5EF4-FFF2-40B4-BE49-F238E27FC236}">
                <a16:creationId xmlns:a16="http://schemas.microsoft.com/office/drawing/2014/main" id="{7031C334-8A97-4EAC-8C75-099827E24558}"/>
              </a:ext>
            </a:extLst>
          </p:cNvPr>
          <p:cNvSpPr/>
          <p:nvPr/>
        </p:nvSpPr>
        <p:spPr>
          <a:xfrm>
            <a:off x="1586345" y="2504706"/>
            <a:ext cx="3498273" cy="57793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51819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155</a:t>
            </a:fld>
            <a:endParaRPr/>
          </a:p>
        </p:txBody>
      </p:sp>
      <p:sp>
        <p:nvSpPr>
          <p:cNvPr id="20" name="TextBox 19">
            <a:extLst>
              <a:ext uri="{FF2B5EF4-FFF2-40B4-BE49-F238E27FC236}">
                <a16:creationId xmlns:a16="http://schemas.microsoft.com/office/drawing/2014/main" id="{911B5B81-0437-4D05-AFFE-F91A23C639DB}"/>
              </a:ext>
            </a:extLst>
          </p:cNvPr>
          <p:cNvSpPr txBox="1"/>
          <p:nvPr/>
        </p:nvSpPr>
        <p:spPr>
          <a:xfrm>
            <a:off x="333000" y="1955327"/>
            <a:ext cx="8239992" cy="2554545"/>
          </a:xfrm>
          <a:prstGeom prst="rect">
            <a:avLst/>
          </a:prstGeom>
          <a:noFill/>
        </p:spPr>
        <p:txBody>
          <a:bodyPr wrap="square">
            <a:spAutoFit/>
          </a:bodyPr>
          <a:lstStyle/>
          <a:p>
            <a:r>
              <a:rPr lang="en-SG" sz="1600" dirty="0">
                <a:solidFill>
                  <a:schemeClr val="tx1"/>
                </a:solidFill>
                <a:latin typeface="Consolas" panose="020B0609020204030204" pitchFamily="49" charset="0"/>
                <a:ea typeface="Roboto Mono" panose="00000009000000000000" pitchFamily="49" charset="0"/>
              </a:rPr>
              <a:t>Union(</a:t>
            </a:r>
            <a:r>
              <a:rPr lang="en-SG" sz="1600" dirty="0" err="1">
                <a:solidFill>
                  <a:schemeClr val="tx1"/>
                </a:solidFill>
                <a:latin typeface="Consolas" panose="020B0609020204030204" pitchFamily="49" charset="0"/>
                <a:ea typeface="Roboto Mono" panose="00000009000000000000" pitchFamily="49" charset="0"/>
              </a:rPr>
              <a:t>i</a:t>
            </a:r>
            <a:r>
              <a:rPr lang="en-SG" sz="1600" dirty="0">
                <a:solidFill>
                  <a:schemeClr val="tx1"/>
                </a:solidFill>
                <a:latin typeface="Consolas" panose="020B0609020204030204" pitchFamily="49" charset="0"/>
                <a:ea typeface="Roboto Mono" panose="00000009000000000000" pitchFamily="49" charset="0"/>
              </a:rPr>
              <a:t>, j):</a:t>
            </a:r>
          </a:p>
          <a:p>
            <a:r>
              <a:rPr lang="en-SG" sz="1600" dirty="0">
                <a:solidFill>
                  <a:schemeClr val="tx1"/>
                </a:solidFill>
                <a:latin typeface="Consolas" panose="020B0609020204030204" pitchFamily="49" charset="0"/>
                <a:ea typeface="Roboto Mono" panose="00000009000000000000" pitchFamily="49" charset="0"/>
              </a:rPr>
              <a:t>    if size[</a:t>
            </a:r>
            <a:r>
              <a:rPr lang="en-SG" sz="1600" dirty="0" err="1">
                <a:solidFill>
                  <a:schemeClr val="tx1"/>
                </a:solidFill>
                <a:latin typeface="Consolas" panose="020B0609020204030204" pitchFamily="49" charset="0"/>
                <a:ea typeface="Roboto Mono" panose="00000009000000000000" pitchFamily="49" charset="0"/>
              </a:rPr>
              <a:t>i</a:t>
            </a:r>
            <a:r>
              <a:rPr lang="en-SG" sz="1600" dirty="0">
                <a:solidFill>
                  <a:schemeClr val="tx1"/>
                </a:solidFill>
                <a:latin typeface="Consolas" panose="020B0609020204030204" pitchFamily="49" charset="0"/>
                <a:ea typeface="Roboto Mono" panose="00000009000000000000" pitchFamily="49" charset="0"/>
              </a:rPr>
              <a:t>] &lt; size[j] then Union(j, </a:t>
            </a:r>
            <a:r>
              <a:rPr lang="en-SG" sz="1600" dirty="0" err="1">
                <a:solidFill>
                  <a:schemeClr val="tx1"/>
                </a:solidFill>
                <a:latin typeface="Consolas" panose="020B0609020204030204" pitchFamily="49" charset="0"/>
                <a:ea typeface="Roboto Mono" panose="00000009000000000000" pitchFamily="49" charset="0"/>
              </a:rPr>
              <a:t>i</a:t>
            </a:r>
            <a:r>
              <a:rPr lang="en-SG" sz="1600" dirty="0">
                <a:solidFill>
                  <a:schemeClr val="tx1"/>
                </a:solidFill>
                <a:latin typeface="Consolas" panose="020B0609020204030204" pitchFamily="49" charset="0"/>
                <a:ea typeface="Roboto Mono" panose="00000009000000000000" pitchFamily="49" charset="0"/>
              </a:rPr>
              <a:t>)</a:t>
            </a:r>
          </a:p>
          <a:p>
            <a:r>
              <a:rPr lang="en-SG" sz="1600" dirty="0">
                <a:solidFill>
                  <a:schemeClr val="tx1"/>
                </a:solidFill>
                <a:latin typeface="Consolas" panose="020B0609020204030204" pitchFamily="49" charset="0"/>
                <a:ea typeface="Roboto Mono" panose="00000009000000000000" pitchFamily="49" charset="0"/>
              </a:rPr>
              <a:t>    else: </a:t>
            </a:r>
            <a:r>
              <a:rPr lang="en-SG" sz="1600" i="1" dirty="0">
                <a:solidFill>
                  <a:schemeClr val="tx1"/>
                </a:solidFill>
                <a:latin typeface="Consolas" panose="020B0609020204030204" pitchFamily="49" charset="0"/>
                <a:ea typeface="Roboto Mono" panose="00000009000000000000" pitchFamily="49" charset="0"/>
              </a:rPr>
              <a:t>// size[</a:t>
            </a:r>
            <a:r>
              <a:rPr lang="en-SG" sz="1600" i="1" dirty="0" err="1">
                <a:solidFill>
                  <a:schemeClr val="tx1"/>
                </a:solidFill>
                <a:latin typeface="Consolas" panose="020B0609020204030204" pitchFamily="49" charset="0"/>
                <a:ea typeface="Roboto Mono" panose="00000009000000000000" pitchFamily="49" charset="0"/>
              </a:rPr>
              <a:t>i</a:t>
            </a:r>
            <a:r>
              <a:rPr lang="en-SG" sz="1600" i="1" dirty="0">
                <a:solidFill>
                  <a:schemeClr val="tx1"/>
                </a:solidFill>
                <a:latin typeface="Consolas" panose="020B0609020204030204" pitchFamily="49" charset="0"/>
                <a:ea typeface="Roboto Mono" panose="00000009000000000000" pitchFamily="49" charset="0"/>
              </a:rPr>
              <a:t>] &gt;= size[j]</a:t>
            </a:r>
          </a:p>
          <a:p>
            <a:r>
              <a:rPr lang="en-SG" sz="1600" dirty="0">
                <a:solidFill>
                  <a:schemeClr val="tx1"/>
                </a:solidFill>
                <a:latin typeface="Consolas" panose="020B0609020204030204" pitchFamily="49" charset="0"/>
                <a:ea typeface="Roboto Mono" panose="00000009000000000000" pitchFamily="49" charset="0"/>
              </a:rPr>
              <a:t>        k1 = id[</a:t>
            </a:r>
            <a:r>
              <a:rPr lang="en-SG" sz="1600" dirty="0" err="1">
                <a:solidFill>
                  <a:schemeClr val="tx1"/>
                </a:solidFill>
                <a:latin typeface="Consolas" panose="020B0609020204030204" pitchFamily="49" charset="0"/>
                <a:ea typeface="Roboto Mono" panose="00000009000000000000" pitchFamily="49" charset="0"/>
              </a:rPr>
              <a:t>i</a:t>
            </a:r>
            <a:r>
              <a:rPr lang="en-SG" sz="1600" dirty="0">
                <a:solidFill>
                  <a:schemeClr val="tx1"/>
                </a:solidFill>
                <a:latin typeface="Consolas" panose="020B0609020204030204" pitchFamily="49" charset="0"/>
                <a:ea typeface="Roboto Mono" panose="00000009000000000000" pitchFamily="49" charset="0"/>
              </a:rPr>
              <a:t>]</a:t>
            </a:r>
          </a:p>
          <a:p>
            <a:r>
              <a:rPr lang="en-SG" sz="1600" dirty="0">
                <a:solidFill>
                  <a:schemeClr val="tx1"/>
                </a:solidFill>
                <a:latin typeface="Consolas" panose="020B0609020204030204" pitchFamily="49" charset="0"/>
                <a:ea typeface="Roboto Mono" panose="00000009000000000000" pitchFamily="49" charset="0"/>
              </a:rPr>
              <a:t>        k2 = id[j]</a:t>
            </a:r>
          </a:p>
          <a:p>
            <a:r>
              <a:rPr lang="en-SG" sz="1600" dirty="0">
                <a:solidFill>
                  <a:schemeClr val="bg1"/>
                </a:solidFill>
                <a:latin typeface="Consolas" panose="020B0609020204030204" pitchFamily="49" charset="0"/>
                <a:ea typeface="Roboto Mono" panose="00000009000000000000" pitchFamily="49" charset="0"/>
              </a:rPr>
              <a:t>        for every item m in list[k2]:</a:t>
            </a:r>
          </a:p>
          <a:p>
            <a:r>
              <a:rPr lang="en-SG" sz="1600" dirty="0">
                <a:solidFill>
                  <a:schemeClr val="bg1"/>
                </a:solidFill>
                <a:latin typeface="Consolas" panose="020B0609020204030204" pitchFamily="49" charset="0"/>
                <a:ea typeface="Roboto Mono" panose="00000009000000000000" pitchFamily="49" charset="0"/>
              </a:rPr>
              <a:t>            set id[m] = k1</a:t>
            </a:r>
          </a:p>
          <a:p>
            <a:r>
              <a:rPr lang="en-SG" sz="1600" dirty="0">
                <a:solidFill>
                  <a:schemeClr val="tx1"/>
                </a:solidFill>
                <a:latin typeface="Consolas" panose="020B0609020204030204" pitchFamily="49" charset="0"/>
                <a:ea typeface="Roboto Mono" panose="00000009000000000000" pitchFamily="49" charset="0"/>
              </a:rPr>
              <a:t>        append list[k2] on the end of list[k1] and set list[k2] to null</a:t>
            </a:r>
          </a:p>
          <a:p>
            <a:r>
              <a:rPr lang="en-SG" sz="1600" dirty="0">
                <a:solidFill>
                  <a:schemeClr val="tx1"/>
                </a:solidFill>
                <a:latin typeface="Consolas" panose="020B0609020204030204" pitchFamily="49" charset="0"/>
                <a:ea typeface="Roboto Mono" panose="00000009000000000000" pitchFamily="49" charset="0"/>
              </a:rPr>
              <a:t>        size[k1] = size[k1] + size[k2]</a:t>
            </a:r>
          </a:p>
          <a:p>
            <a:r>
              <a:rPr lang="en-SG" sz="1600" dirty="0">
                <a:solidFill>
                  <a:schemeClr val="tx1"/>
                </a:solidFill>
                <a:latin typeface="Consolas" panose="020B0609020204030204" pitchFamily="49" charset="0"/>
                <a:ea typeface="Roboto Mono" panose="00000009000000000000" pitchFamily="49" charset="0"/>
              </a:rPr>
              <a:t>        size[k2] = 0</a:t>
            </a:r>
          </a:p>
        </p:txBody>
      </p:sp>
      <p:sp>
        <p:nvSpPr>
          <p:cNvPr id="4" name="TextBox 3">
            <a:extLst>
              <a:ext uri="{FF2B5EF4-FFF2-40B4-BE49-F238E27FC236}">
                <a16:creationId xmlns:a16="http://schemas.microsoft.com/office/drawing/2014/main" id="{2B005C5F-DB8B-46EF-A048-5F50B2E80D71}"/>
              </a:ext>
            </a:extLst>
          </p:cNvPr>
          <p:cNvSpPr txBox="1"/>
          <p:nvPr/>
        </p:nvSpPr>
        <p:spPr>
          <a:xfrm>
            <a:off x="852053" y="806810"/>
            <a:ext cx="5576456" cy="646331"/>
          </a:xfrm>
          <a:prstGeom prst="rect">
            <a:avLst/>
          </a:prstGeom>
          <a:noFill/>
        </p:spPr>
        <p:txBody>
          <a:bodyPr wrap="square" rtlCol="0">
            <a:spAutoFit/>
          </a:bodyPr>
          <a:lstStyle/>
          <a:p>
            <a:r>
              <a:rPr lang="en-US" sz="1800" dirty="0">
                <a:solidFill>
                  <a:srgbClr val="FFFF00"/>
                </a:solidFill>
                <a:latin typeface="Montserrat SemiBold" pitchFamily="2" charset="0"/>
              </a:rPr>
              <a:t>With the above condition that </a:t>
            </a:r>
            <a:r>
              <a:rPr lang="en-US" sz="1800" dirty="0" err="1">
                <a:solidFill>
                  <a:srgbClr val="FFFF00"/>
                </a:solidFill>
                <a:latin typeface="Montserrat SemiBold" pitchFamily="2" charset="0"/>
              </a:rPr>
              <a:t>i</a:t>
            </a:r>
            <a:r>
              <a:rPr lang="en-US" sz="1800" dirty="0">
                <a:solidFill>
                  <a:srgbClr val="FFFF00"/>
                </a:solidFill>
                <a:latin typeface="Montserrat SemiBold" pitchFamily="2" charset="0"/>
              </a:rPr>
              <a:t> has to be &gt; j, this is now a weighted union algorithm</a:t>
            </a:r>
            <a:endParaRPr lang="en-SG" sz="1800" dirty="0">
              <a:solidFill>
                <a:srgbClr val="FFFF00"/>
              </a:solidFill>
              <a:latin typeface="Montserrat SemiBold" pitchFamily="2" charset="0"/>
            </a:endParaRPr>
          </a:p>
        </p:txBody>
      </p:sp>
      <p:sp>
        <p:nvSpPr>
          <p:cNvPr id="6" name="TextBox 5">
            <a:extLst>
              <a:ext uri="{FF2B5EF4-FFF2-40B4-BE49-F238E27FC236}">
                <a16:creationId xmlns:a16="http://schemas.microsoft.com/office/drawing/2014/main" id="{E49A6D66-7644-4CD0-AFA7-CD32A9590DA8}"/>
              </a:ext>
            </a:extLst>
          </p:cNvPr>
          <p:cNvSpPr txBox="1"/>
          <p:nvPr/>
        </p:nvSpPr>
        <p:spPr>
          <a:xfrm>
            <a:off x="852052" y="1693986"/>
            <a:ext cx="7436921" cy="369332"/>
          </a:xfrm>
          <a:prstGeom prst="rect">
            <a:avLst/>
          </a:prstGeom>
          <a:noFill/>
        </p:spPr>
        <p:txBody>
          <a:bodyPr wrap="square" rtlCol="0">
            <a:spAutoFit/>
          </a:bodyPr>
          <a:lstStyle/>
          <a:p>
            <a:r>
              <a:rPr lang="en-US" sz="1800" dirty="0">
                <a:solidFill>
                  <a:schemeClr val="bg1"/>
                </a:solidFill>
                <a:latin typeface="Montserrat SemiBold" pitchFamily="2" charset="0"/>
              </a:rPr>
              <a:t>Weighted union = The size of the smaller set at least </a:t>
            </a:r>
            <a:r>
              <a:rPr lang="en-US" sz="1800" i="1" dirty="0">
                <a:solidFill>
                  <a:schemeClr val="bg1"/>
                </a:solidFill>
                <a:latin typeface="Montserrat SemiBold" pitchFamily="2" charset="0"/>
              </a:rPr>
              <a:t>doubles</a:t>
            </a:r>
            <a:endParaRPr lang="en-SG" sz="1800" i="1" dirty="0">
              <a:solidFill>
                <a:schemeClr val="bg1"/>
              </a:solidFill>
              <a:latin typeface="Montserrat SemiBold" pitchFamily="2" charset="0"/>
            </a:endParaRPr>
          </a:p>
        </p:txBody>
      </p:sp>
      <p:sp>
        <p:nvSpPr>
          <p:cNvPr id="7" name="TextBox 6">
            <a:extLst>
              <a:ext uri="{FF2B5EF4-FFF2-40B4-BE49-F238E27FC236}">
                <a16:creationId xmlns:a16="http://schemas.microsoft.com/office/drawing/2014/main" id="{6FCC840F-B8DF-491E-911D-8176A44CC202}"/>
              </a:ext>
            </a:extLst>
          </p:cNvPr>
          <p:cNvSpPr txBox="1"/>
          <p:nvPr/>
        </p:nvSpPr>
        <p:spPr>
          <a:xfrm>
            <a:off x="852052" y="2119497"/>
            <a:ext cx="7436921" cy="646331"/>
          </a:xfrm>
          <a:prstGeom prst="rect">
            <a:avLst/>
          </a:prstGeom>
          <a:noFill/>
        </p:spPr>
        <p:txBody>
          <a:bodyPr wrap="square" rtlCol="0">
            <a:spAutoFit/>
          </a:bodyPr>
          <a:lstStyle/>
          <a:p>
            <a:r>
              <a:rPr lang="en-US" sz="1800" dirty="0">
                <a:solidFill>
                  <a:schemeClr val="bg1"/>
                </a:solidFill>
                <a:latin typeface="Montserrat SemiBold" pitchFamily="2" charset="0"/>
                <a:sym typeface="Wingdings" panose="05000000000000000000" pitchFamily="2" charset="2"/>
              </a:rPr>
              <a:t> Each object can only be </a:t>
            </a:r>
            <a:r>
              <a:rPr lang="en-US" sz="1800" dirty="0" err="1">
                <a:solidFill>
                  <a:schemeClr val="bg1"/>
                </a:solidFill>
                <a:latin typeface="Montserrat SemiBold" pitchFamily="2" charset="0"/>
                <a:sym typeface="Wingdings" panose="05000000000000000000" pitchFamily="2" charset="2"/>
              </a:rPr>
              <a:t>relabelled</a:t>
            </a:r>
            <a:r>
              <a:rPr lang="en-US" sz="1800" dirty="0">
                <a:solidFill>
                  <a:schemeClr val="bg1"/>
                </a:solidFill>
                <a:latin typeface="Montserrat SemiBold" pitchFamily="2" charset="0"/>
                <a:sym typeface="Wingdings" panose="05000000000000000000" pitchFamily="2" charset="2"/>
              </a:rPr>
              <a:t> at most log(n) times, since we can double the size of a set at most log(n) times.</a:t>
            </a:r>
            <a:endParaRPr lang="en-SG" sz="1800" i="1" dirty="0">
              <a:solidFill>
                <a:schemeClr val="bg1"/>
              </a:solidFill>
              <a:latin typeface="Montserrat SemiBold" pitchFamily="2" charset="0"/>
            </a:endParaRPr>
          </a:p>
        </p:txBody>
      </p:sp>
    </p:spTree>
    <p:extLst>
      <p:ext uri="{BB962C8B-B14F-4D97-AF65-F5344CB8AC3E}">
        <p14:creationId xmlns:p14="http://schemas.microsoft.com/office/powerpoint/2010/main" val="3604765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156</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SG" sz="2600" dirty="0"/>
              <a:t>1. Union-</a:t>
            </a:r>
            <a:r>
              <a:rPr lang="en" sz="2600" dirty="0"/>
              <a:t>Find Review</a:t>
            </a:r>
            <a:endParaRPr lang="en-SG" sz="2600" dirty="0"/>
          </a:p>
        </p:txBody>
      </p:sp>
      <p:sp>
        <p:nvSpPr>
          <p:cNvPr id="5" name="Google Shape;336;p36">
            <a:extLst>
              <a:ext uri="{FF2B5EF4-FFF2-40B4-BE49-F238E27FC236}">
                <a16:creationId xmlns:a16="http://schemas.microsoft.com/office/drawing/2014/main" id="{A4ADF0B3-92CB-4805-B762-9FE151E9393F}"/>
              </a:ext>
            </a:extLst>
          </p:cNvPr>
          <p:cNvSpPr txBox="1">
            <a:spLocks/>
          </p:cNvSpPr>
          <p:nvPr/>
        </p:nvSpPr>
        <p:spPr>
          <a:xfrm>
            <a:off x="714000" y="1232703"/>
            <a:ext cx="6188450"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What is the running time for performing m Union and Find operations, if there are initially n objects each in their own set?</a:t>
            </a:r>
          </a:p>
        </p:txBody>
      </p:sp>
      <p:sp>
        <p:nvSpPr>
          <p:cNvPr id="2" name="TextBox 1">
            <a:extLst>
              <a:ext uri="{FF2B5EF4-FFF2-40B4-BE49-F238E27FC236}">
                <a16:creationId xmlns:a16="http://schemas.microsoft.com/office/drawing/2014/main" id="{31EAAE79-0C37-4350-AC51-EBC7B836C2F3}"/>
              </a:ext>
            </a:extLst>
          </p:cNvPr>
          <p:cNvSpPr txBox="1"/>
          <p:nvPr/>
        </p:nvSpPr>
        <p:spPr>
          <a:xfrm>
            <a:off x="782782" y="2571750"/>
            <a:ext cx="1066800" cy="400110"/>
          </a:xfrm>
          <a:prstGeom prst="rect">
            <a:avLst/>
          </a:prstGeom>
          <a:solidFill>
            <a:schemeClr val="accent5">
              <a:lumMod val="50000"/>
            </a:schemeClr>
          </a:solidFill>
        </p:spPr>
        <p:txBody>
          <a:bodyPr wrap="square" rtlCol="0">
            <a:spAutoFit/>
          </a:bodyPr>
          <a:lstStyle/>
          <a:p>
            <a:pPr algn="ctr"/>
            <a:r>
              <a:rPr lang="en-US" sz="2000" dirty="0">
                <a:solidFill>
                  <a:schemeClr val="bg1"/>
                </a:solidFill>
                <a:latin typeface="Montserrat SemiBold" pitchFamily="2" charset="0"/>
              </a:rPr>
              <a:t>Find</a:t>
            </a:r>
            <a:endParaRPr lang="en-SG" sz="2000" dirty="0">
              <a:solidFill>
                <a:schemeClr val="bg1"/>
              </a:solidFill>
              <a:latin typeface="Montserrat SemiBold" pitchFamily="2" charset="0"/>
            </a:endParaRPr>
          </a:p>
        </p:txBody>
      </p:sp>
      <p:sp>
        <p:nvSpPr>
          <p:cNvPr id="6" name="Google Shape;336;p36">
            <a:extLst>
              <a:ext uri="{FF2B5EF4-FFF2-40B4-BE49-F238E27FC236}">
                <a16:creationId xmlns:a16="http://schemas.microsoft.com/office/drawing/2014/main" id="{93BB0DAA-65C3-4557-977A-F865BA48826C}"/>
              </a:ext>
            </a:extLst>
          </p:cNvPr>
          <p:cNvSpPr txBox="1">
            <a:spLocks/>
          </p:cNvSpPr>
          <p:nvPr/>
        </p:nvSpPr>
        <p:spPr>
          <a:xfrm>
            <a:off x="2092528" y="2411084"/>
            <a:ext cx="4529945"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Each find operation takes O(1) time, so m operations take O(m) time</a:t>
            </a:r>
          </a:p>
        </p:txBody>
      </p:sp>
      <p:sp>
        <p:nvSpPr>
          <p:cNvPr id="7" name="TextBox 6">
            <a:extLst>
              <a:ext uri="{FF2B5EF4-FFF2-40B4-BE49-F238E27FC236}">
                <a16:creationId xmlns:a16="http://schemas.microsoft.com/office/drawing/2014/main" id="{AA211545-8A72-4C20-8713-D2E464FC376A}"/>
              </a:ext>
            </a:extLst>
          </p:cNvPr>
          <p:cNvSpPr txBox="1"/>
          <p:nvPr/>
        </p:nvSpPr>
        <p:spPr>
          <a:xfrm>
            <a:off x="782782" y="3375314"/>
            <a:ext cx="1066800" cy="400110"/>
          </a:xfrm>
          <a:prstGeom prst="rect">
            <a:avLst/>
          </a:prstGeom>
          <a:solidFill>
            <a:srgbClr val="FF9225"/>
          </a:solidFill>
        </p:spPr>
        <p:txBody>
          <a:bodyPr wrap="square" rtlCol="0">
            <a:spAutoFit/>
          </a:bodyPr>
          <a:lstStyle/>
          <a:p>
            <a:pPr algn="ctr"/>
            <a:r>
              <a:rPr lang="en-US" sz="2000" dirty="0">
                <a:solidFill>
                  <a:schemeClr val="bg1"/>
                </a:solidFill>
                <a:latin typeface="Montserrat SemiBold" pitchFamily="2" charset="0"/>
              </a:rPr>
              <a:t>Union</a:t>
            </a:r>
            <a:endParaRPr lang="en-SG" sz="2000" dirty="0">
              <a:solidFill>
                <a:schemeClr val="bg1"/>
              </a:solidFill>
              <a:latin typeface="Montserrat SemiBold" pitchFamily="2" charset="0"/>
            </a:endParaRPr>
          </a:p>
        </p:txBody>
      </p:sp>
      <p:sp>
        <p:nvSpPr>
          <p:cNvPr id="8" name="Google Shape;336;p36">
            <a:extLst>
              <a:ext uri="{FF2B5EF4-FFF2-40B4-BE49-F238E27FC236}">
                <a16:creationId xmlns:a16="http://schemas.microsoft.com/office/drawing/2014/main" id="{55ADFE2A-7E8E-48E6-8376-E90D1B717EEB}"/>
              </a:ext>
            </a:extLst>
          </p:cNvPr>
          <p:cNvSpPr txBox="1">
            <a:spLocks/>
          </p:cNvSpPr>
          <p:nvPr/>
        </p:nvSpPr>
        <p:spPr>
          <a:xfrm>
            <a:off x="2092528" y="3214648"/>
            <a:ext cx="5146472"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Each union operation takes O(log n) time, so m operations take O(m log n) time</a:t>
            </a:r>
          </a:p>
        </p:txBody>
      </p:sp>
    </p:spTree>
    <p:extLst>
      <p:ext uri="{BB962C8B-B14F-4D97-AF65-F5344CB8AC3E}">
        <p14:creationId xmlns:p14="http://schemas.microsoft.com/office/powerpoint/2010/main" val="182822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157</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SG" sz="2600" dirty="0"/>
              <a:t>1. Union-</a:t>
            </a:r>
            <a:r>
              <a:rPr lang="en" sz="2600" dirty="0"/>
              <a:t>Find Review</a:t>
            </a:r>
            <a:endParaRPr lang="en-SG" sz="2600" dirty="0"/>
          </a:p>
        </p:txBody>
      </p:sp>
      <p:sp>
        <p:nvSpPr>
          <p:cNvPr id="5" name="Google Shape;336;p36">
            <a:extLst>
              <a:ext uri="{FF2B5EF4-FFF2-40B4-BE49-F238E27FC236}">
                <a16:creationId xmlns:a16="http://schemas.microsoft.com/office/drawing/2014/main" id="{A4ADF0B3-92CB-4805-B762-9FE151E9393F}"/>
              </a:ext>
            </a:extLst>
          </p:cNvPr>
          <p:cNvSpPr txBox="1">
            <a:spLocks/>
          </p:cNvSpPr>
          <p:nvPr/>
        </p:nvSpPr>
        <p:spPr>
          <a:xfrm>
            <a:off x="714000" y="1333503"/>
            <a:ext cx="7652400"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Set of n corporations, each has at most m tasks, and tasks are arranged in order of priority.</a:t>
            </a:r>
          </a:p>
          <a:p>
            <a:endParaRPr lang="en-US" sz="1800" dirty="0">
              <a:latin typeface="Montserrat SemiBold" pitchFamily="2" charset="0"/>
            </a:endParaRPr>
          </a:p>
          <a:p>
            <a:r>
              <a:rPr lang="en-US" sz="1800" dirty="0">
                <a:latin typeface="Montserrat SemiBold" pitchFamily="2" charset="0"/>
              </a:rPr>
              <a:t>Corporations can choose to merge, and their tasks can merge as well.</a:t>
            </a:r>
          </a:p>
        </p:txBody>
      </p:sp>
    </p:spTree>
    <p:extLst>
      <p:ext uri="{BB962C8B-B14F-4D97-AF65-F5344CB8AC3E}">
        <p14:creationId xmlns:p14="http://schemas.microsoft.com/office/powerpoint/2010/main" val="2558137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158</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SG" sz="2600" dirty="0"/>
              <a:t>1. Union-</a:t>
            </a:r>
            <a:r>
              <a:rPr lang="en" sz="2600" dirty="0"/>
              <a:t>Find Review</a:t>
            </a:r>
            <a:endParaRPr lang="en-SG" sz="2600" dirty="0"/>
          </a:p>
        </p:txBody>
      </p:sp>
      <p:sp>
        <p:nvSpPr>
          <p:cNvPr id="5" name="Google Shape;336;p36">
            <a:extLst>
              <a:ext uri="{FF2B5EF4-FFF2-40B4-BE49-F238E27FC236}">
                <a16:creationId xmlns:a16="http://schemas.microsoft.com/office/drawing/2014/main" id="{A4ADF0B3-92CB-4805-B762-9FE151E9393F}"/>
              </a:ext>
            </a:extLst>
          </p:cNvPr>
          <p:cNvSpPr txBox="1">
            <a:spLocks/>
          </p:cNvSpPr>
          <p:nvPr/>
        </p:nvSpPr>
        <p:spPr>
          <a:xfrm>
            <a:off x="714000" y="1333503"/>
            <a:ext cx="7652400"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Design a data structure that supports three operations:</a:t>
            </a:r>
          </a:p>
          <a:p>
            <a:endParaRPr lang="en-US" sz="1050" dirty="0">
              <a:latin typeface="Montserrat SemiBold" pitchFamily="2" charset="0"/>
            </a:endParaRPr>
          </a:p>
          <a:p>
            <a:r>
              <a:rPr lang="en-US" sz="1800" dirty="0">
                <a:latin typeface="Montserrat SemiBold" pitchFamily="2" charset="0"/>
              </a:rPr>
              <a:t>• </a:t>
            </a:r>
            <a:r>
              <a:rPr lang="en-US" sz="1800" dirty="0" err="1">
                <a:latin typeface="Consolas" panose="020B0609020204030204" pitchFamily="49" charset="0"/>
              </a:rPr>
              <a:t>getNextTask</a:t>
            </a:r>
            <a:r>
              <a:rPr lang="en-US" sz="1800" dirty="0">
                <a:latin typeface="Consolas" panose="020B0609020204030204" pitchFamily="49" charset="0"/>
              </a:rPr>
              <a:t>(name)</a:t>
            </a:r>
            <a:r>
              <a:rPr lang="en-US" sz="1800" dirty="0">
                <a:latin typeface="Montserrat SemiBold" pitchFamily="2" charset="0"/>
              </a:rPr>
              <a:t> that returns the next task for the corporation with the specified name.</a:t>
            </a:r>
          </a:p>
          <a:p>
            <a:endParaRPr lang="en-US" sz="1050" dirty="0">
              <a:latin typeface="Montserrat SemiBold" pitchFamily="2" charset="0"/>
            </a:endParaRPr>
          </a:p>
          <a:p>
            <a:r>
              <a:rPr lang="en-US" sz="1800" dirty="0">
                <a:latin typeface="Montserrat SemiBold" pitchFamily="2" charset="0"/>
              </a:rPr>
              <a:t>• </a:t>
            </a:r>
            <a:r>
              <a:rPr lang="en-US" sz="1800" dirty="0" err="1">
                <a:latin typeface="Consolas" panose="020B0609020204030204" pitchFamily="49" charset="0"/>
              </a:rPr>
              <a:t>executeNextTask</a:t>
            </a:r>
            <a:r>
              <a:rPr lang="en-US" sz="1800" dirty="0">
                <a:latin typeface="Consolas" panose="020B0609020204030204" pitchFamily="49" charset="0"/>
              </a:rPr>
              <a:t>(name) </a:t>
            </a:r>
            <a:r>
              <a:rPr lang="en-US" sz="1800" dirty="0">
                <a:latin typeface="Montserrat SemiBold" pitchFamily="2" charset="0"/>
              </a:rPr>
              <a:t>that returns the next task for the corporation with the specified name and removes it from the set of tasks that corporation does.</a:t>
            </a:r>
          </a:p>
          <a:p>
            <a:endParaRPr lang="en-US" sz="1050" dirty="0">
              <a:latin typeface="Montserrat SemiBold" pitchFamily="2" charset="0"/>
            </a:endParaRPr>
          </a:p>
          <a:p>
            <a:r>
              <a:rPr lang="en-US" sz="1800" dirty="0">
                <a:latin typeface="Montserrat SemiBold" pitchFamily="2" charset="0"/>
              </a:rPr>
              <a:t>• </a:t>
            </a:r>
            <a:r>
              <a:rPr lang="en-US" sz="1800" dirty="0">
                <a:latin typeface="Consolas" panose="020B0609020204030204" pitchFamily="49" charset="0"/>
              </a:rPr>
              <a:t>merge(name1, name2, name3) </a:t>
            </a:r>
            <a:r>
              <a:rPr lang="en-US" sz="1800" dirty="0">
                <a:latin typeface="Montserrat SemiBold" pitchFamily="2" charset="0"/>
              </a:rPr>
              <a:t>that merges corporation with names name1 and name2 into a new corporation with name3.</a:t>
            </a:r>
          </a:p>
        </p:txBody>
      </p:sp>
    </p:spTree>
    <p:extLst>
      <p:ext uri="{BB962C8B-B14F-4D97-AF65-F5344CB8AC3E}">
        <p14:creationId xmlns:p14="http://schemas.microsoft.com/office/powerpoint/2010/main" val="2864275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159</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SG" sz="2600" dirty="0"/>
              <a:t>1. Union-</a:t>
            </a:r>
            <a:r>
              <a:rPr lang="en" sz="2600" dirty="0"/>
              <a:t>Find Review</a:t>
            </a:r>
            <a:endParaRPr lang="en-SG" sz="2600" dirty="0"/>
          </a:p>
        </p:txBody>
      </p:sp>
      <p:sp>
        <p:nvSpPr>
          <p:cNvPr id="5" name="Google Shape;336;p36">
            <a:extLst>
              <a:ext uri="{FF2B5EF4-FFF2-40B4-BE49-F238E27FC236}">
                <a16:creationId xmlns:a16="http://schemas.microsoft.com/office/drawing/2014/main" id="{A4ADF0B3-92CB-4805-B762-9FE151E9393F}"/>
              </a:ext>
            </a:extLst>
          </p:cNvPr>
          <p:cNvSpPr txBox="1">
            <a:spLocks/>
          </p:cNvSpPr>
          <p:nvPr/>
        </p:nvSpPr>
        <p:spPr>
          <a:xfrm>
            <a:off x="714000" y="1333502"/>
            <a:ext cx="7652400" cy="7184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Instead of using linked lists, you can use a heap to implement a priority queue for each corporation</a:t>
            </a:r>
          </a:p>
        </p:txBody>
      </p:sp>
      <p:sp>
        <p:nvSpPr>
          <p:cNvPr id="6" name="Google Shape;336;p36">
            <a:extLst>
              <a:ext uri="{FF2B5EF4-FFF2-40B4-BE49-F238E27FC236}">
                <a16:creationId xmlns:a16="http://schemas.microsoft.com/office/drawing/2014/main" id="{6F6AF1E3-2C1B-44CD-AC35-6A674DF5031C}"/>
              </a:ext>
            </a:extLst>
          </p:cNvPr>
          <p:cNvSpPr txBox="1">
            <a:spLocks/>
          </p:cNvSpPr>
          <p:nvPr/>
        </p:nvSpPr>
        <p:spPr>
          <a:xfrm>
            <a:off x="714000" y="2051999"/>
            <a:ext cx="7314000" cy="7184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To get the next task, just use the usual heap operation of extract-max.</a:t>
            </a:r>
          </a:p>
        </p:txBody>
      </p:sp>
    </p:spTree>
    <p:extLst>
      <p:ext uri="{BB962C8B-B14F-4D97-AF65-F5344CB8AC3E}">
        <p14:creationId xmlns:p14="http://schemas.microsoft.com/office/powerpoint/2010/main" val="1189307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3A728B-C911-FC40-DCBA-F9B210E931FC}"/>
              </a:ext>
            </a:extLst>
          </p:cNvPr>
          <p:cNvSpPr>
            <a:spLocks noGrp="1"/>
          </p:cNvSpPr>
          <p:nvPr>
            <p:ph type="sldNum" idx="12"/>
          </p:nvPr>
        </p:nvSpPr>
        <p:spPr/>
        <p:txBody>
          <a:bodyPr>
            <a:normAutofit fontScale="92500" lnSpcReduction="10000"/>
          </a:bodyPr>
          <a:lstStyle/>
          <a:p>
            <a:pPr marL="0" lvl="0" indent="0" algn="ctr" rtl="0">
              <a:spcBef>
                <a:spcPts val="0"/>
              </a:spcBef>
              <a:spcAft>
                <a:spcPts val="0"/>
              </a:spcAft>
              <a:buNone/>
            </a:pPr>
            <a:fld id="{00000000-1234-1234-1234-123412341234}" type="slidenum">
              <a:rPr lang="en" smtClean="0"/>
              <a:t>16</a:t>
            </a:fld>
            <a:endParaRPr lang="en"/>
          </a:p>
        </p:txBody>
      </p:sp>
      <p:sp>
        <p:nvSpPr>
          <p:cNvPr id="8" name="Title 7">
            <a:extLst>
              <a:ext uri="{FF2B5EF4-FFF2-40B4-BE49-F238E27FC236}">
                <a16:creationId xmlns:a16="http://schemas.microsoft.com/office/drawing/2014/main" id="{7C28AF71-785A-16DF-B729-4A1048588926}"/>
              </a:ext>
            </a:extLst>
          </p:cNvPr>
          <p:cNvSpPr>
            <a:spLocks noGrp="1"/>
          </p:cNvSpPr>
          <p:nvPr>
            <p:ph type="title"/>
          </p:nvPr>
        </p:nvSpPr>
        <p:spPr/>
        <p:txBody>
          <a:bodyPr/>
          <a:lstStyle/>
          <a:p>
            <a:r>
              <a:rPr lang="en-US" sz="3200" dirty="0"/>
              <a:t>Quick Union (Disjoint Sets)</a:t>
            </a:r>
            <a:endParaRPr lang="en-SG" sz="3200" dirty="0"/>
          </a:p>
        </p:txBody>
      </p:sp>
      <p:sp>
        <p:nvSpPr>
          <p:cNvPr id="9" name="Google Shape;337;p36">
            <a:extLst>
              <a:ext uri="{FF2B5EF4-FFF2-40B4-BE49-F238E27FC236}">
                <a16:creationId xmlns:a16="http://schemas.microsoft.com/office/drawing/2014/main" id="{526FDEB3-6F4B-61B0-2E6F-A96D55B634F6}"/>
              </a:ext>
            </a:extLst>
          </p:cNvPr>
          <p:cNvSpPr txBox="1">
            <a:spLocks/>
          </p:cNvSpPr>
          <p:nvPr/>
        </p:nvSpPr>
        <p:spPr>
          <a:xfrm>
            <a:off x="714000" y="1217859"/>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Goal: </a:t>
            </a:r>
            <a:r>
              <a:rPr lang="en-US" sz="2000" dirty="0" err="1">
                <a:solidFill>
                  <a:schemeClr val="lt1"/>
                </a:solidFill>
                <a:latin typeface="Montserrat SemiBold" pitchFamily="2" charset="0"/>
                <a:ea typeface="Roboto" panose="02000000000000000000" pitchFamily="2" charset="0"/>
              </a:rPr>
              <a:t>Optimise</a:t>
            </a:r>
            <a:r>
              <a:rPr lang="en-US" sz="2000" dirty="0">
                <a:solidFill>
                  <a:schemeClr val="lt1"/>
                </a:solidFill>
                <a:latin typeface="Montserrat SemiBold" pitchFamily="2" charset="0"/>
                <a:ea typeface="Roboto" panose="02000000000000000000" pitchFamily="2" charset="0"/>
              </a:rPr>
              <a:t> Union</a:t>
            </a:r>
          </a:p>
        </p:txBody>
      </p:sp>
      <p:sp>
        <p:nvSpPr>
          <p:cNvPr id="11" name="Google Shape;337;p36">
            <a:extLst>
              <a:ext uri="{FF2B5EF4-FFF2-40B4-BE49-F238E27FC236}">
                <a16:creationId xmlns:a16="http://schemas.microsoft.com/office/drawing/2014/main" id="{51A62405-021A-D07E-0261-08AC1F4ECFFA}"/>
              </a:ext>
            </a:extLst>
          </p:cNvPr>
          <p:cNvSpPr txBox="1">
            <a:spLocks/>
          </p:cNvSpPr>
          <p:nvPr/>
        </p:nvSpPr>
        <p:spPr>
          <a:xfrm>
            <a:off x="1185268" y="2058146"/>
            <a:ext cx="1346917"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Element</a:t>
            </a:r>
          </a:p>
        </p:txBody>
      </p:sp>
      <p:sp>
        <p:nvSpPr>
          <p:cNvPr id="7" name="Google Shape;337;p36">
            <a:extLst>
              <a:ext uri="{FF2B5EF4-FFF2-40B4-BE49-F238E27FC236}">
                <a16:creationId xmlns:a16="http://schemas.microsoft.com/office/drawing/2014/main" id="{49FAF0E6-24F7-429D-9177-C0F6024C997E}"/>
              </a:ext>
            </a:extLst>
          </p:cNvPr>
          <p:cNvSpPr txBox="1">
            <a:spLocks/>
          </p:cNvSpPr>
          <p:nvPr/>
        </p:nvSpPr>
        <p:spPr>
          <a:xfrm>
            <a:off x="714000" y="2540576"/>
            <a:ext cx="1818185"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US" sz="2000" dirty="0">
                <a:solidFill>
                  <a:schemeClr val="lt1"/>
                </a:solidFill>
                <a:latin typeface="Montserrat SemiBold" pitchFamily="2" charset="0"/>
                <a:ea typeface="Roboto" panose="02000000000000000000" pitchFamily="2" charset="0"/>
              </a:rPr>
              <a:t>Parent</a:t>
            </a:r>
          </a:p>
        </p:txBody>
      </p:sp>
      <p:sp>
        <p:nvSpPr>
          <p:cNvPr id="10" name="Google Shape;337;p36">
            <a:extLst>
              <a:ext uri="{FF2B5EF4-FFF2-40B4-BE49-F238E27FC236}">
                <a16:creationId xmlns:a16="http://schemas.microsoft.com/office/drawing/2014/main" id="{07826070-FF67-478F-8A01-3B30C4D30C11}"/>
              </a:ext>
            </a:extLst>
          </p:cNvPr>
          <p:cNvSpPr txBox="1">
            <a:spLocks/>
          </p:cNvSpPr>
          <p:nvPr/>
        </p:nvSpPr>
        <p:spPr>
          <a:xfrm>
            <a:off x="2824154" y="2058146"/>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accent4"/>
                </a:solidFill>
                <a:latin typeface="Montserrat SemiBold" pitchFamily="2" charset="0"/>
                <a:ea typeface="Roboto" panose="02000000000000000000" pitchFamily="2" charset="0"/>
              </a:rPr>
              <a:t>A</a:t>
            </a:r>
          </a:p>
        </p:txBody>
      </p:sp>
      <p:sp>
        <p:nvSpPr>
          <p:cNvPr id="12" name="Google Shape;337;p36">
            <a:extLst>
              <a:ext uri="{FF2B5EF4-FFF2-40B4-BE49-F238E27FC236}">
                <a16:creationId xmlns:a16="http://schemas.microsoft.com/office/drawing/2014/main" id="{E99AE35F-ED0A-4754-883C-B9ED8C0FF82D}"/>
              </a:ext>
            </a:extLst>
          </p:cNvPr>
          <p:cNvSpPr txBox="1">
            <a:spLocks/>
          </p:cNvSpPr>
          <p:nvPr/>
        </p:nvSpPr>
        <p:spPr>
          <a:xfrm>
            <a:off x="2824154" y="2540576"/>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accent4"/>
                </a:solidFill>
                <a:latin typeface="Montserrat SemiBold" pitchFamily="2" charset="0"/>
                <a:ea typeface="Roboto" panose="02000000000000000000" pitchFamily="2" charset="0"/>
              </a:rPr>
              <a:t>E</a:t>
            </a:r>
          </a:p>
        </p:txBody>
      </p:sp>
      <p:sp>
        <p:nvSpPr>
          <p:cNvPr id="15" name="Google Shape;337;p36">
            <a:extLst>
              <a:ext uri="{FF2B5EF4-FFF2-40B4-BE49-F238E27FC236}">
                <a16:creationId xmlns:a16="http://schemas.microsoft.com/office/drawing/2014/main" id="{25930596-6A9E-4D4D-91FF-0D1F14E462E2}"/>
              </a:ext>
            </a:extLst>
          </p:cNvPr>
          <p:cNvSpPr txBox="1">
            <a:spLocks/>
          </p:cNvSpPr>
          <p:nvPr/>
        </p:nvSpPr>
        <p:spPr>
          <a:xfrm>
            <a:off x="3412652" y="2057159"/>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B</a:t>
            </a:r>
          </a:p>
        </p:txBody>
      </p:sp>
      <p:sp>
        <p:nvSpPr>
          <p:cNvPr id="16" name="Google Shape;337;p36">
            <a:extLst>
              <a:ext uri="{FF2B5EF4-FFF2-40B4-BE49-F238E27FC236}">
                <a16:creationId xmlns:a16="http://schemas.microsoft.com/office/drawing/2014/main" id="{435E631B-06ED-4C09-AA85-BC8A8BB3DD78}"/>
              </a:ext>
            </a:extLst>
          </p:cNvPr>
          <p:cNvSpPr txBox="1">
            <a:spLocks/>
          </p:cNvSpPr>
          <p:nvPr/>
        </p:nvSpPr>
        <p:spPr>
          <a:xfrm>
            <a:off x="3412652" y="2539589"/>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bg1"/>
                </a:solidFill>
                <a:latin typeface="Montserrat SemiBold" pitchFamily="2" charset="0"/>
                <a:ea typeface="Roboto" panose="02000000000000000000" pitchFamily="2" charset="0"/>
              </a:rPr>
              <a:t>A</a:t>
            </a:r>
          </a:p>
        </p:txBody>
      </p:sp>
      <p:sp>
        <p:nvSpPr>
          <p:cNvPr id="17" name="Google Shape;337;p36">
            <a:extLst>
              <a:ext uri="{FF2B5EF4-FFF2-40B4-BE49-F238E27FC236}">
                <a16:creationId xmlns:a16="http://schemas.microsoft.com/office/drawing/2014/main" id="{7F0F5AF6-D350-4F94-AE44-E66FB4B9EC74}"/>
              </a:ext>
            </a:extLst>
          </p:cNvPr>
          <p:cNvSpPr txBox="1">
            <a:spLocks/>
          </p:cNvSpPr>
          <p:nvPr/>
        </p:nvSpPr>
        <p:spPr>
          <a:xfrm>
            <a:off x="4001150" y="2056172"/>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rgbClr val="FFFF00"/>
                </a:solidFill>
                <a:latin typeface="Montserrat SemiBold" pitchFamily="2" charset="0"/>
                <a:ea typeface="Roboto" panose="02000000000000000000" pitchFamily="2" charset="0"/>
              </a:rPr>
              <a:t>C</a:t>
            </a:r>
          </a:p>
        </p:txBody>
      </p:sp>
      <p:sp>
        <p:nvSpPr>
          <p:cNvPr id="18" name="Google Shape;337;p36">
            <a:extLst>
              <a:ext uri="{FF2B5EF4-FFF2-40B4-BE49-F238E27FC236}">
                <a16:creationId xmlns:a16="http://schemas.microsoft.com/office/drawing/2014/main" id="{601A55C1-50C1-473D-88F1-459F31B715CF}"/>
              </a:ext>
            </a:extLst>
          </p:cNvPr>
          <p:cNvSpPr txBox="1">
            <a:spLocks/>
          </p:cNvSpPr>
          <p:nvPr/>
        </p:nvSpPr>
        <p:spPr>
          <a:xfrm>
            <a:off x="4001150" y="2538602"/>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bg1"/>
                </a:solidFill>
                <a:latin typeface="Montserrat SemiBold" pitchFamily="2" charset="0"/>
                <a:ea typeface="Roboto" panose="02000000000000000000" pitchFamily="2" charset="0"/>
              </a:rPr>
              <a:t>B</a:t>
            </a:r>
          </a:p>
        </p:txBody>
      </p:sp>
      <p:sp>
        <p:nvSpPr>
          <p:cNvPr id="19" name="Google Shape;337;p36">
            <a:extLst>
              <a:ext uri="{FF2B5EF4-FFF2-40B4-BE49-F238E27FC236}">
                <a16:creationId xmlns:a16="http://schemas.microsoft.com/office/drawing/2014/main" id="{D3E969FB-407C-4646-AB83-2FCF40024D2A}"/>
              </a:ext>
            </a:extLst>
          </p:cNvPr>
          <p:cNvSpPr txBox="1">
            <a:spLocks/>
          </p:cNvSpPr>
          <p:nvPr/>
        </p:nvSpPr>
        <p:spPr>
          <a:xfrm>
            <a:off x="4589648" y="2055185"/>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rgbClr val="FFFF00"/>
                </a:solidFill>
                <a:latin typeface="Montserrat SemiBold" pitchFamily="2" charset="0"/>
                <a:ea typeface="Roboto" panose="02000000000000000000" pitchFamily="2" charset="0"/>
              </a:rPr>
              <a:t>D</a:t>
            </a:r>
          </a:p>
        </p:txBody>
      </p:sp>
      <p:sp>
        <p:nvSpPr>
          <p:cNvPr id="20" name="Google Shape;337;p36">
            <a:extLst>
              <a:ext uri="{FF2B5EF4-FFF2-40B4-BE49-F238E27FC236}">
                <a16:creationId xmlns:a16="http://schemas.microsoft.com/office/drawing/2014/main" id="{2C53A1E8-30E7-481C-9771-F92C3B943AEE}"/>
              </a:ext>
            </a:extLst>
          </p:cNvPr>
          <p:cNvSpPr txBox="1">
            <a:spLocks/>
          </p:cNvSpPr>
          <p:nvPr/>
        </p:nvSpPr>
        <p:spPr>
          <a:xfrm>
            <a:off x="4589648" y="2537615"/>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bg1"/>
                </a:solidFill>
                <a:latin typeface="Montserrat SemiBold" pitchFamily="2" charset="0"/>
                <a:ea typeface="Roboto" panose="02000000000000000000" pitchFamily="2" charset="0"/>
              </a:rPr>
              <a:t>E</a:t>
            </a:r>
          </a:p>
        </p:txBody>
      </p:sp>
      <p:sp>
        <p:nvSpPr>
          <p:cNvPr id="21" name="Google Shape;337;p36">
            <a:extLst>
              <a:ext uri="{FF2B5EF4-FFF2-40B4-BE49-F238E27FC236}">
                <a16:creationId xmlns:a16="http://schemas.microsoft.com/office/drawing/2014/main" id="{52E710B1-F3F7-4D81-928F-480E833EE1BA}"/>
              </a:ext>
            </a:extLst>
          </p:cNvPr>
          <p:cNvSpPr txBox="1">
            <a:spLocks/>
          </p:cNvSpPr>
          <p:nvPr/>
        </p:nvSpPr>
        <p:spPr>
          <a:xfrm>
            <a:off x="5178146" y="2054198"/>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accent4"/>
                </a:solidFill>
                <a:latin typeface="Montserrat SemiBold" pitchFamily="2" charset="0"/>
                <a:ea typeface="Roboto" panose="02000000000000000000" pitchFamily="2" charset="0"/>
              </a:rPr>
              <a:t>E</a:t>
            </a:r>
          </a:p>
        </p:txBody>
      </p:sp>
      <p:sp>
        <p:nvSpPr>
          <p:cNvPr id="22" name="Google Shape;337;p36">
            <a:extLst>
              <a:ext uri="{FF2B5EF4-FFF2-40B4-BE49-F238E27FC236}">
                <a16:creationId xmlns:a16="http://schemas.microsoft.com/office/drawing/2014/main" id="{4C989800-4DE8-4B55-A36A-8756E7095BE4}"/>
              </a:ext>
            </a:extLst>
          </p:cNvPr>
          <p:cNvSpPr txBox="1">
            <a:spLocks/>
          </p:cNvSpPr>
          <p:nvPr/>
        </p:nvSpPr>
        <p:spPr>
          <a:xfrm>
            <a:off x="5178146" y="2536628"/>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accent4"/>
                </a:solidFill>
                <a:latin typeface="Montserrat SemiBold" pitchFamily="2" charset="0"/>
                <a:ea typeface="Roboto" panose="02000000000000000000" pitchFamily="2" charset="0"/>
              </a:rPr>
              <a:t>E</a:t>
            </a:r>
          </a:p>
        </p:txBody>
      </p:sp>
      <p:sp>
        <p:nvSpPr>
          <p:cNvPr id="23" name="Google Shape;337;p36">
            <a:extLst>
              <a:ext uri="{FF2B5EF4-FFF2-40B4-BE49-F238E27FC236}">
                <a16:creationId xmlns:a16="http://schemas.microsoft.com/office/drawing/2014/main" id="{5234FBD2-5324-4C1E-B0A6-3BB4A9F572A3}"/>
              </a:ext>
            </a:extLst>
          </p:cNvPr>
          <p:cNvSpPr txBox="1">
            <a:spLocks/>
          </p:cNvSpPr>
          <p:nvPr/>
        </p:nvSpPr>
        <p:spPr>
          <a:xfrm>
            <a:off x="5766644" y="2053211"/>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F</a:t>
            </a:r>
          </a:p>
        </p:txBody>
      </p:sp>
      <p:sp>
        <p:nvSpPr>
          <p:cNvPr id="24" name="Google Shape;337;p36">
            <a:extLst>
              <a:ext uri="{FF2B5EF4-FFF2-40B4-BE49-F238E27FC236}">
                <a16:creationId xmlns:a16="http://schemas.microsoft.com/office/drawing/2014/main" id="{3FD10AC5-C8A7-4897-A3C2-76504DA3105B}"/>
              </a:ext>
            </a:extLst>
          </p:cNvPr>
          <p:cNvSpPr txBox="1">
            <a:spLocks/>
          </p:cNvSpPr>
          <p:nvPr/>
        </p:nvSpPr>
        <p:spPr>
          <a:xfrm>
            <a:off x="5766644" y="2535641"/>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E</a:t>
            </a:r>
          </a:p>
        </p:txBody>
      </p:sp>
      <p:sp>
        <p:nvSpPr>
          <p:cNvPr id="25" name="Google Shape;337;p36">
            <a:extLst>
              <a:ext uri="{FF2B5EF4-FFF2-40B4-BE49-F238E27FC236}">
                <a16:creationId xmlns:a16="http://schemas.microsoft.com/office/drawing/2014/main" id="{5D3ABA9F-36EE-41F4-AE1A-A2E19ED3B750}"/>
              </a:ext>
            </a:extLst>
          </p:cNvPr>
          <p:cNvSpPr txBox="1">
            <a:spLocks/>
          </p:cNvSpPr>
          <p:nvPr/>
        </p:nvSpPr>
        <p:spPr>
          <a:xfrm>
            <a:off x="6355142" y="2052224"/>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G</a:t>
            </a:r>
          </a:p>
        </p:txBody>
      </p:sp>
      <p:sp>
        <p:nvSpPr>
          <p:cNvPr id="26" name="Google Shape;337;p36">
            <a:extLst>
              <a:ext uri="{FF2B5EF4-FFF2-40B4-BE49-F238E27FC236}">
                <a16:creationId xmlns:a16="http://schemas.microsoft.com/office/drawing/2014/main" id="{77765008-A74A-43D7-B79F-2430519F2F9A}"/>
              </a:ext>
            </a:extLst>
          </p:cNvPr>
          <p:cNvSpPr txBox="1">
            <a:spLocks/>
          </p:cNvSpPr>
          <p:nvPr/>
        </p:nvSpPr>
        <p:spPr>
          <a:xfrm>
            <a:off x="6355142" y="2534654"/>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27" name="Google Shape;337;p36">
            <a:extLst>
              <a:ext uri="{FF2B5EF4-FFF2-40B4-BE49-F238E27FC236}">
                <a16:creationId xmlns:a16="http://schemas.microsoft.com/office/drawing/2014/main" id="{AEA40AAB-B6FA-439D-A5A2-40051AE71683}"/>
              </a:ext>
            </a:extLst>
          </p:cNvPr>
          <p:cNvSpPr txBox="1">
            <a:spLocks/>
          </p:cNvSpPr>
          <p:nvPr/>
        </p:nvSpPr>
        <p:spPr>
          <a:xfrm>
            <a:off x="6943640" y="2051237"/>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H</a:t>
            </a:r>
          </a:p>
        </p:txBody>
      </p:sp>
      <p:sp>
        <p:nvSpPr>
          <p:cNvPr id="28" name="Google Shape;337;p36">
            <a:extLst>
              <a:ext uri="{FF2B5EF4-FFF2-40B4-BE49-F238E27FC236}">
                <a16:creationId xmlns:a16="http://schemas.microsoft.com/office/drawing/2014/main" id="{4BADC958-90E9-48F5-802C-2B5FE194EC5D}"/>
              </a:ext>
            </a:extLst>
          </p:cNvPr>
          <p:cNvSpPr txBox="1">
            <a:spLocks/>
          </p:cNvSpPr>
          <p:nvPr/>
        </p:nvSpPr>
        <p:spPr>
          <a:xfrm>
            <a:off x="6943640" y="2533667"/>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29" name="Google Shape;337;p36">
            <a:extLst>
              <a:ext uri="{FF2B5EF4-FFF2-40B4-BE49-F238E27FC236}">
                <a16:creationId xmlns:a16="http://schemas.microsoft.com/office/drawing/2014/main" id="{D8F7623A-014B-4977-B33E-C4DB97DE833A}"/>
              </a:ext>
            </a:extLst>
          </p:cNvPr>
          <p:cNvSpPr txBox="1">
            <a:spLocks/>
          </p:cNvSpPr>
          <p:nvPr/>
        </p:nvSpPr>
        <p:spPr>
          <a:xfrm>
            <a:off x="714000" y="3411084"/>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Then set the parent of one element to another</a:t>
            </a:r>
          </a:p>
        </p:txBody>
      </p:sp>
    </p:spTree>
    <p:extLst>
      <p:ext uri="{BB962C8B-B14F-4D97-AF65-F5344CB8AC3E}">
        <p14:creationId xmlns:p14="http://schemas.microsoft.com/office/powerpoint/2010/main" val="1599160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160</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SG" sz="2600" dirty="0"/>
              <a:t>1. Union-</a:t>
            </a:r>
            <a:r>
              <a:rPr lang="en" sz="2600" dirty="0"/>
              <a:t>Find Review</a:t>
            </a:r>
            <a:endParaRPr lang="en-SG" sz="2600" dirty="0"/>
          </a:p>
        </p:txBody>
      </p:sp>
      <p:sp>
        <p:nvSpPr>
          <p:cNvPr id="5" name="Google Shape;336;p36">
            <a:extLst>
              <a:ext uri="{FF2B5EF4-FFF2-40B4-BE49-F238E27FC236}">
                <a16:creationId xmlns:a16="http://schemas.microsoft.com/office/drawing/2014/main" id="{A4ADF0B3-92CB-4805-B762-9FE151E9393F}"/>
              </a:ext>
            </a:extLst>
          </p:cNvPr>
          <p:cNvSpPr txBox="1">
            <a:spLocks/>
          </p:cNvSpPr>
          <p:nvPr/>
        </p:nvSpPr>
        <p:spPr>
          <a:xfrm>
            <a:off x="714000" y="1333502"/>
            <a:ext cx="7652400" cy="4641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How to keep track of the heaps?</a:t>
            </a:r>
          </a:p>
        </p:txBody>
      </p:sp>
    </p:spTree>
    <p:extLst>
      <p:ext uri="{BB962C8B-B14F-4D97-AF65-F5344CB8AC3E}">
        <p14:creationId xmlns:p14="http://schemas.microsoft.com/office/powerpoint/2010/main" val="2570137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161</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SG" sz="2600" dirty="0"/>
              <a:t>1. Union-</a:t>
            </a:r>
            <a:r>
              <a:rPr lang="en" sz="2600" dirty="0"/>
              <a:t>Find Review</a:t>
            </a:r>
            <a:endParaRPr lang="en-SG" sz="2600" dirty="0"/>
          </a:p>
        </p:txBody>
      </p:sp>
      <p:sp>
        <p:nvSpPr>
          <p:cNvPr id="5" name="Google Shape;336;p36">
            <a:extLst>
              <a:ext uri="{FF2B5EF4-FFF2-40B4-BE49-F238E27FC236}">
                <a16:creationId xmlns:a16="http://schemas.microsoft.com/office/drawing/2014/main" id="{A4ADF0B3-92CB-4805-B762-9FE151E9393F}"/>
              </a:ext>
            </a:extLst>
          </p:cNvPr>
          <p:cNvSpPr txBox="1">
            <a:spLocks/>
          </p:cNvSpPr>
          <p:nvPr/>
        </p:nvSpPr>
        <p:spPr>
          <a:xfrm>
            <a:off x="714000" y="1333502"/>
            <a:ext cx="7652400" cy="4641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How to keep track of the heaps?</a:t>
            </a:r>
          </a:p>
        </p:txBody>
      </p:sp>
      <p:sp>
        <p:nvSpPr>
          <p:cNvPr id="6" name="Google Shape;336;p36">
            <a:extLst>
              <a:ext uri="{FF2B5EF4-FFF2-40B4-BE49-F238E27FC236}">
                <a16:creationId xmlns:a16="http://schemas.microsoft.com/office/drawing/2014/main" id="{6F6AF1E3-2C1B-44CD-AC35-6A674DF5031C}"/>
              </a:ext>
            </a:extLst>
          </p:cNvPr>
          <p:cNvSpPr txBox="1">
            <a:spLocks/>
          </p:cNvSpPr>
          <p:nvPr/>
        </p:nvSpPr>
        <p:spPr>
          <a:xfrm>
            <a:off x="714000" y="1735199"/>
            <a:ext cx="7314000" cy="5400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Hash table, key = corporation, </a:t>
            </a:r>
            <a:r>
              <a:rPr lang="en-US" sz="1800" dirty="0" err="1">
                <a:latin typeface="Montserrat SemiBold" pitchFamily="2" charset="0"/>
              </a:rPr>
              <a:t>val</a:t>
            </a:r>
            <a:r>
              <a:rPr lang="en-US" sz="1800" dirty="0">
                <a:latin typeface="Montserrat SemiBold" pitchFamily="2" charset="0"/>
              </a:rPr>
              <a:t> = pointer to the heap</a:t>
            </a:r>
          </a:p>
        </p:txBody>
      </p:sp>
      <p:sp>
        <p:nvSpPr>
          <p:cNvPr id="2" name="Rectangle 1">
            <a:extLst>
              <a:ext uri="{FF2B5EF4-FFF2-40B4-BE49-F238E27FC236}">
                <a16:creationId xmlns:a16="http://schemas.microsoft.com/office/drawing/2014/main" id="{B1020C09-ADCB-4FD7-A3BC-58736850630E}"/>
              </a:ext>
            </a:extLst>
          </p:cNvPr>
          <p:cNvSpPr/>
          <p:nvPr/>
        </p:nvSpPr>
        <p:spPr>
          <a:xfrm>
            <a:off x="4708800" y="2598300"/>
            <a:ext cx="1209600" cy="540001"/>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4929DF6C-009E-4363-9C52-7DA4D87EF8FF}"/>
              </a:ext>
            </a:extLst>
          </p:cNvPr>
          <p:cNvSpPr/>
          <p:nvPr/>
        </p:nvSpPr>
        <p:spPr>
          <a:xfrm>
            <a:off x="4708800" y="3138301"/>
            <a:ext cx="1209600" cy="540001"/>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7CEA6A39-2DA3-49B3-AD63-4037BB89F480}"/>
              </a:ext>
            </a:extLst>
          </p:cNvPr>
          <p:cNvSpPr/>
          <p:nvPr/>
        </p:nvSpPr>
        <p:spPr>
          <a:xfrm>
            <a:off x="4708800" y="3678302"/>
            <a:ext cx="1209600" cy="540001"/>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CD9AE41B-698B-4380-A8F1-BD4F6D38E514}"/>
              </a:ext>
            </a:extLst>
          </p:cNvPr>
          <p:cNvSpPr/>
          <p:nvPr/>
        </p:nvSpPr>
        <p:spPr>
          <a:xfrm>
            <a:off x="4068000" y="2598300"/>
            <a:ext cx="640800" cy="540001"/>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E06C31C4-6BD2-420A-8925-AEF87E76C8C5}"/>
              </a:ext>
            </a:extLst>
          </p:cNvPr>
          <p:cNvSpPr/>
          <p:nvPr/>
        </p:nvSpPr>
        <p:spPr>
          <a:xfrm>
            <a:off x="4068000" y="3138301"/>
            <a:ext cx="640800" cy="540001"/>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6CEDBF8B-452D-4088-A8E6-49ECFC144E35}"/>
              </a:ext>
            </a:extLst>
          </p:cNvPr>
          <p:cNvSpPr/>
          <p:nvPr/>
        </p:nvSpPr>
        <p:spPr>
          <a:xfrm>
            <a:off x="4068000" y="3678302"/>
            <a:ext cx="640800" cy="540001"/>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F2AD1DB0-06D4-48E8-97E4-626727E8F71A}"/>
              </a:ext>
            </a:extLst>
          </p:cNvPr>
          <p:cNvSpPr/>
          <p:nvPr/>
        </p:nvSpPr>
        <p:spPr>
          <a:xfrm>
            <a:off x="1332000" y="2831400"/>
            <a:ext cx="1209600" cy="54000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Corp 1</a:t>
            </a:r>
            <a:endParaRPr lang="en-SG" sz="1800" dirty="0">
              <a:latin typeface="Montserrat SemiBold" pitchFamily="2" charset="0"/>
            </a:endParaRPr>
          </a:p>
        </p:txBody>
      </p:sp>
      <p:sp>
        <p:nvSpPr>
          <p:cNvPr id="14" name="Rectangle 13">
            <a:extLst>
              <a:ext uri="{FF2B5EF4-FFF2-40B4-BE49-F238E27FC236}">
                <a16:creationId xmlns:a16="http://schemas.microsoft.com/office/drawing/2014/main" id="{247C3C33-8DC5-4FAE-9BDA-9FA1A81569B6}"/>
              </a:ext>
            </a:extLst>
          </p:cNvPr>
          <p:cNvSpPr/>
          <p:nvPr/>
        </p:nvSpPr>
        <p:spPr>
          <a:xfrm>
            <a:off x="1332000" y="3520800"/>
            <a:ext cx="1209600" cy="54000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Corp 2</a:t>
            </a:r>
            <a:endParaRPr lang="en-SG" sz="1800" dirty="0">
              <a:latin typeface="Montserrat SemiBold" pitchFamily="2" charset="0"/>
            </a:endParaRPr>
          </a:p>
        </p:txBody>
      </p:sp>
      <p:cxnSp>
        <p:nvCxnSpPr>
          <p:cNvPr id="4" name="Straight Arrow Connector 3">
            <a:extLst>
              <a:ext uri="{FF2B5EF4-FFF2-40B4-BE49-F238E27FC236}">
                <a16:creationId xmlns:a16="http://schemas.microsoft.com/office/drawing/2014/main" id="{2676CE3F-F6F5-457B-8B74-39F26386C6AA}"/>
              </a:ext>
            </a:extLst>
          </p:cNvPr>
          <p:cNvCxnSpPr>
            <a:stCxn id="12" idx="3"/>
            <a:endCxn id="11" idx="1"/>
          </p:cNvCxnSpPr>
          <p:nvPr/>
        </p:nvCxnSpPr>
        <p:spPr>
          <a:xfrm>
            <a:off x="2541600" y="3101401"/>
            <a:ext cx="1526400" cy="84690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5A69449-56D4-4A95-A88E-B78A45134DFE}"/>
              </a:ext>
            </a:extLst>
          </p:cNvPr>
          <p:cNvCxnSpPr>
            <a:stCxn id="14" idx="3"/>
            <a:endCxn id="10" idx="1"/>
          </p:cNvCxnSpPr>
          <p:nvPr/>
        </p:nvCxnSpPr>
        <p:spPr>
          <a:xfrm flipV="1">
            <a:off x="2541600" y="3408302"/>
            <a:ext cx="1526400" cy="382499"/>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2376C36-E4A7-4D80-8593-A122FDB31E8C}"/>
              </a:ext>
            </a:extLst>
          </p:cNvPr>
          <p:cNvCxnSpPr/>
          <p:nvPr/>
        </p:nvCxnSpPr>
        <p:spPr>
          <a:xfrm>
            <a:off x="5313600" y="3408301"/>
            <a:ext cx="979200"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06BB364-21CB-4022-8342-2DC736B023F3}"/>
              </a:ext>
            </a:extLst>
          </p:cNvPr>
          <p:cNvCxnSpPr/>
          <p:nvPr/>
        </p:nvCxnSpPr>
        <p:spPr>
          <a:xfrm>
            <a:off x="5313600" y="3948302"/>
            <a:ext cx="979200"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0594042-D400-478A-AF58-840264996EA3}"/>
              </a:ext>
            </a:extLst>
          </p:cNvPr>
          <p:cNvSpPr/>
          <p:nvPr/>
        </p:nvSpPr>
        <p:spPr>
          <a:xfrm>
            <a:off x="6531600" y="3785705"/>
            <a:ext cx="2065200" cy="54000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Heap of Corp 1</a:t>
            </a:r>
            <a:endParaRPr lang="en-SG" sz="1800" dirty="0">
              <a:latin typeface="Montserrat SemiBold" pitchFamily="2" charset="0"/>
            </a:endParaRPr>
          </a:p>
        </p:txBody>
      </p:sp>
      <p:sp>
        <p:nvSpPr>
          <p:cNvPr id="24" name="Rectangle 23">
            <a:extLst>
              <a:ext uri="{FF2B5EF4-FFF2-40B4-BE49-F238E27FC236}">
                <a16:creationId xmlns:a16="http://schemas.microsoft.com/office/drawing/2014/main" id="{D41714EB-54F0-4AF7-A743-BAE699ABCDDC}"/>
              </a:ext>
            </a:extLst>
          </p:cNvPr>
          <p:cNvSpPr/>
          <p:nvPr/>
        </p:nvSpPr>
        <p:spPr>
          <a:xfrm>
            <a:off x="6531600" y="3100502"/>
            <a:ext cx="2065200" cy="54000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Heap of Corp 2</a:t>
            </a:r>
            <a:endParaRPr lang="en-SG" sz="1800" dirty="0">
              <a:latin typeface="Montserrat SemiBold" pitchFamily="2" charset="0"/>
            </a:endParaRPr>
          </a:p>
        </p:txBody>
      </p:sp>
    </p:spTree>
    <p:extLst>
      <p:ext uri="{BB962C8B-B14F-4D97-AF65-F5344CB8AC3E}">
        <p14:creationId xmlns:p14="http://schemas.microsoft.com/office/powerpoint/2010/main" val="3480905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162</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SG" sz="2600" dirty="0"/>
              <a:t>1. Union-</a:t>
            </a:r>
            <a:r>
              <a:rPr lang="en" sz="2600" dirty="0"/>
              <a:t>Find Review</a:t>
            </a:r>
            <a:endParaRPr lang="en-SG" sz="2600" dirty="0"/>
          </a:p>
        </p:txBody>
      </p:sp>
      <p:sp>
        <p:nvSpPr>
          <p:cNvPr id="5" name="Google Shape;336;p36">
            <a:extLst>
              <a:ext uri="{FF2B5EF4-FFF2-40B4-BE49-F238E27FC236}">
                <a16:creationId xmlns:a16="http://schemas.microsoft.com/office/drawing/2014/main" id="{A4ADF0B3-92CB-4805-B762-9FE151E9393F}"/>
              </a:ext>
            </a:extLst>
          </p:cNvPr>
          <p:cNvSpPr txBox="1">
            <a:spLocks/>
          </p:cNvSpPr>
          <p:nvPr/>
        </p:nvSpPr>
        <p:spPr>
          <a:xfrm>
            <a:off x="714000" y="1333502"/>
            <a:ext cx="7652400" cy="4641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How about merging two corporations?</a:t>
            </a:r>
          </a:p>
        </p:txBody>
      </p:sp>
    </p:spTree>
    <p:extLst>
      <p:ext uri="{BB962C8B-B14F-4D97-AF65-F5344CB8AC3E}">
        <p14:creationId xmlns:p14="http://schemas.microsoft.com/office/powerpoint/2010/main" val="2570134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163</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SG" sz="2600" dirty="0"/>
              <a:t>1. Union-</a:t>
            </a:r>
            <a:r>
              <a:rPr lang="en" sz="2600" dirty="0"/>
              <a:t>Find Review</a:t>
            </a:r>
            <a:endParaRPr lang="en-SG" sz="2600" dirty="0"/>
          </a:p>
        </p:txBody>
      </p:sp>
      <p:sp>
        <p:nvSpPr>
          <p:cNvPr id="5" name="Google Shape;336;p36">
            <a:extLst>
              <a:ext uri="{FF2B5EF4-FFF2-40B4-BE49-F238E27FC236}">
                <a16:creationId xmlns:a16="http://schemas.microsoft.com/office/drawing/2014/main" id="{A4ADF0B3-92CB-4805-B762-9FE151E9393F}"/>
              </a:ext>
            </a:extLst>
          </p:cNvPr>
          <p:cNvSpPr txBox="1">
            <a:spLocks/>
          </p:cNvSpPr>
          <p:nvPr/>
        </p:nvSpPr>
        <p:spPr>
          <a:xfrm>
            <a:off x="714000" y="1333502"/>
            <a:ext cx="7652400" cy="4641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How about merging two corporations?</a:t>
            </a:r>
          </a:p>
        </p:txBody>
      </p:sp>
      <p:sp>
        <p:nvSpPr>
          <p:cNvPr id="6" name="Google Shape;336;p36">
            <a:extLst>
              <a:ext uri="{FF2B5EF4-FFF2-40B4-BE49-F238E27FC236}">
                <a16:creationId xmlns:a16="http://schemas.microsoft.com/office/drawing/2014/main" id="{5058E3C9-9145-4400-97B6-B618BD2B9CF0}"/>
              </a:ext>
            </a:extLst>
          </p:cNvPr>
          <p:cNvSpPr txBox="1">
            <a:spLocks/>
          </p:cNvSpPr>
          <p:nvPr/>
        </p:nvSpPr>
        <p:spPr>
          <a:xfrm>
            <a:off x="714000" y="1786654"/>
            <a:ext cx="7652400" cy="4641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Find the smaller corporation, add every task to the larger corporation</a:t>
            </a:r>
          </a:p>
        </p:txBody>
      </p:sp>
      <p:sp>
        <p:nvSpPr>
          <p:cNvPr id="7" name="Google Shape;336;p36">
            <a:extLst>
              <a:ext uri="{FF2B5EF4-FFF2-40B4-BE49-F238E27FC236}">
                <a16:creationId xmlns:a16="http://schemas.microsoft.com/office/drawing/2014/main" id="{E634CF4A-C809-4C97-85C4-33EEFF5E7E66}"/>
              </a:ext>
            </a:extLst>
          </p:cNvPr>
          <p:cNvSpPr txBox="1">
            <a:spLocks/>
          </p:cNvSpPr>
          <p:nvPr/>
        </p:nvSpPr>
        <p:spPr>
          <a:xfrm>
            <a:off x="714000" y="2660695"/>
            <a:ext cx="7652400" cy="4641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sym typeface="Wingdings" panose="05000000000000000000" pitchFamily="2" charset="2"/>
              </a:rPr>
              <a:t> Worst case in total = number of tasks is nm</a:t>
            </a:r>
            <a:endParaRPr lang="en-US" sz="1800" dirty="0">
              <a:latin typeface="Montserrat SemiBold" pitchFamily="2" charset="0"/>
            </a:endParaRPr>
          </a:p>
        </p:txBody>
      </p:sp>
      <p:sp>
        <p:nvSpPr>
          <p:cNvPr id="8" name="Google Shape;336;p36">
            <a:extLst>
              <a:ext uri="{FF2B5EF4-FFF2-40B4-BE49-F238E27FC236}">
                <a16:creationId xmlns:a16="http://schemas.microsoft.com/office/drawing/2014/main" id="{BEFB8BF6-8B1C-441E-B56E-0F383DD3C88C}"/>
              </a:ext>
            </a:extLst>
          </p:cNvPr>
          <p:cNvSpPr txBox="1">
            <a:spLocks/>
          </p:cNvSpPr>
          <p:nvPr/>
        </p:nvSpPr>
        <p:spPr>
          <a:xfrm>
            <a:off x="1441200" y="2977503"/>
            <a:ext cx="7652400" cy="4641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sym typeface="Wingdings" panose="05000000000000000000" pitchFamily="2" charset="2"/>
              </a:rPr>
              <a:t>Hence runtime of adding one task = log nm</a:t>
            </a:r>
            <a:endParaRPr lang="en-US" sz="1800" dirty="0">
              <a:latin typeface="Montserrat SemiBold" pitchFamily="2" charset="0"/>
            </a:endParaRPr>
          </a:p>
        </p:txBody>
      </p:sp>
    </p:spTree>
    <p:extLst>
      <p:ext uri="{BB962C8B-B14F-4D97-AF65-F5344CB8AC3E}">
        <p14:creationId xmlns:p14="http://schemas.microsoft.com/office/powerpoint/2010/main" val="3103548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164</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SG" sz="2600" dirty="0"/>
              <a:t>1. Union-</a:t>
            </a:r>
            <a:r>
              <a:rPr lang="en" sz="2600" dirty="0"/>
              <a:t>Find Review</a:t>
            </a:r>
            <a:endParaRPr lang="en-SG" sz="2600" dirty="0"/>
          </a:p>
        </p:txBody>
      </p:sp>
      <p:sp>
        <p:nvSpPr>
          <p:cNvPr id="5" name="Google Shape;336;p36">
            <a:extLst>
              <a:ext uri="{FF2B5EF4-FFF2-40B4-BE49-F238E27FC236}">
                <a16:creationId xmlns:a16="http://schemas.microsoft.com/office/drawing/2014/main" id="{A4ADF0B3-92CB-4805-B762-9FE151E9393F}"/>
              </a:ext>
            </a:extLst>
          </p:cNvPr>
          <p:cNvSpPr txBox="1">
            <a:spLocks/>
          </p:cNvSpPr>
          <p:nvPr/>
        </p:nvSpPr>
        <p:spPr>
          <a:xfrm>
            <a:off x="714000" y="1333502"/>
            <a:ext cx="7652400" cy="4641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How about merging two corporations?</a:t>
            </a:r>
          </a:p>
        </p:txBody>
      </p:sp>
      <p:sp>
        <p:nvSpPr>
          <p:cNvPr id="6" name="Google Shape;336;p36">
            <a:extLst>
              <a:ext uri="{FF2B5EF4-FFF2-40B4-BE49-F238E27FC236}">
                <a16:creationId xmlns:a16="http://schemas.microsoft.com/office/drawing/2014/main" id="{5058E3C9-9145-4400-97B6-B618BD2B9CF0}"/>
              </a:ext>
            </a:extLst>
          </p:cNvPr>
          <p:cNvSpPr txBox="1">
            <a:spLocks/>
          </p:cNvSpPr>
          <p:nvPr/>
        </p:nvSpPr>
        <p:spPr>
          <a:xfrm>
            <a:off x="714000" y="1786654"/>
            <a:ext cx="7652400" cy="4641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Find the smaller corporation, add every task to the larger corporation</a:t>
            </a:r>
          </a:p>
        </p:txBody>
      </p:sp>
      <p:sp>
        <p:nvSpPr>
          <p:cNvPr id="7" name="Google Shape;336;p36">
            <a:extLst>
              <a:ext uri="{FF2B5EF4-FFF2-40B4-BE49-F238E27FC236}">
                <a16:creationId xmlns:a16="http://schemas.microsoft.com/office/drawing/2014/main" id="{E634CF4A-C809-4C97-85C4-33EEFF5E7E66}"/>
              </a:ext>
            </a:extLst>
          </p:cNvPr>
          <p:cNvSpPr txBox="1">
            <a:spLocks/>
          </p:cNvSpPr>
          <p:nvPr/>
        </p:nvSpPr>
        <p:spPr>
          <a:xfrm>
            <a:off x="714000" y="2660695"/>
            <a:ext cx="7652400" cy="4641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sym typeface="Wingdings" panose="05000000000000000000" pitchFamily="2" charset="2"/>
              </a:rPr>
              <a:t> Worst case in total = number of tasks is nm</a:t>
            </a:r>
            <a:endParaRPr lang="en-US" sz="1800" dirty="0">
              <a:latin typeface="Montserrat SemiBold" pitchFamily="2" charset="0"/>
            </a:endParaRPr>
          </a:p>
        </p:txBody>
      </p:sp>
      <p:sp>
        <p:nvSpPr>
          <p:cNvPr id="8" name="Google Shape;336;p36">
            <a:extLst>
              <a:ext uri="{FF2B5EF4-FFF2-40B4-BE49-F238E27FC236}">
                <a16:creationId xmlns:a16="http://schemas.microsoft.com/office/drawing/2014/main" id="{BEFB8BF6-8B1C-441E-B56E-0F383DD3C88C}"/>
              </a:ext>
            </a:extLst>
          </p:cNvPr>
          <p:cNvSpPr txBox="1">
            <a:spLocks/>
          </p:cNvSpPr>
          <p:nvPr/>
        </p:nvSpPr>
        <p:spPr>
          <a:xfrm>
            <a:off x="1441200" y="2977503"/>
            <a:ext cx="7652400" cy="4641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sym typeface="Wingdings" panose="05000000000000000000" pitchFamily="2" charset="2"/>
              </a:rPr>
              <a:t>Hence runtime of adding one task = log nm</a:t>
            </a:r>
            <a:endParaRPr lang="en-US" sz="1800" dirty="0">
              <a:latin typeface="Montserrat SemiBold" pitchFamily="2" charset="0"/>
            </a:endParaRPr>
          </a:p>
        </p:txBody>
      </p:sp>
      <p:sp>
        <p:nvSpPr>
          <p:cNvPr id="9" name="Google Shape;336;p36">
            <a:extLst>
              <a:ext uri="{FF2B5EF4-FFF2-40B4-BE49-F238E27FC236}">
                <a16:creationId xmlns:a16="http://schemas.microsoft.com/office/drawing/2014/main" id="{35D2707A-35F9-40D5-B36B-21E30A456FF0}"/>
              </a:ext>
            </a:extLst>
          </p:cNvPr>
          <p:cNvSpPr txBox="1">
            <a:spLocks/>
          </p:cNvSpPr>
          <p:nvPr/>
        </p:nvSpPr>
        <p:spPr>
          <a:xfrm>
            <a:off x="714000" y="3487217"/>
            <a:ext cx="7652400" cy="4641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sym typeface="Wingdings" panose="05000000000000000000" pitchFamily="2" charset="2"/>
              </a:rPr>
              <a:t> Weighted union: Each task is added at most log n times</a:t>
            </a:r>
            <a:endParaRPr lang="en-US" sz="1800" dirty="0">
              <a:latin typeface="Montserrat SemiBold" pitchFamily="2" charset="0"/>
            </a:endParaRPr>
          </a:p>
        </p:txBody>
      </p:sp>
      <p:sp>
        <p:nvSpPr>
          <p:cNvPr id="10" name="Google Shape;336;p36">
            <a:extLst>
              <a:ext uri="{FF2B5EF4-FFF2-40B4-BE49-F238E27FC236}">
                <a16:creationId xmlns:a16="http://schemas.microsoft.com/office/drawing/2014/main" id="{B76FE3BE-9ACB-45E3-8AB3-7A8C98D28BFC}"/>
              </a:ext>
            </a:extLst>
          </p:cNvPr>
          <p:cNvSpPr txBox="1">
            <a:spLocks/>
          </p:cNvSpPr>
          <p:nvPr/>
        </p:nvSpPr>
        <p:spPr>
          <a:xfrm>
            <a:off x="1441200" y="3823083"/>
            <a:ext cx="7652400" cy="4641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pt-BR" sz="1800" dirty="0">
                <a:latin typeface="Montserrat SemiBold" pitchFamily="2" charset="0"/>
                <a:sym typeface="Wingdings" panose="05000000000000000000" pitchFamily="2" charset="2"/>
              </a:rPr>
              <a:t>O(nm(log n)(log nm))</a:t>
            </a:r>
            <a:endParaRPr lang="en-US" sz="1800" dirty="0">
              <a:latin typeface="Montserrat SemiBold" pitchFamily="2" charset="0"/>
            </a:endParaRPr>
          </a:p>
        </p:txBody>
      </p:sp>
    </p:spTree>
    <p:extLst>
      <p:ext uri="{BB962C8B-B14F-4D97-AF65-F5344CB8AC3E}">
        <p14:creationId xmlns:p14="http://schemas.microsoft.com/office/powerpoint/2010/main" val="1143221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165</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SG" sz="2600" dirty="0"/>
              <a:t>1. Union-</a:t>
            </a:r>
            <a:r>
              <a:rPr lang="en" sz="2600" dirty="0"/>
              <a:t>Find Review</a:t>
            </a:r>
            <a:endParaRPr lang="en-SG" sz="2600" dirty="0"/>
          </a:p>
        </p:txBody>
      </p:sp>
      <p:sp>
        <p:nvSpPr>
          <p:cNvPr id="5" name="Google Shape;336;p36">
            <a:extLst>
              <a:ext uri="{FF2B5EF4-FFF2-40B4-BE49-F238E27FC236}">
                <a16:creationId xmlns:a16="http://schemas.microsoft.com/office/drawing/2014/main" id="{A4ADF0B3-92CB-4805-B762-9FE151E9393F}"/>
              </a:ext>
            </a:extLst>
          </p:cNvPr>
          <p:cNvSpPr txBox="1">
            <a:spLocks/>
          </p:cNvSpPr>
          <p:nvPr/>
        </p:nvSpPr>
        <p:spPr>
          <a:xfrm>
            <a:off x="714000" y="1333502"/>
            <a:ext cx="7652400" cy="4641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How about merging two corporations?</a:t>
            </a:r>
          </a:p>
        </p:txBody>
      </p:sp>
      <p:sp>
        <p:nvSpPr>
          <p:cNvPr id="6" name="Google Shape;336;p36">
            <a:extLst>
              <a:ext uri="{FF2B5EF4-FFF2-40B4-BE49-F238E27FC236}">
                <a16:creationId xmlns:a16="http://schemas.microsoft.com/office/drawing/2014/main" id="{5058E3C9-9145-4400-97B6-B618BD2B9CF0}"/>
              </a:ext>
            </a:extLst>
          </p:cNvPr>
          <p:cNvSpPr txBox="1">
            <a:spLocks/>
          </p:cNvSpPr>
          <p:nvPr/>
        </p:nvSpPr>
        <p:spPr>
          <a:xfrm>
            <a:off x="714000" y="1786654"/>
            <a:ext cx="7652400" cy="4641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Find the smaller corporation, add every task to the larger corporation</a:t>
            </a:r>
          </a:p>
        </p:txBody>
      </p:sp>
      <p:sp>
        <p:nvSpPr>
          <p:cNvPr id="7" name="Google Shape;336;p36">
            <a:extLst>
              <a:ext uri="{FF2B5EF4-FFF2-40B4-BE49-F238E27FC236}">
                <a16:creationId xmlns:a16="http://schemas.microsoft.com/office/drawing/2014/main" id="{E634CF4A-C809-4C97-85C4-33EEFF5E7E66}"/>
              </a:ext>
            </a:extLst>
          </p:cNvPr>
          <p:cNvSpPr txBox="1">
            <a:spLocks/>
          </p:cNvSpPr>
          <p:nvPr/>
        </p:nvSpPr>
        <p:spPr>
          <a:xfrm>
            <a:off x="714000" y="2660695"/>
            <a:ext cx="7652400" cy="4641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sym typeface="Wingdings" panose="05000000000000000000" pitchFamily="2" charset="2"/>
              </a:rPr>
              <a:t> Worst case in total = number of tasks is nm</a:t>
            </a:r>
            <a:endParaRPr lang="en-US" sz="1800" dirty="0">
              <a:latin typeface="Montserrat SemiBold" pitchFamily="2" charset="0"/>
            </a:endParaRPr>
          </a:p>
        </p:txBody>
      </p:sp>
      <p:sp>
        <p:nvSpPr>
          <p:cNvPr id="8" name="Google Shape;336;p36">
            <a:extLst>
              <a:ext uri="{FF2B5EF4-FFF2-40B4-BE49-F238E27FC236}">
                <a16:creationId xmlns:a16="http://schemas.microsoft.com/office/drawing/2014/main" id="{BEFB8BF6-8B1C-441E-B56E-0F383DD3C88C}"/>
              </a:ext>
            </a:extLst>
          </p:cNvPr>
          <p:cNvSpPr txBox="1">
            <a:spLocks/>
          </p:cNvSpPr>
          <p:nvPr/>
        </p:nvSpPr>
        <p:spPr>
          <a:xfrm>
            <a:off x="1441200" y="2977503"/>
            <a:ext cx="7652400" cy="4641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sym typeface="Wingdings" panose="05000000000000000000" pitchFamily="2" charset="2"/>
              </a:rPr>
              <a:t>Hence runtime of adding one task = log nm</a:t>
            </a:r>
            <a:endParaRPr lang="en-US" sz="1800" dirty="0">
              <a:latin typeface="Montserrat SemiBold" pitchFamily="2" charset="0"/>
            </a:endParaRPr>
          </a:p>
        </p:txBody>
      </p:sp>
      <p:sp>
        <p:nvSpPr>
          <p:cNvPr id="9" name="Google Shape;336;p36">
            <a:extLst>
              <a:ext uri="{FF2B5EF4-FFF2-40B4-BE49-F238E27FC236}">
                <a16:creationId xmlns:a16="http://schemas.microsoft.com/office/drawing/2014/main" id="{35D2707A-35F9-40D5-B36B-21E30A456FF0}"/>
              </a:ext>
            </a:extLst>
          </p:cNvPr>
          <p:cNvSpPr txBox="1">
            <a:spLocks/>
          </p:cNvSpPr>
          <p:nvPr/>
        </p:nvSpPr>
        <p:spPr>
          <a:xfrm>
            <a:off x="714000" y="3487217"/>
            <a:ext cx="7652400" cy="4641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sym typeface="Wingdings" panose="05000000000000000000" pitchFamily="2" charset="2"/>
              </a:rPr>
              <a:t> Weighted union: Each task is added at most log n times</a:t>
            </a:r>
            <a:endParaRPr lang="en-US" sz="1800" dirty="0">
              <a:latin typeface="Montserrat SemiBold" pitchFamily="2" charset="0"/>
            </a:endParaRPr>
          </a:p>
        </p:txBody>
      </p:sp>
      <p:sp>
        <p:nvSpPr>
          <p:cNvPr id="10" name="Google Shape;336;p36">
            <a:extLst>
              <a:ext uri="{FF2B5EF4-FFF2-40B4-BE49-F238E27FC236}">
                <a16:creationId xmlns:a16="http://schemas.microsoft.com/office/drawing/2014/main" id="{B76FE3BE-9ACB-45E3-8AB3-7A8C98D28BFC}"/>
              </a:ext>
            </a:extLst>
          </p:cNvPr>
          <p:cNvSpPr txBox="1">
            <a:spLocks/>
          </p:cNvSpPr>
          <p:nvPr/>
        </p:nvSpPr>
        <p:spPr>
          <a:xfrm>
            <a:off x="1441200" y="3823083"/>
            <a:ext cx="7652400" cy="4641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pt-BR" sz="1800" dirty="0">
                <a:latin typeface="Montserrat SemiBold" pitchFamily="2" charset="0"/>
                <a:sym typeface="Wingdings" panose="05000000000000000000" pitchFamily="2" charset="2"/>
              </a:rPr>
              <a:t>O(nm(log n)(log nm)) = O(nm(log</a:t>
            </a:r>
            <a:r>
              <a:rPr lang="pt-BR" sz="1800" baseline="30000" dirty="0">
                <a:latin typeface="Montserrat SemiBold" pitchFamily="2" charset="0"/>
                <a:sym typeface="Wingdings" panose="05000000000000000000" pitchFamily="2" charset="2"/>
              </a:rPr>
              <a:t>2</a:t>
            </a:r>
            <a:r>
              <a:rPr lang="pt-BR" sz="1800" dirty="0">
                <a:latin typeface="Montserrat SemiBold" pitchFamily="2" charset="0"/>
                <a:sym typeface="Wingdings" panose="05000000000000000000" pitchFamily="2" charset="2"/>
              </a:rPr>
              <a:t>(n) + log(n) log(m)).</a:t>
            </a:r>
            <a:endParaRPr lang="en-US" sz="1800" dirty="0">
              <a:latin typeface="Montserrat SemiBold" pitchFamily="2" charset="0"/>
            </a:endParaRPr>
          </a:p>
        </p:txBody>
      </p:sp>
    </p:spTree>
    <p:extLst>
      <p:ext uri="{BB962C8B-B14F-4D97-AF65-F5344CB8AC3E}">
        <p14:creationId xmlns:p14="http://schemas.microsoft.com/office/powerpoint/2010/main" val="2923319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166</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SG" sz="2600" dirty="0"/>
              <a:t>1. Union-</a:t>
            </a:r>
            <a:r>
              <a:rPr lang="en" sz="2600" dirty="0"/>
              <a:t>Find Review</a:t>
            </a:r>
            <a:endParaRPr lang="en-SG" sz="2600" dirty="0"/>
          </a:p>
        </p:txBody>
      </p:sp>
      <p:sp>
        <p:nvSpPr>
          <p:cNvPr id="5" name="Google Shape;336;p36">
            <a:extLst>
              <a:ext uri="{FF2B5EF4-FFF2-40B4-BE49-F238E27FC236}">
                <a16:creationId xmlns:a16="http://schemas.microsoft.com/office/drawing/2014/main" id="{A4ADF0B3-92CB-4805-B762-9FE151E9393F}"/>
              </a:ext>
            </a:extLst>
          </p:cNvPr>
          <p:cNvSpPr txBox="1">
            <a:spLocks/>
          </p:cNvSpPr>
          <p:nvPr/>
        </p:nvSpPr>
        <p:spPr>
          <a:xfrm>
            <a:off x="714000" y="1333503"/>
            <a:ext cx="2288400" cy="407538"/>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Better Solutions?</a:t>
            </a:r>
          </a:p>
        </p:txBody>
      </p:sp>
    </p:spTree>
    <p:extLst>
      <p:ext uri="{BB962C8B-B14F-4D97-AF65-F5344CB8AC3E}">
        <p14:creationId xmlns:p14="http://schemas.microsoft.com/office/powerpoint/2010/main" val="3896945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167</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SG" sz="2600" dirty="0"/>
              <a:t>1. Union-</a:t>
            </a:r>
            <a:r>
              <a:rPr lang="en" sz="2600" dirty="0"/>
              <a:t>Find Review</a:t>
            </a:r>
            <a:endParaRPr lang="en-SG" sz="2600" dirty="0"/>
          </a:p>
        </p:txBody>
      </p:sp>
      <p:sp>
        <p:nvSpPr>
          <p:cNvPr id="5" name="Google Shape;336;p36">
            <a:extLst>
              <a:ext uri="{FF2B5EF4-FFF2-40B4-BE49-F238E27FC236}">
                <a16:creationId xmlns:a16="http://schemas.microsoft.com/office/drawing/2014/main" id="{A4ADF0B3-92CB-4805-B762-9FE151E9393F}"/>
              </a:ext>
            </a:extLst>
          </p:cNvPr>
          <p:cNvSpPr txBox="1">
            <a:spLocks/>
          </p:cNvSpPr>
          <p:nvPr/>
        </p:nvSpPr>
        <p:spPr>
          <a:xfrm>
            <a:off x="714000" y="1333503"/>
            <a:ext cx="2288400" cy="407538"/>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Better Solutions?</a:t>
            </a:r>
          </a:p>
        </p:txBody>
      </p:sp>
      <p:sp>
        <p:nvSpPr>
          <p:cNvPr id="6" name="Google Shape;336;p36">
            <a:extLst>
              <a:ext uri="{FF2B5EF4-FFF2-40B4-BE49-F238E27FC236}">
                <a16:creationId xmlns:a16="http://schemas.microsoft.com/office/drawing/2014/main" id="{5058E3C9-9145-4400-97B6-B618BD2B9CF0}"/>
              </a:ext>
            </a:extLst>
          </p:cNvPr>
          <p:cNvSpPr txBox="1">
            <a:spLocks/>
          </p:cNvSpPr>
          <p:nvPr/>
        </p:nvSpPr>
        <p:spPr>
          <a:xfrm>
            <a:off x="714000" y="1941598"/>
            <a:ext cx="3123600" cy="4641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Use data structures that are better for merging!</a:t>
            </a:r>
          </a:p>
        </p:txBody>
      </p:sp>
      <p:sp>
        <p:nvSpPr>
          <p:cNvPr id="8" name="Google Shape;336;p36">
            <a:extLst>
              <a:ext uri="{FF2B5EF4-FFF2-40B4-BE49-F238E27FC236}">
                <a16:creationId xmlns:a16="http://schemas.microsoft.com/office/drawing/2014/main" id="{BEFB8BF6-8B1C-441E-B56E-0F383DD3C88C}"/>
              </a:ext>
            </a:extLst>
          </p:cNvPr>
          <p:cNvSpPr txBox="1">
            <a:spLocks/>
          </p:cNvSpPr>
          <p:nvPr/>
        </p:nvSpPr>
        <p:spPr>
          <a:xfrm>
            <a:off x="713999" y="2737802"/>
            <a:ext cx="3611045" cy="4641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sym typeface="Wingdings" panose="05000000000000000000" pitchFamily="2" charset="2"/>
              </a:rPr>
              <a:t>Example:</a:t>
            </a:r>
          </a:p>
          <a:p>
            <a:r>
              <a:rPr lang="en-US" sz="1800" dirty="0">
                <a:latin typeface="Montserrat SemiBold" pitchFamily="2" charset="0"/>
                <a:sym typeface="Wingdings" panose="05000000000000000000" pitchFamily="2" charset="2"/>
              </a:rPr>
              <a:t>Binomial Heap (logarithmic), Fibonacci Heap (amortized constant)</a:t>
            </a:r>
            <a:endParaRPr lang="en-US" sz="1800" dirty="0">
              <a:latin typeface="Montserrat SemiBold" pitchFamily="2" charset="0"/>
            </a:endParaRPr>
          </a:p>
        </p:txBody>
      </p:sp>
      <p:pic>
        <p:nvPicPr>
          <p:cNvPr id="1026" name="Picture 2" descr="Binomial heap - Growing with the Web">
            <a:extLst>
              <a:ext uri="{FF2B5EF4-FFF2-40B4-BE49-F238E27FC236}">
                <a16:creationId xmlns:a16="http://schemas.microsoft.com/office/drawing/2014/main" id="{813D65E8-2466-4DF7-8D67-27A4E6B7A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8125" y="1408503"/>
            <a:ext cx="3771075" cy="2968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813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9" name="Rectangle 8">
            <a:extLst>
              <a:ext uri="{FF2B5EF4-FFF2-40B4-BE49-F238E27FC236}">
                <a16:creationId xmlns:a16="http://schemas.microsoft.com/office/drawing/2014/main" id="{0BFB62B8-7CEB-0529-D8B4-E43986A5AA7B}"/>
              </a:ext>
            </a:extLst>
          </p:cNvPr>
          <p:cNvSpPr/>
          <p:nvPr/>
        </p:nvSpPr>
        <p:spPr>
          <a:xfrm>
            <a:off x="0" y="3604260"/>
            <a:ext cx="2499360" cy="1539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168</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3. Divide-and-Conquer MST</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3" name="Google Shape;336;p36">
            <a:extLst>
              <a:ext uri="{FF2B5EF4-FFF2-40B4-BE49-F238E27FC236}">
                <a16:creationId xmlns:a16="http://schemas.microsoft.com/office/drawing/2014/main" id="{57A5A28F-D1FD-63DA-2DAC-74BD28D1D7E9}"/>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New divide and conquer algo for MST:</a:t>
            </a:r>
          </a:p>
        </p:txBody>
      </p:sp>
      <p:sp>
        <p:nvSpPr>
          <p:cNvPr id="8" name="TextBox 7">
            <a:extLst>
              <a:ext uri="{FF2B5EF4-FFF2-40B4-BE49-F238E27FC236}">
                <a16:creationId xmlns:a16="http://schemas.microsoft.com/office/drawing/2014/main" id="{E534B0B2-D419-58B6-DA21-09E6FAAD2B41}"/>
              </a:ext>
            </a:extLst>
          </p:cNvPr>
          <p:cNvSpPr txBox="1"/>
          <p:nvPr/>
        </p:nvSpPr>
        <p:spPr>
          <a:xfrm>
            <a:off x="714000" y="1847480"/>
            <a:ext cx="6066628" cy="2516073"/>
          </a:xfrm>
          <a:prstGeom prst="rect">
            <a:avLst/>
          </a:prstGeom>
          <a:noFill/>
        </p:spPr>
        <p:txBody>
          <a:bodyPr wrap="square">
            <a:spAutoFit/>
          </a:bodyPr>
          <a:lstStyle/>
          <a:p>
            <a:r>
              <a:rPr lang="en-US" sz="1800" dirty="0">
                <a:solidFill>
                  <a:schemeClr val="bg1"/>
                </a:solidFill>
                <a:latin typeface="Montserrat SemiBold" pitchFamily="2" charset="0"/>
              </a:rPr>
              <a:t>1. Find the median edge weight w</a:t>
            </a:r>
            <a:r>
              <a:rPr lang="en-US" sz="1800" baseline="-25000" dirty="0">
                <a:solidFill>
                  <a:schemeClr val="bg1"/>
                </a:solidFill>
                <a:latin typeface="Montserrat SemiBold" pitchFamily="2" charset="0"/>
              </a:rPr>
              <a:t>e</a:t>
            </a:r>
            <a:r>
              <a:rPr lang="en-US" sz="1800" dirty="0">
                <a:solidFill>
                  <a:schemeClr val="bg1"/>
                </a:solidFill>
                <a:latin typeface="Montserrat SemiBold" pitchFamily="2" charset="0"/>
              </a:rPr>
              <a:t>.</a:t>
            </a:r>
          </a:p>
          <a:p>
            <a:endParaRPr lang="en-US" sz="1050" dirty="0">
              <a:solidFill>
                <a:schemeClr val="bg1"/>
              </a:solidFill>
              <a:latin typeface="Montserrat SemiBold" pitchFamily="2" charset="0"/>
            </a:endParaRPr>
          </a:p>
          <a:p>
            <a:r>
              <a:rPr lang="en-US" sz="1800" dirty="0">
                <a:solidFill>
                  <a:schemeClr val="bg1"/>
                </a:solidFill>
                <a:latin typeface="Montserrat SemiBold" pitchFamily="2" charset="0"/>
              </a:rPr>
              <a:t>2. Partition the edges using the edges into those ≤ w</a:t>
            </a:r>
            <a:r>
              <a:rPr lang="en-US" sz="1800" baseline="-25000" dirty="0">
                <a:solidFill>
                  <a:schemeClr val="bg1"/>
                </a:solidFill>
                <a:latin typeface="Montserrat SemiBold" pitchFamily="2" charset="0"/>
              </a:rPr>
              <a:t>e</a:t>
            </a:r>
            <a:r>
              <a:rPr lang="en-US" sz="1800" dirty="0">
                <a:solidFill>
                  <a:schemeClr val="bg1"/>
                </a:solidFill>
                <a:latin typeface="Montserrat SemiBold" pitchFamily="2" charset="0"/>
              </a:rPr>
              <a:t> and those &gt; w</a:t>
            </a:r>
            <a:r>
              <a:rPr lang="en-US" sz="1800" baseline="-25000" dirty="0">
                <a:solidFill>
                  <a:schemeClr val="bg1"/>
                </a:solidFill>
                <a:latin typeface="Montserrat SemiBold" pitchFamily="2" charset="0"/>
              </a:rPr>
              <a:t>e</a:t>
            </a:r>
            <a:r>
              <a:rPr lang="en-US" sz="1800" dirty="0">
                <a:solidFill>
                  <a:schemeClr val="bg1"/>
                </a:solidFill>
                <a:latin typeface="Montserrat SemiBold" pitchFamily="2" charset="0"/>
              </a:rPr>
              <a:t> into two graphs G</a:t>
            </a:r>
            <a:r>
              <a:rPr lang="en-US" sz="1800" baseline="-25000" dirty="0">
                <a:solidFill>
                  <a:schemeClr val="bg1"/>
                </a:solidFill>
                <a:latin typeface="Montserrat SemiBold" pitchFamily="2" charset="0"/>
              </a:rPr>
              <a:t>a</a:t>
            </a:r>
            <a:r>
              <a:rPr lang="en-US" sz="1800" dirty="0">
                <a:solidFill>
                  <a:schemeClr val="bg1"/>
                </a:solidFill>
                <a:latin typeface="Montserrat SemiBold" pitchFamily="2" charset="0"/>
              </a:rPr>
              <a:t> and G</a:t>
            </a:r>
            <a:r>
              <a:rPr lang="en-US" sz="1800" baseline="-25000" dirty="0">
                <a:solidFill>
                  <a:schemeClr val="bg1"/>
                </a:solidFill>
                <a:latin typeface="Montserrat SemiBold" pitchFamily="2" charset="0"/>
              </a:rPr>
              <a:t>b</a:t>
            </a:r>
            <a:r>
              <a:rPr lang="en-US" sz="1800" dirty="0">
                <a:solidFill>
                  <a:schemeClr val="bg1"/>
                </a:solidFill>
                <a:latin typeface="Montserrat SemiBold" pitchFamily="2" charset="0"/>
              </a:rPr>
              <a:t>.</a:t>
            </a:r>
          </a:p>
          <a:p>
            <a:endParaRPr lang="en-US" sz="1050" dirty="0">
              <a:solidFill>
                <a:schemeClr val="bg1"/>
              </a:solidFill>
              <a:latin typeface="Montserrat SemiBold" pitchFamily="2" charset="0"/>
            </a:endParaRPr>
          </a:p>
          <a:p>
            <a:r>
              <a:rPr lang="en-US" sz="1800" dirty="0">
                <a:solidFill>
                  <a:schemeClr val="bg1"/>
                </a:solidFill>
                <a:latin typeface="Montserrat SemiBold" pitchFamily="2" charset="0"/>
              </a:rPr>
              <a:t>3. Recursively find the MST for Ga and Gb, yielding trees T</a:t>
            </a:r>
            <a:r>
              <a:rPr lang="en-US" sz="1800" baseline="-25000" dirty="0">
                <a:solidFill>
                  <a:schemeClr val="bg1"/>
                </a:solidFill>
                <a:latin typeface="Montserrat SemiBold" pitchFamily="2" charset="0"/>
              </a:rPr>
              <a:t>a</a:t>
            </a:r>
            <a:r>
              <a:rPr lang="en-US" sz="1800" dirty="0">
                <a:solidFill>
                  <a:schemeClr val="bg1"/>
                </a:solidFill>
                <a:latin typeface="Montserrat SemiBold" pitchFamily="2" charset="0"/>
              </a:rPr>
              <a:t> and T</a:t>
            </a:r>
            <a:r>
              <a:rPr lang="en-US" sz="1800" baseline="-25000" dirty="0">
                <a:solidFill>
                  <a:schemeClr val="bg1"/>
                </a:solidFill>
                <a:latin typeface="Montserrat SemiBold" pitchFamily="2" charset="0"/>
              </a:rPr>
              <a:t>b</a:t>
            </a:r>
            <a:r>
              <a:rPr lang="en-US" sz="1800" dirty="0">
                <a:solidFill>
                  <a:schemeClr val="bg1"/>
                </a:solidFill>
                <a:latin typeface="Montserrat SemiBold" pitchFamily="2" charset="0"/>
              </a:rPr>
              <a:t>.</a:t>
            </a:r>
          </a:p>
          <a:p>
            <a:endParaRPr lang="en-US" sz="1050" dirty="0">
              <a:solidFill>
                <a:schemeClr val="bg1"/>
              </a:solidFill>
              <a:latin typeface="Montserrat SemiBold" pitchFamily="2" charset="0"/>
            </a:endParaRPr>
          </a:p>
          <a:p>
            <a:r>
              <a:rPr lang="en-US" sz="1800" dirty="0">
                <a:solidFill>
                  <a:schemeClr val="bg1"/>
                </a:solidFill>
                <a:latin typeface="Montserrat SemiBold" pitchFamily="2" charset="0"/>
              </a:rPr>
              <a:t>4. Combine the edges from T</a:t>
            </a:r>
            <a:r>
              <a:rPr lang="en-US" sz="1800" baseline="-25000" dirty="0">
                <a:solidFill>
                  <a:schemeClr val="bg1"/>
                </a:solidFill>
                <a:latin typeface="Montserrat SemiBold" pitchFamily="2" charset="0"/>
              </a:rPr>
              <a:t>a</a:t>
            </a:r>
            <a:r>
              <a:rPr lang="en-US" sz="1800" dirty="0">
                <a:solidFill>
                  <a:schemeClr val="bg1"/>
                </a:solidFill>
                <a:latin typeface="Montserrat SemiBold" pitchFamily="2" charset="0"/>
              </a:rPr>
              <a:t> and T</a:t>
            </a:r>
            <a:r>
              <a:rPr lang="en-US" sz="1800" baseline="-25000" dirty="0">
                <a:solidFill>
                  <a:schemeClr val="bg1"/>
                </a:solidFill>
                <a:latin typeface="Montserrat SemiBold" pitchFamily="2" charset="0"/>
              </a:rPr>
              <a:t>b</a:t>
            </a:r>
            <a:r>
              <a:rPr lang="en-US" sz="1800" dirty="0">
                <a:solidFill>
                  <a:schemeClr val="bg1"/>
                </a:solidFill>
                <a:latin typeface="Montserrat SemiBold" pitchFamily="2" charset="0"/>
              </a:rPr>
              <a:t>, and recursively find the MST for the resulting graph.</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3882360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169</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3. Divide-and-Conquer MST</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3" name="Google Shape;336;p36">
            <a:extLst>
              <a:ext uri="{FF2B5EF4-FFF2-40B4-BE49-F238E27FC236}">
                <a16:creationId xmlns:a16="http://schemas.microsoft.com/office/drawing/2014/main" id="{57A5A28F-D1FD-63DA-2DAC-74BD28D1D7E9}"/>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How well do you think this algorithm works? </a:t>
            </a:r>
          </a:p>
          <a:p>
            <a:r>
              <a:rPr lang="en-US" sz="1800" dirty="0">
                <a:latin typeface="Montserrat SemiBold" pitchFamily="2" charset="0"/>
              </a:rPr>
              <a:t>(What would happen if it continued to a base case of 1 edge?)</a:t>
            </a:r>
          </a:p>
        </p:txBody>
      </p:sp>
    </p:spTree>
    <p:extLst>
      <p:ext uri="{BB962C8B-B14F-4D97-AF65-F5344CB8AC3E}">
        <p14:creationId xmlns:p14="http://schemas.microsoft.com/office/powerpoint/2010/main" val="3057447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3A728B-C911-FC40-DCBA-F9B210E931FC}"/>
              </a:ext>
            </a:extLst>
          </p:cNvPr>
          <p:cNvSpPr>
            <a:spLocks noGrp="1"/>
          </p:cNvSpPr>
          <p:nvPr>
            <p:ph type="sldNum" idx="12"/>
          </p:nvPr>
        </p:nvSpPr>
        <p:spPr/>
        <p:txBody>
          <a:bodyPr>
            <a:normAutofit fontScale="92500" lnSpcReduction="10000"/>
          </a:bodyPr>
          <a:lstStyle/>
          <a:p>
            <a:pPr marL="0" lvl="0" indent="0" algn="ctr" rtl="0">
              <a:spcBef>
                <a:spcPts val="0"/>
              </a:spcBef>
              <a:spcAft>
                <a:spcPts val="0"/>
              </a:spcAft>
              <a:buNone/>
            </a:pPr>
            <a:fld id="{00000000-1234-1234-1234-123412341234}" type="slidenum">
              <a:rPr lang="en" smtClean="0"/>
              <a:t>17</a:t>
            </a:fld>
            <a:endParaRPr lang="en"/>
          </a:p>
        </p:txBody>
      </p:sp>
      <p:sp>
        <p:nvSpPr>
          <p:cNvPr id="8" name="Title 7">
            <a:extLst>
              <a:ext uri="{FF2B5EF4-FFF2-40B4-BE49-F238E27FC236}">
                <a16:creationId xmlns:a16="http://schemas.microsoft.com/office/drawing/2014/main" id="{7C28AF71-785A-16DF-B729-4A1048588926}"/>
              </a:ext>
            </a:extLst>
          </p:cNvPr>
          <p:cNvSpPr>
            <a:spLocks noGrp="1"/>
          </p:cNvSpPr>
          <p:nvPr>
            <p:ph type="title"/>
          </p:nvPr>
        </p:nvSpPr>
        <p:spPr/>
        <p:txBody>
          <a:bodyPr/>
          <a:lstStyle/>
          <a:p>
            <a:r>
              <a:rPr lang="en-US" sz="3200" dirty="0"/>
              <a:t>Quick Union (Disjoint Sets)</a:t>
            </a:r>
            <a:endParaRPr lang="en-SG" sz="3200" dirty="0"/>
          </a:p>
        </p:txBody>
      </p:sp>
      <p:sp>
        <p:nvSpPr>
          <p:cNvPr id="9" name="Google Shape;337;p36">
            <a:extLst>
              <a:ext uri="{FF2B5EF4-FFF2-40B4-BE49-F238E27FC236}">
                <a16:creationId xmlns:a16="http://schemas.microsoft.com/office/drawing/2014/main" id="{526FDEB3-6F4B-61B0-2E6F-A96D55B634F6}"/>
              </a:ext>
            </a:extLst>
          </p:cNvPr>
          <p:cNvSpPr txBox="1">
            <a:spLocks/>
          </p:cNvSpPr>
          <p:nvPr/>
        </p:nvSpPr>
        <p:spPr>
          <a:xfrm>
            <a:off x="714000" y="1217859"/>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Goal: </a:t>
            </a:r>
            <a:r>
              <a:rPr lang="en-US" sz="2000" dirty="0" err="1">
                <a:solidFill>
                  <a:schemeClr val="lt1"/>
                </a:solidFill>
                <a:latin typeface="Montserrat SemiBold" pitchFamily="2" charset="0"/>
                <a:ea typeface="Roboto" panose="02000000000000000000" pitchFamily="2" charset="0"/>
              </a:rPr>
              <a:t>Optimise</a:t>
            </a:r>
            <a:r>
              <a:rPr lang="en-US" sz="2000" dirty="0">
                <a:solidFill>
                  <a:schemeClr val="lt1"/>
                </a:solidFill>
                <a:latin typeface="Montserrat SemiBold" pitchFamily="2" charset="0"/>
                <a:ea typeface="Roboto" panose="02000000000000000000" pitchFamily="2" charset="0"/>
              </a:rPr>
              <a:t> Union</a:t>
            </a:r>
          </a:p>
        </p:txBody>
      </p:sp>
      <p:sp>
        <p:nvSpPr>
          <p:cNvPr id="11" name="Google Shape;337;p36">
            <a:extLst>
              <a:ext uri="{FF2B5EF4-FFF2-40B4-BE49-F238E27FC236}">
                <a16:creationId xmlns:a16="http://schemas.microsoft.com/office/drawing/2014/main" id="{51A62405-021A-D07E-0261-08AC1F4ECFFA}"/>
              </a:ext>
            </a:extLst>
          </p:cNvPr>
          <p:cNvSpPr txBox="1">
            <a:spLocks/>
          </p:cNvSpPr>
          <p:nvPr/>
        </p:nvSpPr>
        <p:spPr>
          <a:xfrm>
            <a:off x="1185268" y="2058146"/>
            <a:ext cx="1346917"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Element</a:t>
            </a:r>
          </a:p>
        </p:txBody>
      </p:sp>
      <p:sp>
        <p:nvSpPr>
          <p:cNvPr id="7" name="Google Shape;337;p36">
            <a:extLst>
              <a:ext uri="{FF2B5EF4-FFF2-40B4-BE49-F238E27FC236}">
                <a16:creationId xmlns:a16="http://schemas.microsoft.com/office/drawing/2014/main" id="{49FAF0E6-24F7-429D-9177-C0F6024C997E}"/>
              </a:ext>
            </a:extLst>
          </p:cNvPr>
          <p:cNvSpPr txBox="1">
            <a:spLocks/>
          </p:cNvSpPr>
          <p:nvPr/>
        </p:nvSpPr>
        <p:spPr>
          <a:xfrm>
            <a:off x="714000" y="2540576"/>
            <a:ext cx="1818185"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US" sz="2000" dirty="0">
                <a:solidFill>
                  <a:schemeClr val="lt1"/>
                </a:solidFill>
                <a:latin typeface="Montserrat SemiBold" pitchFamily="2" charset="0"/>
                <a:ea typeface="Roboto" panose="02000000000000000000" pitchFamily="2" charset="0"/>
              </a:rPr>
              <a:t>Parent</a:t>
            </a:r>
          </a:p>
        </p:txBody>
      </p:sp>
      <p:sp>
        <p:nvSpPr>
          <p:cNvPr id="10" name="Google Shape;337;p36">
            <a:extLst>
              <a:ext uri="{FF2B5EF4-FFF2-40B4-BE49-F238E27FC236}">
                <a16:creationId xmlns:a16="http://schemas.microsoft.com/office/drawing/2014/main" id="{07826070-FF67-478F-8A01-3B30C4D30C11}"/>
              </a:ext>
            </a:extLst>
          </p:cNvPr>
          <p:cNvSpPr txBox="1">
            <a:spLocks/>
          </p:cNvSpPr>
          <p:nvPr/>
        </p:nvSpPr>
        <p:spPr>
          <a:xfrm>
            <a:off x="2824154" y="2058146"/>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bg1"/>
                </a:solidFill>
                <a:latin typeface="Montserrat SemiBold" pitchFamily="2" charset="0"/>
                <a:ea typeface="Roboto" panose="02000000000000000000" pitchFamily="2" charset="0"/>
              </a:rPr>
              <a:t>A</a:t>
            </a:r>
          </a:p>
        </p:txBody>
      </p:sp>
      <p:sp>
        <p:nvSpPr>
          <p:cNvPr id="12" name="Google Shape;337;p36">
            <a:extLst>
              <a:ext uri="{FF2B5EF4-FFF2-40B4-BE49-F238E27FC236}">
                <a16:creationId xmlns:a16="http://schemas.microsoft.com/office/drawing/2014/main" id="{E99AE35F-ED0A-4754-883C-B9ED8C0FF82D}"/>
              </a:ext>
            </a:extLst>
          </p:cNvPr>
          <p:cNvSpPr txBox="1">
            <a:spLocks/>
          </p:cNvSpPr>
          <p:nvPr/>
        </p:nvSpPr>
        <p:spPr>
          <a:xfrm>
            <a:off x="2824154" y="2540576"/>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bg1"/>
                </a:solidFill>
                <a:latin typeface="Montserrat SemiBold" pitchFamily="2" charset="0"/>
                <a:ea typeface="Roboto" panose="02000000000000000000" pitchFamily="2" charset="0"/>
              </a:rPr>
              <a:t>E</a:t>
            </a:r>
          </a:p>
        </p:txBody>
      </p:sp>
      <p:sp>
        <p:nvSpPr>
          <p:cNvPr id="15" name="Google Shape;337;p36">
            <a:extLst>
              <a:ext uri="{FF2B5EF4-FFF2-40B4-BE49-F238E27FC236}">
                <a16:creationId xmlns:a16="http://schemas.microsoft.com/office/drawing/2014/main" id="{25930596-6A9E-4D4D-91FF-0D1F14E462E2}"/>
              </a:ext>
            </a:extLst>
          </p:cNvPr>
          <p:cNvSpPr txBox="1">
            <a:spLocks/>
          </p:cNvSpPr>
          <p:nvPr/>
        </p:nvSpPr>
        <p:spPr>
          <a:xfrm>
            <a:off x="3412652" y="2057159"/>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B</a:t>
            </a:r>
          </a:p>
        </p:txBody>
      </p:sp>
      <p:sp>
        <p:nvSpPr>
          <p:cNvPr id="16" name="Google Shape;337;p36">
            <a:extLst>
              <a:ext uri="{FF2B5EF4-FFF2-40B4-BE49-F238E27FC236}">
                <a16:creationId xmlns:a16="http://schemas.microsoft.com/office/drawing/2014/main" id="{435E631B-06ED-4C09-AA85-BC8A8BB3DD78}"/>
              </a:ext>
            </a:extLst>
          </p:cNvPr>
          <p:cNvSpPr txBox="1">
            <a:spLocks/>
          </p:cNvSpPr>
          <p:nvPr/>
        </p:nvSpPr>
        <p:spPr>
          <a:xfrm>
            <a:off x="3412652" y="2539589"/>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bg1"/>
                </a:solidFill>
                <a:latin typeface="Montserrat SemiBold" pitchFamily="2" charset="0"/>
                <a:ea typeface="Roboto" panose="02000000000000000000" pitchFamily="2" charset="0"/>
              </a:rPr>
              <a:t>A</a:t>
            </a:r>
          </a:p>
        </p:txBody>
      </p:sp>
      <p:sp>
        <p:nvSpPr>
          <p:cNvPr id="17" name="Google Shape;337;p36">
            <a:extLst>
              <a:ext uri="{FF2B5EF4-FFF2-40B4-BE49-F238E27FC236}">
                <a16:creationId xmlns:a16="http://schemas.microsoft.com/office/drawing/2014/main" id="{7F0F5AF6-D350-4F94-AE44-E66FB4B9EC74}"/>
              </a:ext>
            </a:extLst>
          </p:cNvPr>
          <p:cNvSpPr txBox="1">
            <a:spLocks/>
          </p:cNvSpPr>
          <p:nvPr/>
        </p:nvSpPr>
        <p:spPr>
          <a:xfrm>
            <a:off x="4001150" y="2056172"/>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rgbClr val="FFFF00"/>
                </a:solidFill>
                <a:latin typeface="Montserrat SemiBold" pitchFamily="2" charset="0"/>
                <a:ea typeface="Roboto" panose="02000000000000000000" pitchFamily="2" charset="0"/>
              </a:rPr>
              <a:t>C</a:t>
            </a:r>
          </a:p>
        </p:txBody>
      </p:sp>
      <p:sp>
        <p:nvSpPr>
          <p:cNvPr id="18" name="Google Shape;337;p36">
            <a:extLst>
              <a:ext uri="{FF2B5EF4-FFF2-40B4-BE49-F238E27FC236}">
                <a16:creationId xmlns:a16="http://schemas.microsoft.com/office/drawing/2014/main" id="{601A55C1-50C1-473D-88F1-459F31B715CF}"/>
              </a:ext>
            </a:extLst>
          </p:cNvPr>
          <p:cNvSpPr txBox="1">
            <a:spLocks/>
          </p:cNvSpPr>
          <p:nvPr/>
        </p:nvSpPr>
        <p:spPr>
          <a:xfrm>
            <a:off x="4001150" y="2538602"/>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bg1"/>
                </a:solidFill>
                <a:latin typeface="Montserrat SemiBold" pitchFamily="2" charset="0"/>
                <a:ea typeface="Roboto" panose="02000000000000000000" pitchFamily="2" charset="0"/>
              </a:rPr>
              <a:t>B</a:t>
            </a:r>
          </a:p>
        </p:txBody>
      </p:sp>
      <p:sp>
        <p:nvSpPr>
          <p:cNvPr id="19" name="Google Shape;337;p36">
            <a:extLst>
              <a:ext uri="{FF2B5EF4-FFF2-40B4-BE49-F238E27FC236}">
                <a16:creationId xmlns:a16="http://schemas.microsoft.com/office/drawing/2014/main" id="{D3E969FB-407C-4646-AB83-2FCF40024D2A}"/>
              </a:ext>
            </a:extLst>
          </p:cNvPr>
          <p:cNvSpPr txBox="1">
            <a:spLocks/>
          </p:cNvSpPr>
          <p:nvPr/>
        </p:nvSpPr>
        <p:spPr>
          <a:xfrm>
            <a:off x="4589648" y="2055185"/>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rgbClr val="FFFF00"/>
                </a:solidFill>
                <a:latin typeface="Montserrat SemiBold" pitchFamily="2" charset="0"/>
                <a:ea typeface="Roboto" panose="02000000000000000000" pitchFamily="2" charset="0"/>
              </a:rPr>
              <a:t>D</a:t>
            </a:r>
          </a:p>
        </p:txBody>
      </p:sp>
      <p:sp>
        <p:nvSpPr>
          <p:cNvPr id="20" name="Google Shape;337;p36">
            <a:extLst>
              <a:ext uri="{FF2B5EF4-FFF2-40B4-BE49-F238E27FC236}">
                <a16:creationId xmlns:a16="http://schemas.microsoft.com/office/drawing/2014/main" id="{2C53A1E8-30E7-481C-9771-F92C3B943AEE}"/>
              </a:ext>
            </a:extLst>
          </p:cNvPr>
          <p:cNvSpPr txBox="1">
            <a:spLocks/>
          </p:cNvSpPr>
          <p:nvPr/>
        </p:nvSpPr>
        <p:spPr>
          <a:xfrm>
            <a:off x="4589648" y="2537615"/>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bg1"/>
                </a:solidFill>
                <a:latin typeface="Montserrat SemiBold" pitchFamily="2" charset="0"/>
                <a:ea typeface="Roboto" panose="02000000000000000000" pitchFamily="2" charset="0"/>
              </a:rPr>
              <a:t>E</a:t>
            </a:r>
          </a:p>
        </p:txBody>
      </p:sp>
      <p:sp>
        <p:nvSpPr>
          <p:cNvPr id="21" name="Google Shape;337;p36">
            <a:extLst>
              <a:ext uri="{FF2B5EF4-FFF2-40B4-BE49-F238E27FC236}">
                <a16:creationId xmlns:a16="http://schemas.microsoft.com/office/drawing/2014/main" id="{52E710B1-F3F7-4D81-928F-480E833EE1BA}"/>
              </a:ext>
            </a:extLst>
          </p:cNvPr>
          <p:cNvSpPr txBox="1">
            <a:spLocks/>
          </p:cNvSpPr>
          <p:nvPr/>
        </p:nvSpPr>
        <p:spPr>
          <a:xfrm>
            <a:off x="5178146" y="2054198"/>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bg1"/>
                </a:solidFill>
                <a:latin typeface="Montserrat SemiBold" pitchFamily="2" charset="0"/>
                <a:ea typeface="Roboto" panose="02000000000000000000" pitchFamily="2" charset="0"/>
              </a:rPr>
              <a:t>E</a:t>
            </a:r>
          </a:p>
        </p:txBody>
      </p:sp>
      <p:sp>
        <p:nvSpPr>
          <p:cNvPr id="22" name="Google Shape;337;p36">
            <a:extLst>
              <a:ext uri="{FF2B5EF4-FFF2-40B4-BE49-F238E27FC236}">
                <a16:creationId xmlns:a16="http://schemas.microsoft.com/office/drawing/2014/main" id="{4C989800-4DE8-4B55-A36A-8756E7095BE4}"/>
              </a:ext>
            </a:extLst>
          </p:cNvPr>
          <p:cNvSpPr txBox="1">
            <a:spLocks/>
          </p:cNvSpPr>
          <p:nvPr/>
        </p:nvSpPr>
        <p:spPr>
          <a:xfrm>
            <a:off x="5178146" y="2536628"/>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bg1"/>
                </a:solidFill>
                <a:latin typeface="Montserrat SemiBold" pitchFamily="2" charset="0"/>
                <a:ea typeface="Roboto" panose="02000000000000000000" pitchFamily="2" charset="0"/>
              </a:rPr>
              <a:t>E</a:t>
            </a:r>
          </a:p>
        </p:txBody>
      </p:sp>
      <p:sp>
        <p:nvSpPr>
          <p:cNvPr id="23" name="Google Shape;337;p36">
            <a:extLst>
              <a:ext uri="{FF2B5EF4-FFF2-40B4-BE49-F238E27FC236}">
                <a16:creationId xmlns:a16="http://schemas.microsoft.com/office/drawing/2014/main" id="{5234FBD2-5324-4C1E-B0A6-3BB4A9F572A3}"/>
              </a:ext>
            </a:extLst>
          </p:cNvPr>
          <p:cNvSpPr txBox="1">
            <a:spLocks/>
          </p:cNvSpPr>
          <p:nvPr/>
        </p:nvSpPr>
        <p:spPr>
          <a:xfrm>
            <a:off x="5766644" y="2053211"/>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F</a:t>
            </a:r>
          </a:p>
        </p:txBody>
      </p:sp>
      <p:sp>
        <p:nvSpPr>
          <p:cNvPr id="24" name="Google Shape;337;p36">
            <a:extLst>
              <a:ext uri="{FF2B5EF4-FFF2-40B4-BE49-F238E27FC236}">
                <a16:creationId xmlns:a16="http://schemas.microsoft.com/office/drawing/2014/main" id="{3FD10AC5-C8A7-4897-A3C2-76504DA3105B}"/>
              </a:ext>
            </a:extLst>
          </p:cNvPr>
          <p:cNvSpPr txBox="1">
            <a:spLocks/>
          </p:cNvSpPr>
          <p:nvPr/>
        </p:nvSpPr>
        <p:spPr>
          <a:xfrm>
            <a:off x="5766644" y="2535641"/>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E</a:t>
            </a:r>
          </a:p>
        </p:txBody>
      </p:sp>
      <p:sp>
        <p:nvSpPr>
          <p:cNvPr id="25" name="Google Shape;337;p36">
            <a:extLst>
              <a:ext uri="{FF2B5EF4-FFF2-40B4-BE49-F238E27FC236}">
                <a16:creationId xmlns:a16="http://schemas.microsoft.com/office/drawing/2014/main" id="{5D3ABA9F-36EE-41F4-AE1A-A2E19ED3B750}"/>
              </a:ext>
            </a:extLst>
          </p:cNvPr>
          <p:cNvSpPr txBox="1">
            <a:spLocks/>
          </p:cNvSpPr>
          <p:nvPr/>
        </p:nvSpPr>
        <p:spPr>
          <a:xfrm>
            <a:off x="6355142" y="2052224"/>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G</a:t>
            </a:r>
          </a:p>
        </p:txBody>
      </p:sp>
      <p:sp>
        <p:nvSpPr>
          <p:cNvPr id="26" name="Google Shape;337;p36">
            <a:extLst>
              <a:ext uri="{FF2B5EF4-FFF2-40B4-BE49-F238E27FC236}">
                <a16:creationId xmlns:a16="http://schemas.microsoft.com/office/drawing/2014/main" id="{77765008-A74A-43D7-B79F-2430519F2F9A}"/>
              </a:ext>
            </a:extLst>
          </p:cNvPr>
          <p:cNvSpPr txBox="1">
            <a:spLocks/>
          </p:cNvSpPr>
          <p:nvPr/>
        </p:nvSpPr>
        <p:spPr>
          <a:xfrm>
            <a:off x="6355142" y="2534654"/>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27" name="Google Shape;337;p36">
            <a:extLst>
              <a:ext uri="{FF2B5EF4-FFF2-40B4-BE49-F238E27FC236}">
                <a16:creationId xmlns:a16="http://schemas.microsoft.com/office/drawing/2014/main" id="{AEA40AAB-B6FA-439D-A5A2-40051AE71683}"/>
              </a:ext>
            </a:extLst>
          </p:cNvPr>
          <p:cNvSpPr txBox="1">
            <a:spLocks/>
          </p:cNvSpPr>
          <p:nvPr/>
        </p:nvSpPr>
        <p:spPr>
          <a:xfrm>
            <a:off x="6943640" y="2051237"/>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H</a:t>
            </a:r>
          </a:p>
        </p:txBody>
      </p:sp>
      <p:sp>
        <p:nvSpPr>
          <p:cNvPr id="28" name="Google Shape;337;p36">
            <a:extLst>
              <a:ext uri="{FF2B5EF4-FFF2-40B4-BE49-F238E27FC236}">
                <a16:creationId xmlns:a16="http://schemas.microsoft.com/office/drawing/2014/main" id="{4BADC958-90E9-48F5-802C-2B5FE194EC5D}"/>
              </a:ext>
            </a:extLst>
          </p:cNvPr>
          <p:cNvSpPr txBox="1">
            <a:spLocks/>
          </p:cNvSpPr>
          <p:nvPr/>
        </p:nvSpPr>
        <p:spPr>
          <a:xfrm>
            <a:off x="6943640" y="2533667"/>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29" name="Google Shape;337;p36">
            <a:extLst>
              <a:ext uri="{FF2B5EF4-FFF2-40B4-BE49-F238E27FC236}">
                <a16:creationId xmlns:a16="http://schemas.microsoft.com/office/drawing/2014/main" id="{D8F7623A-014B-4977-B33E-C4DB97DE833A}"/>
              </a:ext>
            </a:extLst>
          </p:cNvPr>
          <p:cNvSpPr txBox="1">
            <a:spLocks/>
          </p:cNvSpPr>
          <p:nvPr/>
        </p:nvSpPr>
        <p:spPr>
          <a:xfrm>
            <a:off x="714000" y="3411084"/>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Find(C, D)?</a:t>
            </a:r>
          </a:p>
        </p:txBody>
      </p:sp>
    </p:spTree>
    <p:extLst>
      <p:ext uri="{BB962C8B-B14F-4D97-AF65-F5344CB8AC3E}">
        <p14:creationId xmlns:p14="http://schemas.microsoft.com/office/powerpoint/2010/main" val="2913181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170</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3. Divide-and-Conquer MST</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8" name="Oval 27">
            <a:extLst>
              <a:ext uri="{FF2B5EF4-FFF2-40B4-BE49-F238E27FC236}">
                <a16:creationId xmlns:a16="http://schemas.microsoft.com/office/drawing/2014/main" id="{700B6A90-2852-B333-630E-E422E0B7C560}"/>
              </a:ext>
            </a:extLst>
          </p:cNvPr>
          <p:cNvSpPr/>
          <p:nvPr/>
        </p:nvSpPr>
        <p:spPr>
          <a:xfrm>
            <a:off x="3194540" y="2164673"/>
            <a:ext cx="541606" cy="54160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29" name="Oval 28">
            <a:extLst>
              <a:ext uri="{FF2B5EF4-FFF2-40B4-BE49-F238E27FC236}">
                <a16:creationId xmlns:a16="http://schemas.microsoft.com/office/drawing/2014/main" id="{CD471025-A12F-768C-7C4F-4BB86904D6C2}"/>
              </a:ext>
            </a:extLst>
          </p:cNvPr>
          <p:cNvSpPr/>
          <p:nvPr/>
        </p:nvSpPr>
        <p:spPr>
          <a:xfrm>
            <a:off x="5462593" y="2175027"/>
            <a:ext cx="541606" cy="54160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sp>
        <p:nvSpPr>
          <p:cNvPr id="30" name="Oval 29">
            <a:extLst>
              <a:ext uri="{FF2B5EF4-FFF2-40B4-BE49-F238E27FC236}">
                <a16:creationId xmlns:a16="http://schemas.microsoft.com/office/drawing/2014/main" id="{554D6019-7DAA-EA61-3F24-F63FE6DC5F49}"/>
              </a:ext>
            </a:extLst>
          </p:cNvPr>
          <p:cNvSpPr/>
          <p:nvPr/>
        </p:nvSpPr>
        <p:spPr>
          <a:xfrm>
            <a:off x="4329156" y="3806687"/>
            <a:ext cx="541606" cy="54160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cxnSp>
        <p:nvCxnSpPr>
          <p:cNvPr id="31" name="Straight Connector 30">
            <a:extLst>
              <a:ext uri="{FF2B5EF4-FFF2-40B4-BE49-F238E27FC236}">
                <a16:creationId xmlns:a16="http://schemas.microsoft.com/office/drawing/2014/main" id="{178D0628-A8B7-BF24-397E-1AEC6CA50394}"/>
              </a:ext>
            </a:extLst>
          </p:cNvPr>
          <p:cNvCxnSpPr>
            <a:cxnSpLocks/>
            <a:stCxn id="28" idx="6"/>
            <a:endCxn id="29" idx="2"/>
          </p:cNvCxnSpPr>
          <p:nvPr/>
        </p:nvCxnSpPr>
        <p:spPr>
          <a:xfrm>
            <a:off x="3736146" y="2435476"/>
            <a:ext cx="1726447" cy="1035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6BF9277-F82D-6FD7-86B4-EC47D8A5DB1F}"/>
              </a:ext>
            </a:extLst>
          </p:cNvPr>
          <p:cNvCxnSpPr>
            <a:cxnSpLocks/>
          </p:cNvCxnSpPr>
          <p:nvPr/>
        </p:nvCxnSpPr>
        <p:spPr>
          <a:xfrm flipV="1">
            <a:off x="4767965" y="2715886"/>
            <a:ext cx="945831" cy="11797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4810CE8-1C67-A3FB-2810-FE223BD7100A}"/>
              </a:ext>
            </a:extLst>
          </p:cNvPr>
          <p:cNvCxnSpPr>
            <a:cxnSpLocks/>
            <a:stCxn id="30" idx="1"/>
            <a:endCxn id="28" idx="4"/>
          </p:cNvCxnSpPr>
          <p:nvPr/>
        </p:nvCxnSpPr>
        <p:spPr>
          <a:xfrm flipH="1" flipV="1">
            <a:off x="3465343" y="2706279"/>
            <a:ext cx="943129" cy="11797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Google Shape;336;p36">
            <a:extLst>
              <a:ext uri="{FF2B5EF4-FFF2-40B4-BE49-F238E27FC236}">
                <a16:creationId xmlns:a16="http://schemas.microsoft.com/office/drawing/2014/main" id="{E9444C13-90F2-BC8B-E846-9DC681CF24A6}"/>
              </a:ext>
            </a:extLst>
          </p:cNvPr>
          <p:cNvSpPr txBox="1">
            <a:spLocks/>
          </p:cNvSpPr>
          <p:nvPr/>
        </p:nvSpPr>
        <p:spPr>
          <a:xfrm>
            <a:off x="4266227" y="1835885"/>
            <a:ext cx="61154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2400" dirty="0">
                <a:latin typeface="Montserrat SemiBold" pitchFamily="2" charset="0"/>
              </a:rPr>
              <a:t>1</a:t>
            </a:r>
          </a:p>
        </p:txBody>
      </p:sp>
      <p:sp>
        <p:nvSpPr>
          <p:cNvPr id="35" name="Google Shape;336;p36">
            <a:extLst>
              <a:ext uri="{FF2B5EF4-FFF2-40B4-BE49-F238E27FC236}">
                <a16:creationId xmlns:a16="http://schemas.microsoft.com/office/drawing/2014/main" id="{9445F144-F4F6-59EB-8F34-0F8E79C75570}"/>
              </a:ext>
            </a:extLst>
          </p:cNvPr>
          <p:cNvSpPr txBox="1">
            <a:spLocks/>
          </p:cNvSpPr>
          <p:nvPr/>
        </p:nvSpPr>
        <p:spPr>
          <a:xfrm>
            <a:off x="3430373" y="3174886"/>
            <a:ext cx="61154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2400" dirty="0">
                <a:latin typeface="Montserrat SemiBold" pitchFamily="2" charset="0"/>
              </a:rPr>
              <a:t>2</a:t>
            </a:r>
          </a:p>
        </p:txBody>
      </p:sp>
      <p:sp>
        <p:nvSpPr>
          <p:cNvPr id="36" name="Google Shape;336;p36">
            <a:extLst>
              <a:ext uri="{FF2B5EF4-FFF2-40B4-BE49-F238E27FC236}">
                <a16:creationId xmlns:a16="http://schemas.microsoft.com/office/drawing/2014/main" id="{302B9738-1B9A-BD99-1AFD-EABA620915A7}"/>
              </a:ext>
            </a:extLst>
          </p:cNvPr>
          <p:cNvSpPr txBox="1">
            <a:spLocks/>
          </p:cNvSpPr>
          <p:nvPr/>
        </p:nvSpPr>
        <p:spPr>
          <a:xfrm>
            <a:off x="5234950" y="3174886"/>
            <a:ext cx="61154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2400" dirty="0">
                <a:latin typeface="Montserrat SemiBold" pitchFamily="2" charset="0"/>
              </a:rPr>
              <a:t>3</a:t>
            </a:r>
          </a:p>
        </p:txBody>
      </p:sp>
      <p:sp>
        <p:nvSpPr>
          <p:cNvPr id="37" name="Oval 36">
            <a:extLst>
              <a:ext uri="{FF2B5EF4-FFF2-40B4-BE49-F238E27FC236}">
                <a16:creationId xmlns:a16="http://schemas.microsoft.com/office/drawing/2014/main" id="{4D5D24CE-F697-C5A5-F4E6-44E4CB40FF4C}"/>
              </a:ext>
            </a:extLst>
          </p:cNvPr>
          <p:cNvSpPr/>
          <p:nvPr/>
        </p:nvSpPr>
        <p:spPr>
          <a:xfrm>
            <a:off x="4333465" y="3806687"/>
            <a:ext cx="541606" cy="54160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38" name="Oval 37">
            <a:extLst>
              <a:ext uri="{FF2B5EF4-FFF2-40B4-BE49-F238E27FC236}">
                <a16:creationId xmlns:a16="http://schemas.microsoft.com/office/drawing/2014/main" id="{15FCCA98-87E3-586E-C82F-071CF87CDC16}"/>
              </a:ext>
            </a:extLst>
          </p:cNvPr>
          <p:cNvSpPr/>
          <p:nvPr/>
        </p:nvSpPr>
        <p:spPr>
          <a:xfrm>
            <a:off x="5470783" y="2164673"/>
            <a:ext cx="541606" cy="54160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spTree>
    <p:extLst>
      <p:ext uri="{BB962C8B-B14F-4D97-AF65-F5344CB8AC3E}">
        <p14:creationId xmlns:p14="http://schemas.microsoft.com/office/powerpoint/2010/main" val="2300665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171</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3. Divide-and-Conquer MST</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5" name="Google Shape;336;p36">
            <a:extLst>
              <a:ext uri="{FF2B5EF4-FFF2-40B4-BE49-F238E27FC236}">
                <a16:creationId xmlns:a16="http://schemas.microsoft.com/office/drawing/2014/main" id="{C74BBD95-DAEB-6CFE-6AA8-A30901E18E8C}"/>
              </a:ext>
            </a:extLst>
          </p:cNvPr>
          <p:cNvSpPr txBox="1">
            <a:spLocks/>
          </p:cNvSpPr>
          <p:nvPr/>
        </p:nvSpPr>
        <p:spPr>
          <a:xfrm>
            <a:off x="714000" y="1209953"/>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Find edge with median weight, w</a:t>
            </a:r>
            <a:r>
              <a:rPr lang="en-US" sz="1800" baseline="-25000" dirty="0">
                <a:latin typeface="Montserrat SemiBold" pitchFamily="2" charset="0"/>
              </a:rPr>
              <a:t>e</a:t>
            </a:r>
            <a:r>
              <a:rPr lang="en-US" sz="1800" dirty="0">
                <a:latin typeface="Montserrat SemiBold" pitchFamily="2" charset="0"/>
              </a:rPr>
              <a:t> = 2</a:t>
            </a:r>
          </a:p>
        </p:txBody>
      </p:sp>
      <p:sp>
        <p:nvSpPr>
          <p:cNvPr id="7" name="Oval 6">
            <a:extLst>
              <a:ext uri="{FF2B5EF4-FFF2-40B4-BE49-F238E27FC236}">
                <a16:creationId xmlns:a16="http://schemas.microsoft.com/office/drawing/2014/main" id="{065C140D-ACAA-2BFF-3075-12D56B2356A5}"/>
              </a:ext>
            </a:extLst>
          </p:cNvPr>
          <p:cNvSpPr/>
          <p:nvPr/>
        </p:nvSpPr>
        <p:spPr>
          <a:xfrm>
            <a:off x="3194540" y="2164673"/>
            <a:ext cx="541606" cy="54160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8" name="Oval 7">
            <a:extLst>
              <a:ext uri="{FF2B5EF4-FFF2-40B4-BE49-F238E27FC236}">
                <a16:creationId xmlns:a16="http://schemas.microsoft.com/office/drawing/2014/main" id="{0C3CC970-2A8D-9F76-2883-C6EEA6E60E83}"/>
              </a:ext>
            </a:extLst>
          </p:cNvPr>
          <p:cNvSpPr/>
          <p:nvPr/>
        </p:nvSpPr>
        <p:spPr>
          <a:xfrm>
            <a:off x="5462593" y="2175027"/>
            <a:ext cx="541606" cy="54160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sp>
        <p:nvSpPr>
          <p:cNvPr id="9" name="Oval 8">
            <a:extLst>
              <a:ext uri="{FF2B5EF4-FFF2-40B4-BE49-F238E27FC236}">
                <a16:creationId xmlns:a16="http://schemas.microsoft.com/office/drawing/2014/main" id="{FD9A866A-0519-AC40-1687-B2F137A86B34}"/>
              </a:ext>
            </a:extLst>
          </p:cNvPr>
          <p:cNvSpPr/>
          <p:nvPr/>
        </p:nvSpPr>
        <p:spPr>
          <a:xfrm>
            <a:off x="4329156" y="3806687"/>
            <a:ext cx="541606" cy="54160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cxnSp>
        <p:nvCxnSpPr>
          <p:cNvPr id="12" name="Straight Connector 11">
            <a:extLst>
              <a:ext uri="{FF2B5EF4-FFF2-40B4-BE49-F238E27FC236}">
                <a16:creationId xmlns:a16="http://schemas.microsoft.com/office/drawing/2014/main" id="{B90F570E-F3BE-68E9-DE87-CCB11697B116}"/>
              </a:ext>
            </a:extLst>
          </p:cNvPr>
          <p:cNvCxnSpPr>
            <a:cxnSpLocks/>
            <a:stCxn id="7" idx="6"/>
            <a:endCxn id="8" idx="2"/>
          </p:cNvCxnSpPr>
          <p:nvPr/>
        </p:nvCxnSpPr>
        <p:spPr>
          <a:xfrm>
            <a:off x="3736146" y="2435476"/>
            <a:ext cx="1726447" cy="1035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BC6199D-F76D-71F6-687E-3193513A2191}"/>
              </a:ext>
            </a:extLst>
          </p:cNvPr>
          <p:cNvCxnSpPr>
            <a:cxnSpLocks/>
          </p:cNvCxnSpPr>
          <p:nvPr/>
        </p:nvCxnSpPr>
        <p:spPr>
          <a:xfrm flipV="1">
            <a:off x="4767965" y="2715886"/>
            <a:ext cx="945831" cy="11797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4A622E-1BCB-19A7-B92C-DF1C88203114}"/>
              </a:ext>
            </a:extLst>
          </p:cNvPr>
          <p:cNvCxnSpPr>
            <a:cxnSpLocks/>
            <a:stCxn id="9" idx="1"/>
            <a:endCxn id="7" idx="4"/>
          </p:cNvCxnSpPr>
          <p:nvPr/>
        </p:nvCxnSpPr>
        <p:spPr>
          <a:xfrm flipH="1" flipV="1">
            <a:off x="3465343" y="2706279"/>
            <a:ext cx="943129" cy="117972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8" name="Google Shape;336;p36">
            <a:extLst>
              <a:ext uri="{FF2B5EF4-FFF2-40B4-BE49-F238E27FC236}">
                <a16:creationId xmlns:a16="http://schemas.microsoft.com/office/drawing/2014/main" id="{6AD54BFB-4E87-81C8-EF00-6926B27DB145}"/>
              </a:ext>
            </a:extLst>
          </p:cNvPr>
          <p:cNvSpPr txBox="1">
            <a:spLocks/>
          </p:cNvSpPr>
          <p:nvPr/>
        </p:nvSpPr>
        <p:spPr>
          <a:xfrm>
            <a:off x="4266227" y="1835885"/>
            <a:ext cx="61154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2400" dirty="0">
                <a:latin typeface="Montserrat SemiBold" pitchFamily="2" charset="0"/>
              </a:rPr>
              <a:t>1</a:t>
            </a:r>
          </a:p>
        </p:txBody>
      </p:sp>
      <p:sp>
        <p:nvSpPr>
          <p:cNvPr id="20" name="Google Shape;336;p36">
            <a:extLst>
              <a:ext uri="{FF2B5EF4-FFF2-40B4-BE49-F238E27FC236}">
                <a16:creationId xmlns:a16="http://schemas.microsoft.com/office/drawing/2014/main" id="{FAD18E99-28C3-A11D-664C-E2D7BA73E29C}"/>
              </a:ext>
            </a:extLst>
          </p:cNvPr>
          <p:cNvSpPr txBox="1">
            <a:spLocks/>
          </p:cNvSpPr>
          <p:nvPr/>
        </p:nvSpPr>
        <p:spPr>
          <a:xfrm>
            <a:off x="3430373" y="3174886"/>
            <a:ext cx="61154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2400" dirty="0">
                <a:latin typeface="Montserrat SemiBold" pitchFamily="2" charset="0"/>
              </a:rPr>
              <a:t>2</a:t>
            </a:r>
          </a:p>
        </p:txBody>
      </p:sp>
      <p:sp>
        <p:nvSpPr>
          <p:cNvPr id="21" name="Google Shape;336;p36">
            <a:extLst>
              <a:ext uri="{FF2B5EF4-FFF2-40B4-BE49-F238E27FC236}">
                <a16:creationId xmlns:a16="http://schemas.microsoft.com/office/drawing/2014/main" id="{F13AE0C7-3813-D2B5-76BF-09F628F691BF}"/>
              </a:ext>
            </a:extLst>
          </p:cNvPr>
          <p:cNvSpPr txBox="1">
            <a:spLocks/>
          </p:cNvSpPr>
          <p:nvPr/>
        </p:nvSpPr>
        <p:spPr>
          <a:xfrm>
            <a:off x="5234950" y="3174886"/>
            <a:ext cx="61154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2400" dirty="0">
                <a:latin typeface="Montserrat SemiBold" pitchFamily="2" charset="0"/>
              </a:rPr>
              <a:t>3</a:t>
            </a:r>
          </a:p>
        </p:txBody>
      </p:sp>
      <p:sp>
        <p:nvSpPr>
          <p:cNvPr id="22" name="Oval 21">
            <a:extLst>
              <a:ext uri="{FF2B5EF4-FFF2-40B4-BE49-F238E27FC236}">
                <a16:creationId xmlns:a16="http://schemas.microsoft.com/office/drawing/2014/main" id="{4C42A930-DA45-760F-AC5A-588EE288E90D}"/>
              </a:ext>
            </a:extLst>
          </p:cNvPr>
          <p:cNvSpPr/>
          <p:nvPr/>
        </p:nvSpPr>
        <p:spPr>
          <a:xfrm>
            <a:off x="4333465" y="3806687"/>
            <a:ext cx="541606" cy="54160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23" name="Oval 22">
            <a:extLst>
              <a:ext uri="{FF2B5EF4-FFF2-40B4-BE49-F238E27FC236}">
                <a16:creationId xmlns:a16="http://schemas.microsoft.com/office/drawing/2014/main" id="{05AD9D66-1285-F9F7-8F89-C2F9496D69DA}"/>
              </a:ext>
            </a:extLst>
          </p:cNvPr>
          <p:cNvSpPr/>
          <p:nvPr/>
        </p:nvSpPr>
        <p:spPr>
          <a:xfrm>
            <a:off x="5470783" y="2164673"/>
            <a:ext cx="541606" cy="54160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spTree>
    <p:extLst>
      <p:ext uri="{BB962C8B-B14F-4D97-AF65-F5344CB8AC3E}">
        <p14:creationId xmlns:p14="http://schemas.microsoft.com/office/powerpoint/2010/main" val="3642628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8" name="Rectangle 7">
            <a:extLst>
              <a:ext uri="{FF2B5EF4-FFF2-40B4-BE49-F238E27FC236}">
                <a16:creationId xmlns:a16="http://schemas.microsoft.com/office/drawing/2014/main" id="{EC4437F6-D07F-81E4-77A3-9EC700AB8A02}"/>
              </a:ext>
            </a:extLst>
          </p:cNvPr>
          <p:cNvSpPr/>
          <p:nvPr/>
        </p:nvSpPr>
        <p:spPr>
          <a:xfrm>
            <a:off x="4740228" y="1247890"/>
            <a:ext cx="1905000" cy="406116"/>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A7D5BA5C-4E5A-E5C0-37CF-CCD65085DA58}"/>
              </a:ext>
            </a:extLst>
          </p:cNvPr>
          <p:cNvSpPr/>
          <p:nvPr/>
        </p:nvSpPr>
        <p:spPr>
          <a:xfrm>
            <a:off x="2219960" y="1247890"/>
            <a:ext cx="1905000" cy="40611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172</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3. Divide-and-Conquer MST</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 name="Oval 1">
            <a:extLst>
              <a:ext uri="{FF2B5EF4-FFF2-40B4-BE49-F238E27FC236}">
                <a16:creationId xmlns:a16="http://schemas.microsoft.com/office/drawing/2014/main" id="{6B908D8F-05F6-9590-7509-0392A25F463B}"/>
              </a:ext>
            </a:extLst>
          </p:cNvPr>
          <p:cNvSpPr/>
          <p:nvPr/>
        </p:nvSpPr>
        <p:spPr>
          <a:xfrm>
            <a:off x="3194540" y="2164673"/>
            <a:ext cx="541606" cy="54160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10" name="Oval 9">
            <a:extLst>
              <a:ext uri="{FF2B5EF4-FFF2-40B4-BE49-F238E27FC236}">
                <a16:creationId xmlns:a16="http://schemas.microsoft.com/office/drawing/2014/main" id="{D5260CAF-BA70-540C-CED2-6BC9B6E0E448}"/>
              </a:ext>
            </a:extLst>
          </p:cNvPr>
          <p:cNvSpPr/>
          <p:nvPr/>
        </p:nvSpPr>
        <p:spPr>
          <a:xfrm>
            <a:off x="5462593" y="2175027"/>
            <a:ext cx="541606" cy="54160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sp>
        <p:nvSpPr>
          <p:cNvPr id="11" name="Oval 10">
            <a:extLst>
              <a:ext uri="{FF2B5EF4-FFF2-40B4-BE49-F238E27FC236}">
                <a16:creationId xmlns:a16="http://schemas.microsoft.com/office/drawing/2014/main" id="{FBB356BA-0480-029C-B2C8-24F6EE5E8B02}"/>
              </a:ext>
            </a:extLst>
          </p:cNvPr>
          <p:cNvSpPr/>
          <p:nvPr/>
        </p:nvSpPr>
        <p:spPr>
          <a:xfrm>
            <a:off x="4329156" y="3806687"/>
            <a:ext cx="541606" cy="54160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6A3BA354-5EC2-A12B-7929-3B636E559049}"/>
              </a:ext>
            </a:extLst>
          </p:cNvPr>
          <p:cNvCxnSpPr>
            <a:cxnSpLocks/>
            <a:stCxn id="2" idx="6"/>
            <a:endCxn id="10" idx="2"/>
          </p:cNvCxnSpPr>
          <p:nvPr/>
        </p:nvCxnSpPr>
        <p:spPr>
          <a:xfrm>
            <a:off x="3736146" y="2435476"/>
            <a:ext cx="1726447" cy="1035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BBBF49C-5E68-ECFD-95C6-7B676DC6D5FC}"/>
              </a:ext>
            </a:extLst>
          </p:cNvPr>
          <p:cNvCxnSpPr>
            <a:cxnSpLocks/>
          </p:cNvCxnSpPr>
          <p:nvPr/>
        </p:nvCxnSpPr>
        <p:spPr>
          <a:xfrm flipV="1">
            <a:off x="4767965" y="2715886"/>
            <a:ext cx="945831" cy="1179724"/>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70E081E-20B5-0276-23E4-BC6BE251185D}"/>
              </a:ext>
            </a:extLst>
          </p:cNvPr>
          <p:cNvCxnSpPr>
            <a:cxnSpLocks/>
            <a:stCxn id="11" idx="1"/>
            <a:endCxn id="2" idx="4"/>
          </p:cNvCxnSpPr>
          <p:nvPr/>
        </p:nvCxnSpPr>
        <p:spPr>
          <a:xfrm flipH="1" flipV="1">
            <a:off x="3465343" y="2706279"/>
            <a:ext cx="943129" cy="117972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5" name="Google Shape;336;p36">
            <a:extLst>
              <a:ext uri="{FF2B5EF4-FFF2-40B4-BE49-F238E27FC236}">
                <a16:creationId xmlns:a16="http://schemas.microsoft.com/office/drawing/2014/main" id="{621123AC-B850-35D1-616E-39BAC8BD72EF}"/>
              </a:ext>
            </a:extLst>
          </p:cNvPr>
          <p:cNvSpPr txBox="1">
            <a:spLocks/>
          </p:cNvSpPr>
          <p:nvPr/>
        </p:nvSpPr>
        <p:spPr>
          <a:xfrm>
            <a:off x="4266227" y="1835885"/>
            <a:ext cx="61154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2400" dirty="0">
                <a:latin typeface="Montserrat SemiBold" pitchFamily="2" charset="0"/>
              </a:rPr>
              <a:t>1</a:t>
            </a:r>
          </a:p>
        </p:txBody>
      </p:sp>
      <p:sp>
        <p:nvSpPr>
          <p:cNvPr id="26" name="Google Shape;336;p36">
            <a:extLst>
              <a:ext uri="{FF2B5EF4-FFF2-40B4-BE49-F238E27FC236}">
                <a16:creationId xmlns:a16="http://schemas.microsoft.com/office/drawing/2014/main" id="{47015951-1DE5-85A3-D60E-D4CC86F47335}"/>
              </a:ext>
            </a:extLst>
          </p:cNvPr>
          <p:cNvSpPr txBox="1">
            <a:spLocks/>
          </p:cNvSpPr>
          <p:nvPr/>
        </p:nvSpPr>
        <p:spPr>
          <a:xfrm>
            <a:off x="3430373" y="3174886"/>
            <a:ext cx="61154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2400" dirty="0">
                <a:latin typeface="Montserrat SemiBold" pitchFamily="2" charset="0"/>
              </a:rPr>
              <a:t>2</a:t>
            </a:r>
          </a:p>
        </p:txBody>
      </p:sp>
      <p:sp>
        <p:nvSpPr>
          <p:cNvPr id="27" name="Google Shape;336;p36">
            <a:extLst>
              <a:ext uri="{FF2B5EF4-FFF2-40B4-BE49-F238E27FC236}">
                <a16:creationId xmlns:a16="http://schemas.microsoft.com/office/drawing/2014/main" id="{EBB1065D-E940-FB0E-396E-F6F3CF46F074}"/>
              </a:ext>
            </a:extLst>
          </p:cNvPr>
          <p:cNvSpPr txBox="1">
            <a:spLocks/>
          </p:cNvSpPr>
          <p:nvPr/>
        </p:nvSpPr>
        <p:spPr>
          <a:xfrm>
            <a:off x="5234950" y="3174886"/>
            <a:ext cx="61154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2400" dirty="0">
                <a:latin typeface="Montserrat SemiBold" pitchFamily="2" charset="0"/>
              </a:rPr>
              <a:t>3</a:t>
            </a:r>
          </a:p>
        </p:txBody>
      </p:sp>
      <mc:AlternateContent xmlns:mc="http://schemas.openxmlformats.org/markup-compatibility/2006" xmlns:a14="http://schemas.microsoft.com/office/drawing/2010/main">
        <mc:Choice Requires="a14">
          <p:sp>
            <p:nvSpPr>
              <p:cNvPr id="5" name="Google Shape;336;p36">
                <a:extLst>
                  <a:ext uri="{FF2B5EF4-FFF2-40B4-BE49-F238E27FC236}">
                    <a16:creationId xmlns:a16="http://schemas.microsoft.com/office/drawing/2014/main" id="{C74BBD95-DAEB-6CFE-6AA8-A30901E18E8C}"/>
                  </a:ext>
                </a:extLst>
              </p:cNvPr>
              <p:cNvSpPr txBox="1">
                <a:spLocks/>
              </p:cNvSpPr>
              <p:nvPr/>
            </p:nvSpPr>
            <p:spPr>
              <a:xfrm>
                <a:off x="714000" y="1209953"/>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Partition to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smtClean="0">
                            <a:latin typeface="Cambria Math" panose="02040503050406030204" pitchFamily="18" charset="0"/>
                          </a:rPr>
                          <m:t>𝐴</m:t>
                        </m:r>
                      </m:sub>
                    </m:sSub>
                    <m:r>
                      <a:rPr lang="en-US" sz="1800" b="0" i="1" smtClean="0">
                        <a:latin typeface="Cambria Math" panose="02040503050406030204" pitchFamily="18" charset="0"/>
                      </a:rPr>
                      <m:t>={</m:t>
                    </m:r>
                    <m:r>
                      <a:rPr lang="en-US" sz="1800" b="0" i="1" smtClean="0">
                        <a:latin typeface="Cambria Math" panose="02040503050406030204" pitchFamily="18" charset="0"/>
                      </a:rPr>
                      <m:t>𝑑</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𝑑</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𝑒</m:t>
                        </m:r>
                      </m:sub>
                    </m:sSub>
                    <m:r>
                      <a:rPr lang="en-US" sz="1800" b="0" i="1" smtClean="0">
                        <a:latin typeface="Cambria Math" panose="02040503050406030204" pitchFamily="18" charset="0"/>
                      </a:rPr>
                      <m:t>}</m:t>
                    </m:r>
                  </m:oMath>
                </a14:m>
                <a:r>
                  <a:rPr lang="en-US" sz="1800" dirty="0">
                    <a:latin typeface="Montserrat SemiBold" pitchFamily="2" charset="0"/>
                  </a:rPr>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smtClean="0">
                            <a:latin typeface="Cambria Math" panose="02040503050406030204" pitchFamily="18" charset="0"/>
                          </a:rPr>
                          <m:t>𝐵</m:t>
                        </m:r>
                      </m:sub>
                    </m:sSub>
                    <m:r>
                      <a:rPr lang="en-US" sz="1800" b="0" i="1" smtClean="0">
                        <a:latin typeface="Cambria Math" panose="02040503050406030204" pitchFamily="18" charset="0"/>
                      </a:rPr>
                      <m:t>={</m:t>
                    </m:r>
                    <m:r>
                      <a:rPr lang="en-US" sz="1800" b="0" i="1" smtClean="0">
                        <a:latin typeface="Cambria Math" panose="02040503050406030204" pitchFamily="18" charset="0"/>
                      </a:rPr>
                      <m:t>𝑑</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𝑑</m:t>
                        </m:r>
                      </m:sub>
                    </m:sSub>
                    <m:r>
                      <a:rPr lang="en-US" sz="1800" b="0" i="1" smtClean="0">
                        <a:latin typeface="Cambria Math" panose="02040503050406030204" pitchFamily="18" charset="0"/>
                      </a:rPr>
                      <m:t>&gt;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𝑒</m:t>
                        </m:r>
                      </m:sub>
                    </m:sSub>
                    <m:r>
                      <a:rPr lang="en-US" sz="1800" b="0" i="1" smtClean="0">
                        <a:latin typeface="Cambria Math" panose="02040503050406030204" pitchFamily="18" charset="0"/>
                      </a:rPr>
                      <m:t>}</m:t>
                    </m:r>
                  </m:oMath>
                </a14:m>
                <a:endParaRPr lang="en-US" sz="1800" dirty="0">
                  <a:latin typeface="Montserrat SemiBold" pitchFamily="2" charset="0"/>
                </a:endParaRPr>
              </a:p>
            </p:txBody>
          </p:sp>
        </mc:Choice>
        <mc:Fallback xmlns="">
          <p:sp>
            <p:nvSpPr>
              <p:cNvPr id="5" name="Google Shape;336;p36">
                <a:extLst>
                  <a:ext uri="{FF2B5EF4-FFF2-40B4-BE49-F238E27FC236}">
                    <a16:creationId xmlns:a16="http://schemas.microsoft.com/office/drawing/2014/main" id="{C74BBD95-DAEB-6CFE-6AA8-A30901E18E8C}"/>
                  </a:ext>
                </a:extLst>
              </p:cNvPr>
              <p:cNvSpPr txBox="1">
                <a:spLocks noRot="1" noChangeAspect="1" noMove="1" noResize="1" noEditPoints="1" noAdjustHandles="1" noChangeArrowheads="1" noChangeShapeType="1" noTextEdit="1"/>
              </p:cNvSpPr>
              <p:nvPr/>
            </p:nvSpPr>
            <p:spPr>
              <a:xfrm>
                <a:off x="714000" y="1209953"/>
                <a:ext cx="7548026" cy="464100"/>
              </a:xfrm>
              <a:prstGeom prst="rect">
                <a:avLst/>
              </a:prstGeom>
              <a:blipFill>
                <a:blip r:embed="rId3"/>
                <a:stretch>
                  <a:fillRect l="-646" b="-10390"/>
                </a:stretch>
              </a:blipFill>
              <a:ln>
                <a:noFill/>
              </a:ln>
            </p:spPr>
            <p:txBody>
              <a:bodyPr/>
              <a:lstStyle/>
              <a:p>
                <a:r>
                  <a:rPr lang="en-SG">
                    <a:noFill/>
                  </a:rPr>
                  <a:t> </a:t>
                </a:r>
              </a:p>
            </p:txBody>
          </p:sp>
        </mc:Fallback>
      </mc:AlternateContent>
      <p:sp>
        <p:nvSpPr>
          <p:cNvPr id="4" name="Oval 3">
            <a:extLst>
              <a:ext uri="{FF2B5EF4-FFF2-40B4-BE49-F238E27FC236}">
                <a16:creationId xmlns:a16="http://schemas.microsoft.com/office/drawing/2014/main" id="{9F6050E1-410D-86F3-0C0C-385B16F8F377}"/>
              </a:ext>
            </a:extLst>
          </p:cNvPr>
          <p:cNvSpPr/>
          <p:nvPr/>
        </p:nvSpPr>
        <p:spPr>
          <a:xfrm>
            <a:off x="4333465" y="3806687"/>
            <a:ext cx="541606" cy="54160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3" name="Oval 2">
            <a:extLst>
              <a:ext uri="{FF2B5EF4-FFF2-40B4-BE49-F238E27FC236}">
                <a16:creationId xmlns:a16="http://schemas.microsoft.com/office/drawing/2014/main" id="{A3FD7812-F75A-2076-37EE-2C862ACA668C}"/>
              </a:ext>
            </a:extLst>
          </p:cNvPr>
          <p:cNvSpPr/>
          <p:nvPr/>
        </p:nvSpPr>
        <p:spPr>
          <a:xfrm>
            <a:off x="5470783" y="2164673"/>
            <a:ext cx="541606" cy="54160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spTree>
    <p:extLst>
      <p:ext uri="{BB962C8B-B14F-4D97-AF65-F5344CB8AC3E}">
        <p14:creationId xmlns:p14="http://schemas.microsoft.com/office/powerpoint/2010/main" val="3955630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8" name="Rectangle 7">
            <a:extLst>
              <a:ext uri="{FF2B5EF4-FFF2-40B4-BE49-F238E27FC236}">
                <a16:creationId xmlns:a16="http://schemas.microsoft.com/office/drawing/2014/main" id="{EC4437F6-D07F-81E4-77A3-9EC700AB8A02}"/>
              </a:ext>
            </a:extLst>
          </p:cNvPr>
          <p:cNvSpPr/>
          <p:nvPr/>
        </p:nvSpPr>
        <p:spPr>
          <a:xfrm>
            <a:off x="4740228" y="1247890"/>
            <a:ext cx="1905000" cy="406116"/>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A7D5BA5C-4E5A-E5C0-37CF-CCD65085DA58}"/>
              </a:ext>
            </a:extLst>
          </p:cNvPr>
          <p:cNvSpPr/>
          <p:nvPr/>
        </p:nvSpPr>
        <p:spPr>
          <a:xfrm>
            <a:off x="2219960" y="1247890"/>
            <a:ext cx="1905000" cy="40611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173</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3. Divide-and-Conquer MST</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 name="Oval 1">
            <a:extLst>
              <a:ext uri="{FF2B5EF4-FFF2-40B4-BE49-F238E27FC236}">
                <a16:creationId xmlns:a16="http://schemas.microsoft.com/office/drawing/2014/main" id="{6B908D8F-05F6-9590-7509-0392A25F463B}"/>
              </a:ext>
            </a:extLst>
          </p:cNvPr>
          <p:cNvSpPr/>
          <p:nvPr/>
        </p:nvSpPr>
        <p:spPr>
          <a:xfrm>
            <a:off x="2031000" y="2164673"/>
            <a:ext cx="541606" cy="541606"/>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10" name="Oval 9">
            <a:extLst>
              <a:ext uri="{FF2B5EF4-FFF2-40B4-BE49-F238E27FC236}">
                <a16:creationId xmlns:a16="http://schemas.microsoft.com/office/drawing/2014/main" id="{D5260CAF-BA70-540C-CED2-6BC9B6E0E448}"/>
              </a:ext>
            </a:extLst>
          </p:cNvPr>
          <p:cNvSpPr/>
          <p:nvPr/>
        </p:nvSpPr>
        <p:spPr>
          <a:xfrm>
            <a:off x="4299053" y="2175027"/>
            <a:ext cx="541606" cy="541606"/>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sp>
        <p:nvSpPr>
          <p:cNvPr id="11" name="Oval 10">
            <a:extLst>
              <a:ext uri="{FF2B5EF4-FFF2-40B4-BE49-F238E27FC236}">
                <a16:creationId xmlns:a16="http://schemas.microsoft.com/office/drawing/2014/main" id="{FBB356BA-0480-029C-B2C8-24F6EE5E8B02}"/>
              </a:ext>
            </a:extLst>
          </p:cNvPr>
          <p:cNvSpPr/>
          <p:nvPr/>
        </p:nvSpPr>
        <p:spPr>
          <a:xfrm>
            <a:off x="3165616" y="3806687"/>
            <a:ext cx="541606" cy="541606"/>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6A3BA354-5EC2-A12B-7929-3B636E559049}"/>
              </a:ext>
            </a:extLst>
          </p:cNvPr>
          <p:cNvCxnSpPr>
            <a:cxnSpLocks/>
            <a:stCxn id="2" idx="6"/>
            <a:endCxn id="10" idx="2"/>
          </p:cNvCxnSpPr>
          <p:nvPr/>
        </p:nvCxnSpPr>
        <p:spPr>
          <a:xfrm>
            <a:off x="2572606" y="2435476"/>
            <a:ext cx="1726447" cy="1035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BBBF49C-5E68-ECFD-95C6-7B676DC6D5FC}"/>
              </a:ext>
            </a:extLst>
          </p:cNvPr>
          <p:cNvCxnSpPr>
            <a:cxnSpLocks/>
          </p:cNvCxnSpPr>
          <p:nvPr/>
        </p:nvCxnSpPr>
        <p:spPr>
          <a:xfrm flipV="1">
            <a:off x="6041314" y="2715886"/>
            <a:ext cx="945831" cy="1179724"/>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70E081E-20B5-0276-23E4-BC6BE251185D}"/>
              </a:ext>
            </a:extLst>
          </p:cNvPr>
          <p:cNvCxnSpPr>
            <a:cxnSpLocks/>
            <a:stCxn id="11" idx="1"/>
            <a:endCxn id="2" idx="4"/>
          </p:cNvCxnSpPr>
          <p:nvPr/>
        </p:nvCxnSpPr>
        <p:spPr>
          <a:xfrm flipH="1" flipV="1">
            <a:off x="2301803" y="2706279"/>
            <a:ext cx="943129" cy="117972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5" name="Google Shape;336;p36">
            <a:extLst>
              <a:ext uri="{FF2B5EF4-FFF2-40B4-BE49-F238E27FC236}">
                <a16:creationId xmlns:a16="http://schemas.microsoft.com/office/drawing/2014/main" id="{621123AC-B850-35D1-616E-39BAC8BD72EF}"/>
              </a:ext>
            </a:extLst>
          </p:cNvPr>
          <p:cNvSpPr txBox="1">
            <a:spLocks/>
          </p:cNvSpPr>
          <p:nvPr/>
        </p:nvSpPr>
        <p:spPr>
          <a:xfrm>
            <a:off x="3102687" y="1835885"/>
            <a:ext cx="61154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2400" dirty="0">
                <a:latin typeface="Montserrat SemiBold" pitchFamily="2" charset="0"/>
              </a:rPr>
              <a:t>1</a:t>
            </a:r>
          </a:p>
        </p:txBody>
      </p:sp>
      <p:sp>
        <p:nvSpPr>
          <p:cNvPr id="26" name="Google Shape;336;p36">
            <a:extLst>
              <a:ext uri="{FF2B5EF4-FFF2-40B4-BE49-F238E27FC236}">
                <a16:creationId xmlns:a16="http://schemas.microsoft.com/office/drawing/2014/main" id="{47015951-1DE5-85A3-D60E-D4CC86F47335}"/>
              </a:ext>
            </a:extLst>
          </p:cNvPr>
          <p:cNvSpPr txBox="1">
            <a:spLocks/>
          </p:cNvSpPr>
          <p:nvPr/>
        </p:nvSpPr>
        <p:spPr>
          <a:xfrm>
            <a:off x="2266833" y="3174886"/>
            <a:ext cx="61154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2400" dirty="0">
                <a:latin typeface="Montserrat SemiBold" pitchFamily="2" charset="0"/>
              </a:rPr>
              <a:t>2</a:t>
            </a:r>
          </a:p>
        </p:txBody>
      </p:sp>
      <p:sp>
        <p:nvSpPr>
          <p:cNvPr id="27" name="Google Shape;336;p36">
            <a:extLst>
              <a:ext uri="{FF2B5EF4-FFF2-40B4-BE49-F238E27FC236}">
                <a16:creationId xmlns:a16="http://schemas.microsoft.com/office/drawing/2014/main" id="{EBB1065D-E940-FB0E-396E-F6F3CF46F074}"/>
              </a:ext>
            </a:extLst>
          </p:cNvPr>
          <p:cNvSpPr txBox="1">
            <a:spLocks/>
          </p:cNvSpPr>
          <p:nvPr/>
        </p:nvSpPr>
        <p:spPr>
          <a:xfrm>
            <a:off x="6508299" y="3174886"/>
            <a:ext cx="61154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2400" dirty="0">
                <a:latin typeface="Montserrat SemiBold" pitchFamily="2" charset="0"/>
              </a:rPr>
              <a:t>3</a:t>
            </a:r>
          </a:p>
        </p:txBody>
      </p:sp>
      <mc:AlternateContent xmlns:mc="http://schemas.openxmlformats.org/markup-compatibility/2006" xmlns:a14="http://schemas.microsoft.com/office/drawing/2010/main">
        <mc:Choice Requires="a14">
          <p:sp>
            <p:nvSpPr>
              <p:cNvPr id="5" name="Google Shape;336;p36">
                <a:extLst>
                  <a:ext uri="{FF2B5EF4-FFF2-40B4-BE49-F238E27FC236}">
                    <a16:creationId xmlns:a16="http://schemas.microsoft.com/office/drawing/2014/main" id="{C74BBD95-DAEB-6CFE-6AA8-A30901E18E8C}"/>
                  </a:ext>
                </a:extLst>
              </p:cNvPr>
              <p:cNvSpPr txBox="1">
                <a:spLocks/>
              </p:cNvSpPr>
              <p:nvPr/>
            </p:nvSpPr>
            <p:spPr>
              <a:xfrm>
                <a:off x="714000" y="1209953"/>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Partition to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smtClean="0">
                            <a:latin typeface="Cambria Math" panose="02040503050406030204" pitchFamily="18" charset="0"/>
                          </a:rPr>
                          <m:t>𝐴</m:t>
                        </m:r>
                      </m:sub>
                    </m:sSub>
                    <m:r>
                      <a:rPr lang="en-US" sz="1800" b="0" i="1" smtClean="0">
                        <a:latin typeface="Cambria Math" panose="02040503050406030204" pitchFamily="18" charset="0"/>
                      </a:rPr>
                      <m:t>={</m:t>
                    </m:r>
                    <m:r>
                      <a:rPr lang="en-US" sz="1800" b="0" i="1" smtClean="0">
                        <a:latin typeface="Cambria Math" panose="02040503050406030204" pitchFamily="18" charset="0"/>
                      </a:rPr>
                      <m:t>𝑑</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𝑑</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𝑒</m:t>
                        </m:r>
                      </m:sub>
                    </m:sSub>
                    <m:r>
                      <a:rPr lang="en-US" sz="1800" b="0" i="1" smtClean="0">
                        <a:latin typeface="Cambria Math" panose="02040503050406030204" pitchFamily="18" charset="0"/>
                      </a:rPr>
                      <m:t>}</m:t>
                    </m:r>
                  </m:oMath>
                </a14:m>
                <a:r>
                  <a:rPr lang="en-US" sz="1800" dirty="0">
                    <a:latin typeface="Montserrat SemiBold" pitchFamily="2" charset="0"/>
                  </a:rPr>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smtClean="0">
                            <a:latin typeface="Cambria Math" panose="02040503050406030204" pitchFamily="18" charset="0"/>
                          </a:rPr>
                          <m:t>𝐵</m:t>
                        </m:r>
                      </m:sub>
                    </m:sSub>
                    <m:r>
                      <a:rPr lang="en-US" sz="1800" b="0" i="1" smtClean="0">
                        <a:latin typeface="Cambria Math" panose="02040503050406030204" pitchFamily="18" charset="0"/>
                      </a:rPr>
                      <m:t>={</m:t>
                    </m:r>
                    <m:r>
                      <a:rPr lang="en-US" sz="1800" b="0" i="1" smtClean="0">
                        <a:latin typeface="Cambria Math" panose="02040503050406030204" pitchFamily="18" charset="0"/>
                      </a:rPr>
                      <m:t>𝑑</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𝑑</m:t>
                        </m:r>
                      </m:sub>
                    </m:sSub>
                    <m:r>
                      <a:rPr lang="en-US" sz="1800" b="0" i="1" smtClean="0">
                        <a:latin typeface="Cambria Math" panose="02040503050406030204" pitchFamily="18" charset="0"/>
                      </a:rPr>
                      <m:t>&gt;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𝑒</m:t>
                        </m:r>
                      </m:sub>
                    </m:sSub>
                    <m:r>
                      <a:rPr lang="en-US" sz="1800" b="0" i="1" smtClean="0">
                        <a:latin typeface="Cambria Math" panose="02040503050406030204" pitchFamily="18" charset="0"/>
                      </a:rPr>
                      <m:t>}</m:t>
                    </m:r>
                  </m:oMath>
                </a14:m>
                <a:endParaRPr lang="en-US" sz="1800" dirty="0">
                  <a:latin typeface="Montserrat SemiBold" pitchFamily="2" charset="0"/>
                </a:endParaRPr>
              </a:p>
            </p:txBody>
          </p:sp>
        </mc:Choice>
        <mc:Fallback xmlns="">
          <p:sp>
            <p:nvSpPr>
              <p:cNvPr id="5" name="Google Shape;336;p36">
                <a:extLst>
                  <a:ext uri="{FF2B5EF4-FFF2-40B4-BE49-F238E27FC236}">
                    <a16:creationId xmlns:a16="http://schemas.microsoft.com/office/drawing/2014/main" id="{C74BBD95-DAEB-6CFE-6AA8-A30901E18E8C}"/>
                  </a:ext>
                </a:extLst>
              </p:cNvPr>
              <p:cNvSpPr txBox="1">
                <a:spLocks noRot="1" noChangeAspect="1" noMove="1" noResize="1" noEditPoints="1" noAdjustHandles="1" noChangeArrowheads="1" noChangeShapeType="1" noTextEdit="1"/>
              </p:cNvSpPr>
              <p:nvPr/>
            </p:nvSpPr>
            <p:spPr>
              <a:xfrm>
                <a:off x="714000" y="1209953"/>
                <a:ext cx="7548026" cy="464100"/>
              </a:xfrm>
              <a:prstGeom prst="rect">
                <a:avLst/>
              </a:prstGeom>
              <a:blipFill>
                <a:blip r:embed="rId3"/>
                <a:stretch>
                  <a:fillRect l="-646" b="-10390"/>
                </a:stretch>
              </a:blipFill>
              <a:ln>
                <a:noFill/>
              </a:ln>
            </p:spPr>
            <p:txBody>
              <a:bodyPr/>
              <a:lstStyle/>
              <a:p>
                <a:r>
                  <a:rPr lang="en-SG">
                    <a:noFill/>
                  </a:rPr>
                  <a:t> </a:t>
                </a:r>
              </a:p>
            </p:txBody>
          </p:sp>
        </mc:Fallback>
      </mc:AlternateContent>
      <p:sp>
        <p:nvSpPr>
          <p:cNvPr id="4" name="Oval 3">
            <a:extLst>
              <a:ext uri="{FF2B5EF4-FFF2-40B4-BE49-F238E27FC236}">
                <a16:creationId xmlns:a16="http://schemas.microsoft.com/office/drawing/2014/main" id="{9F6050E1-410D-86F3-0C0C-385B16F8F377}"/>
              </a:ext>
            </a:extLst>
          </p:cNvPr>
          <p:cNvSpPr/>
          <p:nvPr/>
        </p:nvSpPr>
        <p:spPr>
          <a:xfrm>
            <a:off x="5606814" y="3806687"/>
            <a:ext cx="541606" cy="541606"/>
          </a:xfrm>
          <a:prstGeom prst="ellipse">
            <a:avLst/>
          </a:prstGeom>
          <a:solidFill>
            <a:srgbClr val="FF922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3" name="Oval 2">
            <a:extLst>
              <a:ext uri="{FF2B5EF4-FFF2-40B4-BE49-F238E27FC236}">
                <a16:creationId xmlns:a16="http://schemas.microsoft.com/office/drawing/2014/main" id="{A3FD7812-F75A-2076-37EE-2C862ACA668C}"/>
              </a:ext>
            </a:extLst>
          </p:cNvPr>
          <p:cNvSpPr/>
          <p:nvPr/>
        </p:nvSpPr>
        <p:spPr>
          <a:xfrm>
            <a:off x="6744132" y="2164673"/>
            <a:ext cx="541606" cy="541606"/>
          </a:xfrm>
          <a:prstGeom prst="ellipse">
            <a:avLst/>
          </a:prstGeom>
          <a:solidFill>
            <a:srgbClr val="FF922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spTree>
    <p:extLst>
      <p:ext uri="{BB962C8B-B14F-4D97-AF65-F5344CB8AC3E}">
        <p14:creationId xmlns:p14="http://schemas.microsoft.com/office/powerpoint/2010/main" val="3565220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174</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3. Divide-and-Conquer MST</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 name="Oval 1">
            <a:extLst>
              <a:ext uri="{FF2B5EF4-FFF2-40B4-BE49-F238E27FC236}">
                <a16:creationId xmlns:a16="http://schemas.microsoft.com/office/drawing/2014/main" id="{6B908D8F-05F6-9590-7509-0392A25F463B}"/>
              </a:ext>
            </a:extLst>
          </p:cNvPr>
          <p:cNvSpPr/>
          <p:nvPr/>
        </p:nvSpPr>
        <p:spPr>
          <a:xfrm>
            <a:off x="2031000" y="2164673"/>
            <a:ext cx="541606" cy="541606"/>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10" name="Oval 9">
            <a:extLst>
              <a:ext uri="{FF2B5EF4-FFF2-40B4-BE49-F238E27FC236}">
                <a16:creationId xmlns:a16="http://schemas.microsoft.com/office/drawing/2014/main" id="{D5260CAF-BA70-540C-CED2-6BC9B6E0E448}"/>
              </a:ext>
            </a:extLst>
          </p:cNvPr>
          <p:cNvSpPr/>
          <p:nvPr/>
        </p:nvSpPr>
        <p:spPr>
          <a:xfrm>
            <a:off x="4299053" y="2175027"/>
            <a:ext cx="541606" cy="541606"/>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sp>
        <p:nvSpPr>
          <p:cNvPr id="11" name="Oval 10">
            <a:extLst>
              <a:ext uri="{FF2B5EF4-FFF2-40B4-BE49-F238E27FC236}">
                <a16:creationId xmlns:a16="http://schemas.microsoft.com/office/drawing/2014/main" id="{FBB356BA-0480-029C-B2C8-24F6EE5E8B02}"/>
              </a:ext>
            </a:extLst>
          </p:cNvPr>
          <p:cNvSpPr/>
          <p:nvPr/>
        </p:nvSpPr>
        <p:spPr>
          <a:xfrm>
            <a:off x="3165616" y="3806687"/>
            <a:ext cx="541606" cy="541606"/>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6A3BA354-5EC2-A12B-7929-3B636E559049}"/>
              </a:ext>
            </a:extLst>
          </p:cNvPr>
          <p:cNvCxnSpPr>
            <a:cxnSpLocks/>
            <a:stCxn id="2" idx="6"/>
            <a:endCxn id="10" idx="2"/>
          </p:cNvCxnSpPr>
          <p:nvPr/>
        </p:nvCxnSpPr>
        <p:spPr>
          <a:xfrm>
            <a:off x="2572606" y="2435476"/>
            <a:ext cx="1726447" cy="1035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BBBF49C-5E68-ECFD-95C6-7B676DC6D5FC}"/>
              </a:ext>
            </a:extLst>
          </p:cNvPr>
          <p:cNvCxnSpPr>
            <a:cxnSpLocks/>
          </p:cNvCxnSpPr>
          <p:nvPr/>
        </p:nvCxnSpPr>
        <p:spPr>
          <a:xfrm flipV="1">
            <a:off x="6041314" y="2715886"/>
            <a:ext cx="945831" cy="1179724"/>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70E081E-20B5-0276-23E4-BC6BE251185D}"/>
              </a:ext>
            </a:extLst>
          </p:cNvPr>
          <p:cNvCxnSpPr>
            <a:cxnSpLocks/>
            <a:stCxn id="11" idx="1"/>
            <a:endCxn id="2" idx="4"/>
          </p:cNvCxnSpPr>
          <p:nvPr/>
        </p:nvCxnSpPr>
        <p:spPr>
          <a:xfrm flipH="1" flipV="1">
            <a:off x="2301803" y="2706279"/>
            <a:ext cx="943129" cy="117972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5" name="Google Shape;336;p36">
            <a:extLst>
              <a:ext uri="{FF2B5EF4-FFF2-40B4-BE49-F238E27FC236}">
                <a16:creationId xmlns:a16="http://schemas.microsoft.com/office/drawing/2014/main" id="{621123AC-B850-35D1-616E-39BAC8BD72EF}"/>
              </a:ext>
            </a:extLst>
          </p:cNvPr>
          <p:cNvSpPr txBox="1">
            <a:spLocks/>
          </p:cNvSpPr>
          <p:nvPr/>
        </p:nvSpPr>
        <p:spPr>
          <a:xfrm>
            <a:off x="3102687" y="1835885"/>
            <a:ext cx="61154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2400" dirty="0">
                <a:latin typeface="Montserrat SemiBold" pitchFamily="2" charset="0"/>
              </a:rPr>
              <a:t>1</a:t>
            </a:r>
          </a:p>
        </p:txBody>
      </p:sp>
      <p:sp>
        <p:nvSpPr>
          <p:cNvPr id="26" name="Google Shape;336;p36">
            <a:extLst>
              <a:ext uri="{FF2B5EF4-FFF2-40B4-BE49-F238E27FC236}">
                <a16:creationId xmlns:a16="http://schemas.microsoft.com/office/drawing/2014/main" id="{47015951-1DE5-85A3-D60E-D4CC86F47335}"/>
              </a:ext>
            </a:extLst>
          </p:cNvPr>
          <p:cNvSpPr txBox="1">
            <a:spLocks/>
          </p:cNvSpPr>
          <p:nvPr/>
        </p:nvSpPr>
        <p:spPr>
          <a:xfrm>
            <a:off x="2266833" y="3174886"/>
            <a:ext cx="61154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2400" dirty="0">
                <a:latin typeface="Montserrat SemiBold" pitchFamily="2" charset="0"/>
              </a:rPr>
              <a:t>2</a:t>
            </a:r>
          </a:p>
        </p:txBody>
      </p:sp>
      <p:sp>
        <p:nvSpPr>
          <p:cNvPr id="27" name="Google Shape;336;p36">
            <a:extLst>
              <a:ext uri="{FF2B5EF4-FFF2-40B4-BE49-F238E27FC236}">
                <a16:creationId xmlns:a16="http://schemas.microsoft.com/office/drawing/2014/main" id="{EBB1065D-E940-FB0E-396E-F6F3CF46F074}"/>
              </a:ext>
            </a:extLst>
          </p:cNvPr>
          <p:cNvSpPr txBox="1">
            <a:spLocks/>
          </p:cNvSpPr>
          <p:nvPr/>
        </p:nvSpPr>
        <p:spPr>
          <a:xfrm>
            <a:off x="6508299" y="3174886"/>
            <a:ext cx="61154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2400" dirty="0">
                <a:latin typeface="Montserrat SemiBold" pitchFamily="2" charset="0"/>
              </a:rPr>
              <a:t>3</a:t>
            </a:r>
          </a:p>
        </p:txBody>
      </p:sp>
      <mc:AlternateContent xmlns:mc="http://schemas.openxmlformats.org/markup-compatibility/2006" xmlns:a14="http://schemas.microsoft.com/office/drawing/2010/main">
        <mc:Choice Requires="a14">
          <p:sp>
            <p:nvSpPr>
              <p:cNvPr id="5" name="Google Shape;336;p36">
                <a:extLst>
                  <a:ext uri="{FF2B5EF4-FFF2-40B4-BE49-F238E27FC236}">
                    <a16:creationId xmlns:a16="http://schemas.microsoft.com/office/drawing/2014/main" id="{C74BBD95-DAEB-6CFE-6AA8-A30901E18E8C}"/>
                  </a:ext>
                </a:extLst>
              </p:cNvPr>
              <p:cNvSpPr txBox="1">
                <a:spLocks/>
              </p:cNvSpPr>
              <p:nvPr/>
            </p:nvSpPr>
            <p:spPr>
              <a:xfrm>
                <a:off x="714000" y="1209953"/>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Recursively find MST for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smtClean="0">
                            <a:latin typeface="Cambria Math" panose="02040503050406030204" pitchFamily="18" charset="0"/>
                          </a:rPr>
                          <m:t>𝐴</m:t>
                        </m:r>
                      </m:sub>
                    </m:sSub>
                  </m:oMath>
                </a14:m>
                <a:r>
                  <a:rPr lang="en-US" sz="1800" dirty="0">
                    <a:latin typeface="Montserrat SemiBold" pitchFamily="2" charset="0"/>
                  </a:rPr>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smtClean="0">
                            <a:latin typeface="Cambria Math" panose="02040503050406030204" pitchFamily="18" charset="0"/>
                          </a:rPr>
                          <m:t>𝐵</m:t>
                        </m:r>
                      </m:sub>
                    </m:sSub>
                  </m:oMath>
                </a14:m>
                <a:endParaRPr lang="en-US" sz="1800" dirty="0">
                  <a:latin typeface="Montserrat SemiBold" pitchFamily="2" charset="0"/>
                </a:endParaRPr>
              </a:p>
            </p:txBody>
          </p:sp>
        </mc:Choice>
        <mc:Fallback xmlns="">
          <p:sp>
            <p:nvSpPr>
              <p:cNvPr id="5" name="Google Shape;336;p36">
                <a:extLst>
                  <a:ext uri="{FF2B5EF4-FFF2-40B4-BE49-F238E27FC236}">
                    <a16:creationId xmlns:a16="http://schemas.microsoft.com/office/drawing/2014/main" id="{C74BBD95-DAEB-6CFE-6AA8-A30901E18E8C}"/>
                  </a:ext>
                </a:extLst>
              </p:cNvPr>
              <p:cNvSpPr txBox="1">
                <a:spLocks noRot="1" noChangeAspect="1" noMove="1" noResize="1" noEditPoints="1" noAdjustHandles="1" noChangeArrowheads="1" noChangeShapeType="1" noTextEdit="1"/>
              </p:cNvSpPr>
              <p:nvPr/>
            </p:nvSpPr>
            <p:spPr>
              <a:xfrm>
                <a:off x="714000" y="1209953"/>
                <a:ext cx="7548026" cy="464100"/>
              </a:xfrm>
              <a:prstGeom prst="rect">
                <a:avLst/>
              </a:prstGeom>
              <a:blipFill>
                <a:blip r:embed="rId3"/>
                <a:stretch>
                  <a:fillRect l="-646" b="-10390"/>
                </a:stretch>
              </a:blipFill>
              <a:ln>
                <a:noFill/>
              </a:ln>
            </p:spPr>
            <p:txBody>
              <a:bodyPr/>
              <a:lstStyle/>
              <a:p>
                <a:r>
                  <a:rPr lang="en-SG">
                    <a:noFill/>
                  </a:rPr>
                  <a:t> </a:t>
                </a:r>
              </a:p>
            </p:txBody>
          </p:sp>
        </mc:Fallback>
      </mc:AlternateContent>
      <p:sp>
        <p:nvSpPr>
          <p:cNvPr id="4" name="Oval 3">
            <a:extLst>
              <a:ext uri="{FF2B5EF4-FFF2-40B4-BE49-F238E27FC236}">
                <a16:creationId xmlns:a16="http://schemas.microsoft.com/office/drawing/2014/main" id="{9F6050E1-410D-86F3-0C0C-385B16F8F377}"/>
              </a:ext>
            </a:extLst>
          </p:cNvPr>
          <p:cNvSpPr/>
          <p:nvPr/>
        </p:nvSpPr>
        <p:spPr>
          <a:xfrm>
            <a:off x="5606814" y="3806687"/>
            <a:ext cx="541606" cy="541606"/>
          </a:xfrm>
          <a:prstGeom prst="ellipse">
            <a:avLst/>
          </a:prstGeom>
          <a:solidFill>
            <a:srgbClr val="FF922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3" name="Oval 2">
            <a:extLst>
              <a:ext uri="{FF2B5EF4-FFF2-40B4-BE49-F238E27FC236}">
                <a16:creationId xmlns:a16="http://schemas.microsoft.com/office/drawing/2014/main" id="{A3FD7812-F75A-2076-37EE-2C862ACA668C}"/>
              </a:ext>
            </a:extLst>
          </p:cNvPr>
          <p:cNvSpPr/>
          <p:nvPr/>
        </p:nvSpPr>
        <p:spPr>
          <a:xfrm>
            <a:off x="6744132" y="2164673"/>
            <a:ext cx="541606" cy="541606"/>
          </a:xfrm>
          <a:prstGeom prst="ellipse">
            <a:avLst/>
          </a:prstGeom>
          <a:solidFill>
            <a:srgbClr val="FF922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spTree>
    <p:extLst>
      <p:ext uri="{BB962C8B-B14F-4D97-AF65-F5344CB8AC3E}">
        <p14:creationId xmlns:p14="http://schemas.microsoft.com/office/powerpoint/2010/main" val="3207657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175</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3. Divide-and-Conquer MST</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 name="Oval 1">
            <a:extLst>
              <a:ext uri="{FF2B5EF4-FFF2-40B4-BE49-F238E27FC236}">
                <a16:creationId xmlns:a16="http://schemas.microsoft.com/office/drawing/2014/main" id="{6B908D8F-05F6-9590-7509-0392A25F463B}"/>
              </a:ext>
            </a:extLst>
          </p:cNvPr>
          <p:cNvSpPr/>
          <p:nvPr/>
        </p:nvSpPr>
        <p:spPr>
          <a:xfrm>
            <a:off x="2031000" y="2164673"/>
            <a:ext cx="541606" cy="54160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10" name="Oval 9">
            <a:extLst>
              <a:ext uri="{FF2B5EF4-FFF2-40B4-BE49-F238E27FC236}">
                <a16:creationId xmlns:a16="http://schemas.microsoft.com/office/drawing/2014/main" id="{D5260CAF-BA70-540C-CED2-6BC9B6E0E448}"/>
              </a:ext>
            </a:extLst>
          </p:cNvPr>
          <p:cNvSpPr/>
          <p:nvPr/>
        </p:nvSpPr>
        <p:spPr>
          <a:xfrm>
            <a:off x="4299053" y="2175027"/>
            <a:ext cx="541606" cy="54160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sp>
        <p:nvSpPr>
          <p:cNvPr id="11" name="Oval 10">
            <a:extLst>
              <a:ext uri="{FF2B5EF4-FFF2-40B4-BE49-F238E27FC236}">
                <a16:creationId xmlns:a16="http://schemas.microsoft.com/office/drawing/2014/main" id="{FBB356BA-0480-029C-B2C8-24F6EE5E8B02}"/>
              </a:ext>
            </a:extLst>
          </p:cNvPr>
          <p:cNvSpPr/>
          <p:nvPr/>
        </p:nvSpPr>
        <p:spPr>
          <a:xfrm>
            <a:off x="3165616" y="3806687"/>
            <a:ext cx="541606" cy="54160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6A3BA354-5EC2-A12B-7929-3B636E559049}"/>
              </a:ext>
            </a:extLst>
          </p:cNvPr>
          <p:cNvCxnSpPr>
            <a:cxnSpLocks/>
            <a:stCxn id="2" idx="6"/>
            <a:endCxn id="10" idx="2"/>
          </p:cNvCxnSpPr>
          <p:nvPr/>
        </p:nvCxnSpPr>
        <p:spPr>
          <a:xfrm>
            <a:off x="2572606" y="2435476"/>
            <a:ext cx="1726447" cy="1035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BBBF49C-5E68-ECFD-95C6-7B676DC6D5FC}"/>
              </a:ext>
            </a:extLst>
          </p:cNvPr>
          <p:cNvCxnSpPr>
            <a:cxnSpLocks/>
          </p:cNvCxnSpPr>
          <p:nvPr/>
        </p:nvCxnSpPr>
        <p:spPr>
          <a:xfrm flipV="1">
            <a:off x="6041314" y="2715886"/>
            <a:ext cx="945831" cy="117972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70E081E-20B5-0276-23E4-BC6BE251185D}"/>
              </a:ext>
            </a:extLst>
          </p:cNvPr>
          <p:cNvCxnSpPr>
            <a:cxnSpLocks/>
            <a:stCxn id="11" idx="1"/>
            <a:endCxn id="2" idx="4"/>
          </p:cNvCxnSpPr>
          <p:nvPr/>
        </p:nvCxnSpPr>
        <p:spPr>
          <a:xfrm flipH="1" flipV="1">
            <a:off x="2301803" y="2706279"/>
            <a:ext cx="943129" cy="117972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Google Shape;336;p36">
            <a:extLst>
              <a:ext uri="{FF2B5EF4-FFF2-40B4-BE49-F238E27FC236}">
                <a16:creationId xmlns:a16="http://schemas.microsoft.com/office/drawing/2014/main" id="{621123AC-B850-35D1-616E-39BAC8BD72EF}"/>
              </a:ext>
            </a:extLst>
          </p:cNvPr>
          <p:cNvSpPr txBox="1">
            <a:spLocks/>
          </p:cNvSpPr>
          <p:nvPr/>
        </p:nvSpPr>
        <p:spPr>
          <a:xfrm>
            <a:off x="3102687" y="1835885"/>
            <a:ext cx="61154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2400" dirty="0">
                <a:latin typeface="Montserrat SemiBold" pitchFamily="2" charset="0"/>
              </a:rPr>
              <a:t>1</a:t>
            </a:r>
          </a:p>
        </p:txBody>
      </p:sp>
      <p:sp>
        <p:nvSpPr>
          <p:cNvPr id="26" name="Google Shape;336;p36">
            <a:extLst>
              <a:ext uri="{FF2B5EF4-FFF2-40B4-BE49-F238E27FC236}">
                <a16:creationId xmlns:a16="http://schemas.microsoft.com/office/drawing/2014/main" id="{47015951-1DE5-85A3-D60E-D4CC86F47335}"/>
              </a:ext>
            </a:extLst>
          </p:cNvPr>
          <p:cNvSpPr txBox="1">
            <a:spLocks/>
          </p:cNvSpPr>
          <p:nvPr/>
        </p:nvSpPr>
        <p:spPr>
          <a:xfrm>
            <a:off x="2266833" y="3174886"/>
            <a:ext cx="61154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2400" dirty="0">
                <a:latin typeface="Montserrat SemiBold" pitchFamily="2" charset="0"/>
              </a:rPr>
              <a:t>2</a:t>
            </a:r>
          </a:p>
        </p:txBody>
      </p:sp>
      <p:sp>
        <p:nvSpPr>
          <p:cNvPr id="27" name="Google Shape;336;p36">
            <a:extLst>
              <a:ext uri="{FF2B5EF4-FFF2-40B4-BE49-F238E27FC236}">
                <a16:creationId xmlns:a16="http://schemas.microsoft.com/office/drawing/2014/main" id="{EBB1065D-E940-FB0E-396E-F6F3CF46F074}"/>
              </a:ext>
            </a:extLst>
          </p:cNvPr>
          <p:cNvSpPr txBox="1">
            <a:spLocks/>
          </p:cNvSpPr>
          <p:nvPr/>
        </p:nvSpPr>
        <p:spPr>
          <a:xfrm>
            <a:off x="6508299" y="3174886"/>
            <a:ext cx="61154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2400" dirty="0">
                <a:latin typeface="Montserrat SemiBold" pitchFamily="2" charset="0"/>
              </a:rPr>
              <a:t>3</a:t>
            </a:r>
          </a:p>
        </p:txBody>
      </p:sp>
      <mc:AlternateContent xmlns:mc="http://schemas.openxmlformats.org/markup-compatibility/2006" xmlns:a14="http://schemas.microsoft.com/office/drawing/2010/main">
        <mc:Choice Requires="a14">
          <p:sp>
            <p:nvSpPr>
              <p:cNvPr id="5" name="Google Shape;336;p36">
                <a:extLst>
                  <a:ext uri="{FF2B5EF4-FFF2-40B4-BE49-F238E27FC236}">
                    <a16:creationId xmlns:a16="http://schemas.microsoft.com/office/drawing/2014/main" id="{C74BBD95-DAEB-6CFE-6AA8-A30901E18E8C}"/>
                  </a:ext>
                </a:extLst>
              </p:cNvPr>
              <p:cNvSpPr txBox="1">
                <a:spLocks/>
              </p:cNvSpPr>
              <p:nvPr/>
            </p:nvSpPr>
            <p:spPr>
              <a:xfrm>
                <a:off x="714000" y="1209953"/>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Recursively find MST for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smtClean="0">
                            <a:latin typeface="Cambria Math" panose="02040503050406030204" pitchFamily="18" charset="0"/>
                          </a:rPr>
                          <m:t>𝐴</m:t>
                        </m:r>
                      </m:sub>
                    </m:sSub>
                  </m:oMath>
                </a14:m>
                <a:r>
                  <a:rPr lang="en-US" sz="1800" dirty="0">
                    <a:latin typeface="Montserrat SemiBold" pitchFamily="2" charset="0"/>
                  </a:rPr>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smtClean="0">
                            <a:latin typeface="Cambria Math" panose="02040503050406030204" pitchFamily="18" charset="0"/>
                          </a:rPr>
                          <m:t>𝐵</m:t>
                        </m:r>
                      </m:sub>
                    </m:sSub>
                  </m:oMath>
                </a14:m>
                <a:endParaRPr lang="en-US" sz="1800" dirty="0">
                  <a:latin typeface="Montserrat SemiBold" pitchFamily="2" charset="0"/>
                </a:endParaRPr>
              </a:p>
            </p:txBody>
          </p:sp>
        </mc:Choice>
        <mc:Fallback xmlns="">
          <p:sp>
            <p:nvSpPr>
              <p:cNvPr id="5" name="Google Shape;336;p36">
                <a:extLst>
                  <a:ext uri="{FF2B5EF4-FFF2-40B4-BE49-F238E27FC236}">
                    <a16:creationId xmlns:a16="http://schemas.microsoft.com/office/drawing/2014/main" id="{C74BBD95-DAEB-6CFE-6AA8-A30901E18E8C}"/>
                  </a:ext>
                </a:extLst>
              </p:cNvPr>
              <p:cNvSpPr txBox="1">
                <a:spLocks noRot="1" noChangeAspect="1" noMove="1" noResize="1" noEditPoints="1" noAdjustHandles="1" noChangeArrowheads="1" noChangeShapeType="1" noTextEdit="1"/>
              </p:cNvSpPr>
              <p:nvPr/>
            </p:nvSpPr>
            <p:spPr>
              <a:xfrm>
                <a:off x="714000" y="1209953"/>
                <a:ext cx="7548026" cy="464100"/>
              </a:xfrm>
              <a:prstGeom prst="rect">
                <a:avLst/>
              </a:prstGeom>
              <a:blipFill>
                <a:blip r:embed="rId3"/>
                <a:stretch>
                  <a:fillRect l="-646" b="-10390"/>
                </a:stretch>
              </a:blipFill>
              <a:ln>
                <a:noFill/>
              </a:ln>
            </p:spPr>
            <p:txBody>
              <a:bodyPr/>
              <a:lstStyle/>
              <a:p>
                <a:r>
                  <a:rPr lang="en-SG">
                    <a:noFill/>
                  </a:rPr>
                  <a:t> </a:t>
                </a:r>
              </a:p>
            </p:txBody>
          </p:sp>
        </mc:Fallback>
      </mc:AlternateContent>
      <p:sp>
        <p:nvSpPr>
          <p:cNvPr id="4" name="Oval 3">
            <a:extLst>
              <a:ext uri="{FF2B5EF4-FFF2-40B4-BE49-F238E27FC236}">
                <a16:creationId xmlns:a16="http://schemas.microsoft.com/office/drawing/2014/main" id="{9F6050E1-410D-86F3-0C0C-385B16F8F377}"/>
              </a:ext>
            </a:extLst>
          </p:cNvPr>
          <p:cNvSpPr/>
          <p:nvPr/>
        </p:nvSpPr>
        <p:spPr>
          <a:xfrm>
            <a:off x="5606814" y="3806687"/>
            <a:ext cx="541606" cy="54160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3" name="Oval 2">
            <a:extLst>
              <a:ext uri="{FF2B5EF4-FFF2-40B4-BE49-F238E27FC236}">
                <a16:creationId xmlns:a16="http://schemas.microsoft.com/office/drawing/2014/main" id="{A3FD7812-F75A-2076-37EE-2C862ACA668C}"/>
              </a:ext>
            </a:extLst>
          </p:cNvPr>
          <p:cNvSpPr/>
          <p:nvPr/>
        </p:nvSpPr>
        <p:spPr>
          <a:xfrm>
            <a:off x="6744132" y="2164673"/>
            <a:ext cx="541606" cy="54160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spTree>
    <p:extLst>
      <p:ext uri="{BB962C8B-B14F-4D97-AF65-F5344CB8AC3E}">
        <p14:creationId xmlns:p14="http://schemas.microsoft.com/office/powerpoint/2010/main" val="4235595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176</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3. Divide-and-Conquer MST</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 name="Oval 1">
            <a:extLst>
              <a:ext uri="{FF2B5EF4-FFF2-40B4-BE49-F238E27FC236}">
                <a16:creationId xmlns:a16="http://schemas.microsoft.com/office/drawing/2014/main" id="{6B908D8F-05F6-9590-7509-0392A25F463B}"/>
              </a:ext>
            </a:extLst>
          </p:cNvPr>
          <p:cNvSpPr/>
          <p:nvPr/>
        </p:nvSpPr>
        <p:spPr>
          <a:xfrm>
            <a:off x="3264177" y="2164673"/>
            <a:ext cx="541606" cy="54160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10" name="Oval 9">
            <a:extLst>
              <a:ext uri="{FF2B5EF4-FFF2-40B4-BE49-F238E27FC236}">
                <a16:creationId xmlns:a16="http://schemas.microsoft.com/office/drawing/2014/main" id="{D5260CAF-BA70-540C-CED2-6BC9B6E0E448}"/>
              </a:ext>
            </a:extLst>
          </p:cNvPr>
          <p:cNvSpPr/>
          <p:nvPr/>
        </p:nvSpPr>
        <p:spPr>
          <a:xfrm>
            <a:off x="5532230" y="2175027"/>
            <a:ext cx="541606" cy="54160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sp>
        <p:nvSpPr>
          <p:cNvPr id="11" name="Oval 10">
            <a:extLst>
              <a:ext uri="{FF2B5EF4-FFF2-40B4-BE49-F238E27FC236}">
                <a16:creationId xmlns:a16="http://schemas.microsoft.com/office/drawing/2014/main" id="{FBB356BA-0480-029C-B2C8-24F6EE5E8B02}"/>
              </a:ext>
            </a:extLst>
          </p:cNvPr>
          <p:cNvSpPr/>
          <p:nvPr/>
        </p:nvSpPr>
        <p:spPr>
          <a:xfrm>
            <a:off x="4398793" y="3806687"/>
            <a:ext cx="541606" cy="54160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6A3BA354-5EC2-A12B-7929-3B636E559049}"/>
              </a:ext>
            </a:extLst>
          </p:cNvPr>
          <p:cNvCxnSpPr>
            <a:cxnSpLocks/>
            <a:stCxn id="2" idx="6"/>
            <a:endCxn id="10" idx="2"/>
          </p:cNvCxnSpPr>
          <p:nvPr/>
        </p:nvCxnSpPr>
        <p:spPr>
          <a:xfrm>
            <a:off x="3805783" y="2435476"/>
            <a:ext cx="1726447" cy="1035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BBBF49C-5E68-ECFD-95C6-7B676DC6D5FC}"/>
              </a:ext>
            </a:extLst>
          </p:cNvPr>
          <p:cNvCxnSpPr>
            <a:cxnSpLocks/>
          </p:cNvCxnSpPr>
          <p:nvPr/>
        </p:nvCxnSpPr>
        <p:spPr>
          <a:xfrm flipV="1">
            <a:off x="4833293" y="2715886"/>
            <a:ext cx="945831" cy="117972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70E081E-20B5-0276-23E4-BC6BE251185D}"/>
              </a:ext>
            </a:extLst>
          </p:cNvPr>
          <p:cNvCxnSpPr>
            <a:cxnSpLocks/>
            <a:stCxn id="11" idx="1"/>
            <a:endCxn id="2" idx="4"/>
          </p:cNvCxnSpPr>
          <p:nvPr/>
        </p:nvCxnSpPr>
        <p:spPr>
          <a:xfrm flipH="1" flipV="1">
            <a:off x="3534980" y="2706279"/>
            <a:ext cx="943129" cy="117972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Google Shape;336;p36">
            <a:extLst>
              <a:ext uri="{FF2B5EF4-FFF2-40B4-BE49-F238E27FC236}">
                <a16:creationId xmlns:a16="http://schemas.microsoft.com/office/drawing/2014/main" id="{621123AC-B850-35D1-616E-39BAC8BD72EF}"/>
              </a:ext>
            </a:extLst>
          </p:cNvPr>
          <p:cNvSpPr txBox="1">
            <a:spLocks/>
          </p:cNvSpPr>
          <p:nvPr/>
        </p:nvSpPr>
        <p:spPr>
          <a:xfrm>
            <a:off x="4335864" y="1835885"/>
            <a:ext cx="61154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2400" dirty="0">
                <a:latin typeface="Montserrat SemiBold" pitchFamily="2" charset="0"/>
              </a:rPr>
              <a:t>1</a:t>
            </a:r>
          </a:p>
        </p:txBody>
      </p:sp>
      <p:sp>
        <p:nvSpPr>
          <p:cNvPr id="26" name="Google Shape;336;p36">
            <a:extLst>
              <a:ext uri="{FF2B5EF4-FFF2-40B4-BE49-F238E27FC236}">
                <a16:creationId xmlns:a16="http://schemas.microsoft.com/office/drawing/2014/main" id="{47015951-1DE5-85A3-D60E-D4CC86F47335}"/>
              </a:ext>
            </a:extLst>
          </p:cNvPr>
          <p:cNvSpPr txBox="1">
            <a:spLocks/>
          </p:cNvSpPr>
          <p:nvPr/>
        </p:nvSpPr>
        <p:spPr>
          <a:xfrm>
            <a:off x="3500010" y="3174886"/>
            <a:ext cx="61154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2400" dirty="0">
                <a:latin typeface="Montserrat SemiBold" pitchFamily="2" charset="0"/>
              </a:rPr>
              <a:t>2</a:t>
            </a:r>
          </a:p>
        </p:txBody>
      </p:sp>
      <p:sp>
        <p:nvSpPr>
          <p:cNvPr id="27" name="Google Shape;336;p36">
            <a:extLst>
              <a:ext uri="{FF2B5EF4-FFF2-40B4-BE49-F238E27FC236}">
                <a16:creationId xmlns:a16="http://schemas.microsoft.com/office/drawing/2014/main" id="{EBB1065D-E940-FB0E-396E-F6F3CF46F074}"/>
              </a:ext>
            </a:extLst>
          </p:cNvPr>
          <p:cNvSpPr txBox="1">
            <a:spLocks/>
          </p:cNvSpPr>
          <p:nvPr/>
        </p:nvSpPr>
        <p:spPr>
          <a:xfrm>
            <a:off x="5300278" y="3174886"/>
            <a:ext cx="61154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2400" dirty="0">
                <a:latin typeface="Montserrat SemiBold" pitchFamily="2" charset="0"/>
              </a:rPr>
              <a:t>3</a:t>
            </a:r>
          </a:p>
        </p:txBody>
      </p:sp>
      <p:sp>
        <p:nvSpPr>
          <p:cNvPr id="5" name="Google Shape;336;p36">
            <a:extLst>
              <a:ext uri="{FF2B5EF4-FFF2-40B4-BE49-F238E27FC236}">
                <a16:creationId xmlns:a16="http://schemas.microsoft.com/office/drawing/2014/main" id="{C74BBD95-DAEB-6CFE-6AA8-A30901E18E8C}"/>
              </a:ext>
            </a:extLst>
          </p:cNvPr>
          <p:cNvSpPr txBox="1">
            <a:spLocks/>
          </p:cNvSpPr>
          <p:nvPr/>
        </p:nvSpPr>
        <p:spPr>
          <a:xfrm>
            <a:off x="714000" y="1209953"/>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Combine edges from G</a:t>
            </a:r>
            <a:r>
              <a:rPr lang="en-US" sz="1800" baseline="-25000" dirty="0">
                <a:latin typeface="Montserrat SemiBold" pitchFamily="2" charset="0"/>
              </a:rPr>
              <a:t>A </a:t>
            </a:r>
            <a:r>
              <a:rPr lang="en-US" sz="1800" dirty="0">
                <a:latin typeface="Montserrat SemiBold" pitchFamily="2" charset="0"/>
              </a:rPr>
              <a:t> and G</a:t>
            </a:r>
            <a:r>
              <a:rPr lang="en-US" sz="1800" baseline="-25000" dirty="0">
                <a:latin typeface="Montserrat SemiBold" pitchFamily="2" charset="0"/>
              </a:rPr>
              <a:t>B</a:t>
            </a:r>
            <a:endParaRPr lang="en-US" sz="1800" dirty="0">
              <a:latin typeface="Montserrat SemiBold" pitchFamily="2" charset="0"/>
            </a:endParaRPr>
          </a:p>
        </p:txBody>
      </p:sp>
      <p:sp>
        <p:nvSpPr>
          <p:cNvPr id="4" name="Oval 3">
            <a:extLst>
              <a:ext uri="{FF2B5EF4-FFF2-40B4-BE49-F238E27FC236}">
                <a16:creationId xmlns:a16="http://schemas.microsoft.com/office/drawing/2014/main" id="{9F6050E1-410D-86F3-0C0C-385B16F8F377}"/>
              </a:ext>
            </a:extLst>
          </p:cNvPr>
          <p:cNvSpPr/>
          <p:nvPr/>
        </p:nvSpPr>
        <p:spPr>
          <a:xfrm>
            <a:off x="4398793" y="3806687"/>
            <a:ext cx="541606" cy="54160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3" name="Oval 2">
            <a:extLst>
              <a:ext uri="{FF2B5EF4-FFF2-40B4-BE49-F238E27FC236}">
                <a16:creationId xmlns:a16="http://schemas.microsoft.com/office/drawing/2014/main" id="{A3FD7812-F75A-2076-37EE-2C862ACA668C}"/>
              </a:ext>
            </a:extLst>
          </p:cNvPr>
          <p:cNvSpPr/>
          <p:nvPr/>
        </p:nvSpPr>
        <p:spPr>
          <a:xfrm>
            <a:off x="5536111" y="2164673"/>
            <a:ext cx="541606" cy="54160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spTree>
    <p:extLst>
      <p:ext uri="{BB962C8B-B14F-4D97-AF65-F5344CB8AC3E}">
        <p14:creationId xmlns:p14="http://schemas.microsoft.com/office/powerpoint/2010/main" val="1614009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177</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3. Divide-and-Conquer MST</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 name="Oval 1">
            <a:extLst>
              <a:ext uri="{FF2B5EF4-FFF2-40B4-BE49-F238E27FC236}">
                <a16:creationId xmlns:a16="http://schemas.microsoft.com/office/drawing/2014/main" id="{6B908D8F-05F6-9590-7509-0392A25F463B}"/>
              </a:ext>
            </a:extLst>
          </p:cNvPr>
          <p:cNvSpPr/>
          <p:nvPr/>
        </p:nvSpPr>
        <p:spPr>
          <a:xfrm>
            <a:off x="3264177" y="2164673"/>
            <a:ext cx="541606" cy="54160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10" name="Oval 9">
            <a:extLst>
              <a:ext uri="{FF2B5EF4-FFF2-40B4-BE49-F238E27FC236}">
                <a16:creationId xmlns:a16="http://schemas.microsoft.com/office/drawing/2014/main" id="{D5260CAF-BA70-540C-CED2-6BC9B6E0E448}"/>
              </a:ext>
            </a:extLst>
          </p:cNvPr>
          <p:cNvSpPr/>
          <p:nvPr/>
        </p:nvSpPr>
        <p:spPr>
          <a:xfrm>
            <a:off x="5532230" y="2175027"/>
            <a:ext cx="541606" cy="54160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sp>
        <p:nvSpPr>
          <p:cNvPr id="11" name="Oval 10">
            <a:extLst>
              <a:ext uri="{FF2B5EF4-FFF2-40B4-BE49-F238E27FC236}">
                <a16:creationId xmlns:a16="http://schemas.microsoft.com/office/drawing/2014/main" id="{FBB356BA-0480-029C-B2C8-24F6EE5E8B02}"/>
              </a:ext>
            </a:extLst>
          </p:cNvPr>
          <p:cNvSpPr/>
          <p:nvPr/>
        </p:nvSpPr>
        <p:spPr>
          <a:xfrm>
            <a:off x="4398793" y="3806687"/>
            <a:ext cx="541606" cy="54160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6A3BA354-5EC2-A12B-7929-3B636E559049}"/>
              </a:ext>
            </a:extLst>
          </p:cNvPr>
          <p:cNvCxnSpPr>
            <a:cxnSpLocks/>
            <a:stCxn id="2" idx="6"/>
            <a:endCxn id="10" idx="2"/>
          </p:cNvCxnSpPr>
          <p:nvPr/>
        </p:nvCxnSpPr>
        <p:spPr>
          <a:xfrm>
            <a:off x="3805783" y="2435476"/>
            <a:ext cx="1726447" cy="1035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BBBF49C-5E68-ECFD-95C6-7B676DC6D5FC}"/>
              </a:ext>
            </a:extLst>
          </p:cNvPr>
          <p:cNvCxnSpPr>
            <a:cxnSpLocks/>
          </p:cNvCxnSpPr>
          <p:nvPr/>
        </p:nvCxnSpPr>
        <p:spPr>
          <a:xfrm flipV="1">
            <a:off x="4833293" y="2715886"/>
            <a:ext cx="945831" cy="117972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70E081E-20B5-0276-23E4-BC6BE251185D}"/>
              </a:ext>
            </a:extLst>
          </p:cNvPr>
          <p:cNvCxnSpPr>
            <a:cxnSpLocks/>
            <a:stCxn id="11" idx="1"/>
            <a:endCxn id="2" idx="4"/>
          </p:cNvCxnSpPr>
          <p:nvPr/>
        </p:nvCxnSpPr>
        <p:spPr>
          <a:xfrm flipH="1" flipV="1">
            <a:off x="3534980" y="2706279"/>
            <a:ext cx="943129" cy="117972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Google Shape;336;p36">
            <a:extLst>
              <a:ext uri="{FF2B5EF4-FFF2-40B4-BE49-F238E27FC236}">
                <a16:creationId xmlns:a16="http://schemas.microsoft.com/office/drawing/2014/main" id="{621123AC-B850-35D1-616E-39BAC8BD72EF}"/>
              </a:ext>
            </a:extLst>
          </p:cNvPr>
          <p:cNvSpPr txBox="1">
            <a:spLocks/>
          </p:cNvSpPr>
          <p:nvPr/>
        </p:nvSpPr>
        <p:spPr>
          <a:xfrm>
            <a:off x="4335864" y="1835885"/>
            <a:ext cx="61154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2400" dirty="0">
                <a:latin typeface="Montserrat SemiBold" pitchFamily="2" charset="0"/>
              </a:rPr>
              <a:t>1</a:t>
            </a:r>
          </a:p>
        </p:txBody>
      </p:sp>
      <p:sp>
        <p:nvSpPr>
          <p:cNvPr id="26" name="Google Shape;336;p36">
            <a:extLst>
              <a:ext uri="{FF2B5EF4-FFF2-40B4-BE49-F238E27FC236}">
                <a16:creationId xmlns:a16="http://schemas.microsoft.com/office/drawing/2014/main" id="{47015951-1DE5-85A3-D60E-D4CC86F47335}"/>
              </a:ext>
            </a:extLst>
          </p:cNvPr>
          <p:cNvSpPr txBox="1">
            <a:spLocks/>
          </p:cNvSpPr>
          <p:nvPr/>
        </p:nvSpPr>
        <p:spPr>
          <a:xfrm>
            <a:off x="3500010" y="3174886"/>
            <a:ext cx="61154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2400" dirty="0">
                <a:latin typeface="Montserrat SemiBold" pitchFamily="2" charset="0"/>
              </a:rPr>
              <a:t>2</a:t>
            </a:r>
          </a:p>
        </p:txBody>
      </p:sp>
      <p:sp>
        <p:nvSpPr>
          <p:cNvPr id="27" name="Google Shape;336;p36">
            <a:extLst>
              <a:ext uri="{FF2B5EF4-FFF2-40B4-BE49-F238E27FC236}">
                <a16:creationId xmlns:a16="http://schemas.microsoft.com/office/drawing/2014/main" id="{EBB1065D-E940-FB0E-396E-F6F3CF46F074}"/>
              </a:ext>
            </a:extLst>
          </p:cNvPr>
          <p:cNvSpPr txBox="1">
            <a:spLocks/>
          </p:cNvSpPr>
          <p:nvPr/>
        </p:nvSpPr>
        <p:spPr>
          <a:xfrm>
            <a:off x="5300278" y="3174886"/>
            <a:ext cx="61154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2400" dirty="0">
                <a:latin typeface="Montserrat SemiBold" pitchFamily="2" charset="0"/>
              </a:rPr>
              <a:t>3</a:t>
            </a:r>
          </a:p>
        </p:txBody>
      </p:sp>
      <p:sp>
        <p:nvSpPr>
          <p:cNvPr id="4" name="Oval 3">
            <a:extLst>
              <a:ext uri="{FF2B5EF4-FFF2-40B4-BE49-F238E27FC236}">
                <a16:creationId xmlns:a16="http://schemas.microsoft.com/office/drawing/2014/main" id="{9F6050E1-410D-86F3-0C0C-385B16F8F377}"/>
              </a:ext>
            </a:extLst>
          </p:cNvPr>
          <p:cNvSpPr/>
          <p:nvPr/>
        </p:nvSpPr>
        <p:spPr>
          <a:xfrm>
            <a:off x="4398793" y="3806687"/>
            <a:ext cx="541606" cy="54160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3" name="Oval 2">
            <a:extLst>
              <a:ext uri="{FF2B5EF4-FFF2-40B4-BE49-F238E27FC236}">
                <a16:creationId xmlns:a16="http://schemas.microsoft.com/office/drawing/2014/main" id="{A3FD7812-F75A-2076-37EE-2C862ACA668C}"/>
              </a:ext>
            </a:extLst>
          </p:cNvPr>
          <p:cNvSpPr/>
          <p:nvPr/>
        </p:nvSpPr>
        <p:spPr>
          <a:xfrm>
            <a:off x="5536111" y="2164673"/>
            <a:ext cx="541606" cy="541606"/>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pic>
        <p:nvPicPr>
          <p:cNvPr id="1026" name="Picture 2">
            <a:extLst>
              <a:ext uri="{FF2B5EF4-FFF2-40B4-BE49-F238E27FC236}">
                <a16:creationId xmlns:a16="http://schemas.microsoft.com/office/drawing/2014/main" id="{CE870F92-0668-4D77-6780-D8379C3B20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4308" y="2895600"/>
            <a:ext cx="245745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106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178</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3. Divide-and-Conquer MST</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3" name="Google Shape;336;p36">
            <a:extLst>
              <a:ext uri="{FF2B5EF4-FFF2-40B4-BE49-F238E27FC236}">
                <a16:creationId xmlns:a16="http://schemas.microsoft.com/office/drawing/2014/main" id="{57A5A28F-D1FD-63DA-2DAC-74BD28D1D7E9}"/>
              </a:ext>
            </a:extLst>
          </p:cNvPr>
          <p:cNvSpPr txBox="1">
            <a:spLocks/>
          </p:cNvSpPr>
          <p:nvPr/>
        </p:nvSpPr>
        <p:spPr>
          <a:xfrm>
            <a:off x="714000" y="1247890"/>
            <a:ext cx="6530862"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If the number of edges in the graph E &lt; 4V , then the recursion terminates and he uses Prim’s algorithm to find the MST</a:t>
            </a:r>
          </a:p>
        </p:txBody>
      </p:sp>
      <p:sp>
        <p:nvSpPr>
          <p:cNvPr id="2" name="Google Shape;336;p36">
            <a:extLst>
              <a:ext uri="{FF2B5EF4-FFF2-40B4-BE49-F238E27FC236}">
                <a16:creationId xmlns:a16="http://schemas.microsoft.com/office/drawing/2014/main" id="{C8025A21-111C-DC6B-38F9-79C78D5EA18D}"/>
              </a:ext>
            </a:extLst>
          </p:cNvPr>
          <p:cNvSpPr txBox="1">
            <a:spLocks/>
          </p:cNvSpPr>
          <p:nvPr/>
        </p:nvSpPr>
        <p:spPr>
          <a:xfrm>
            <a:off x="714000" y="2274832"/>
            <a:ext cx="6530862"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Why do you think this algorithm will return a valid MST (unlike the one we saw in lecture)?</a:t>
            </a:r>
          </a:p>
        </p:txBody>
      </p:sp>
    </p:spTree>
    <p:extLst>
      <p:ext uri="{BB962C8B-B14F-4D97-AF65-F5344CB8AC3E}">
        <p14:creationId xmlns:p14="http://schemas.microsoft.com/office/powerpoint/2010/main" val="2495930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179</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3. Divide-and-Conquer MST</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3" name="Google Shape;336;p36">
            <a:extLst>
              <a:ext uri="{FF2B5EF4-FFF2-40B4-BE49-F238E27FC236}">
                <a16:creationId xmlns:a16="http://schemas.microsoft.com/office/drawing/2014/main" id="{57A5A28F-D1FD-63DA-2DAC-74BD28D1D7E9}"/>
              </a:ext>
            </a:extLst>
          </p:cNvPr>
          <p:cNvSpPr txBox="1">
            <a:spLocks/>
          </p:cNvSpPr>
          <p:nvPr/>
        </p:nvSpPr>
        <p:spPr>
          <a:xfrm>
            <a:off x="714000" y="1883790"/>
            <a:ext cx="6867900"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When you find the recursive MST on a subset of the edges E’, every edge eliminated is a ”red edge”, i.e. an edge that is the heaviest edge on a cycle among the edges in E′; therefore it is clearly also the heaviest edge on a cycle among all the edges in E</a:t>
            </a:r>
          </a:p>
        </p:txBody>
      </p:sp>
      <p:sp>
        <p:nvSpPr>
          <p:cNvPr id="2" name="Google Shape;336;p36">
            <a:extLst>
              <a:ext uri="{FF2B5EF4-FFF2-40B4-BE49-F238E27FC236}">
                <a16:creationId xmlns:a16="http://schemas.microsoft.com/office/drawing/2014/main" id="{C8025A21-111C-DC6B-38F9-79C78D5EA18D}"/>
              </a:ext>
            </a:extLst>
          </p:cNvPr>
          <p:cNvSpPr txBox="1">
            <a:spLocks/>
          </p:cNvSpPr>
          <p:nvPr/>
        </p:nvSpPr>
        <p:spPr>
          <a:xfrm>
            <a:off x="714000" y="1153130"/>
            <a:ext cx="6530862"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Why do you think this algorithm will return a valid MST (unlike the one we saw in lecture)?</a:t>
            </a:r>
          </a:p>
        </p:txBody>
      </p:sp>
      <p:sp>
        <p:nvSpPr>
          <p:cNvPr id="3" name="Google Shape;336;p36">
            <a:extLst>
              <a:ext uri="{FF2B5EF4-FFF2-40B4-BE49-F238E27FC236}">
                <a16:creationId xmlns:a16="http://schemas.microsoft.com/office/drawing/2014/main" id="{EA3E26F8-985A-20BA-33A1-B02E9C19163E}"/>
              </a:ext>
            </a:extLst>
          </p:cNvPr>
          <p:cNvSpPr txBox="1">
            <a:spLocks/>
          </p:cNvSpPr>
          <p:nvPr/>
        </p:nvSpPr>
        <p:spPr>
          <a:xfrm>
            <a:off x="714000" y="3526270"/>
            <a:ext cx="6867900"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So it is safe to eliminate edges from the MST when looking only at a subset of edges.</a:t>
            </a:r>
          </a:p>
        </p:txBody>
      </p:sp>
    </p:spTree>
    <p:extLst>
      <p:ext uri="{BB962C8B-B14F-4D97-AF65-F5344CB8AC3E}">
        <p14:creationId xmlns:p14="http://schemas.microsoft.com/office/powerpoint/2010/main" val="1273081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3A728B-C911-FC40-DCBA-F9B210E931FC}"/>
              </a:ext>
            </a:extLst>
          </p:cNvPr>
          <p:cNvSpPr>
            <a:spLocks noGrp="1"/>
          </p:cNvSpPr>
          <p:nvPr>
            <p:ph type="sldNum" idx="12"/>
          </p:nvPr>
        </p:nvSpPr>
        <p:spPr/>
        <p:txBody>
          <a:bodyPr>
            <a:normAutofit fontScale="92500" lnSpcReduction="10000"/>
          </a:bodyPr>
          <a:lstStyle/>
          <a:p>
            <a:pPr marL="0" lvl="0" indent="0" algn="ctr" rtl="0">
              <a:spcBef>
                <a:spcPts val="0"/>
              </a:spcBef>
              <a:spcAft>
                <a:spcPts val="0"/>
              </a:spcAft>
              <a:buNone/>
            </a:pPr>
            <a:fld id="{00000000-1234-1234-1234-123412341234}" type="slidenum">
              <a:rPr lang="en" smtClean="0"/>
              <a:t>18</a:t>
            </a:fld>
            <a:endParaRPr lang="en"/>
          </a:p>
        </p:txBody>
      </p:sp>
      <p:sp>
        <p:nvSpPr>
          <p:cNvPr id="8" name="Title 7">
            <a:extLst>
              <a:ext uri="{FF2B5EF4-FFF2-40B4-BE49-F238E27FC236}">
                <a16:creationId xmlns:a16="http://schemas.microsoft.com/office/drawing/2014/main" id="{7C28AF71-785A-16DF-B729-4A1048588926}"/>
              </a:ext>
            </a:extLst>
          </p:cNvPr>
          <p:cNvSpPr>
            <a:spLocks noGrp="1"/>
          </p:cNvSpPr>
          <p:nvPr>
            <p:ph type="title"/>
          </p:nvPr>
        </p:nvSpPr>
        <p:spPr/>
        <p:txBody>
          <a:bodyPr/>
          <a:lstStyle/>
          <a:p>
            <a:r>
              <a:rPr lang="en-US" sz="3200" dirty="0"/>
              <a:t>Quick Union (Disjoint Sets)</a:t>
            </a:r>
            <a:endParaRPr lang="en-SG" sz="3200" dirty="0"/>
          </a:p>
        </p:txBody>
      </p:sp>
      <p:sp>
        <p:nvSpPr>
          <p:cNvPr id="9" name="Google Shape;337;p36">
            <a:extLst>
              <a:ext uri="{FF2B5EF4-FFF2-40B4-BE49-F238E27FC236}">
                <a16:creationId xmlns:a16="http://schemas.microsoft.com/office/drawing/2014/main" id="{526FDEB3-6F4B-61B0-2E6F-A96D55B634F6}"/>
              </a:ext>
            </a:extLst>
          </p:cNvPr>
          <p:cNvSpPr txBox="1">
            <a:spLocks/>
          </p:cNvSpPr>
          <p:nvPr/>
        </p:nvSpPr>
        <p:spPr>
          <a:xfrm>
            <a:off x="714000" y="1217859"/>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Goal: </a:t>
            </a:r>
            <a:r>
              <a:rPr lang="en-US" sz="2000" dirty="0" err="1">
                <a:solidFill>
                  <a:schemeClr val="lt1"/>
                </a:solidFill>
                <a:latin typeface="Montserrat SemiBold" pitchFamily="2" charset="0"/>
                <a:ea typeface="Roboto" panose="02000000000000000000" pitchFamily="2" charset="0"/>
              </a:rPr>
              <a:t>Optimise</a:t>
            </a:r>
            <a:r>
              <a:rPr lang="en-US" sz="2000" dirty="0">
                <a:solidFill>
                  <a:schemeClr val="lt1"/>
                </a:solidFill>
                <a:latin typeface="Montserrat SemiBold" pitchFamily="2" charset="0"/>
                <a:ea typeface="Roboto" panose="02000000000000000000" pitchFamily="2" charset="0"/>
              </a:rPr>
              <a:t> Union</a:t>
            </a:r>
          </a:p>
        </p:txBody>
      </p:sp>
      <p:sp>
        <p:nvSpPr>
          <p:cNvPr id="11" name="Google Shape;337;p36">
            <a:extLst>
              <a:ext uri="{FF2B5EF4-FFF2-40B4-BE49-F238E27FC236}">
                <a16:creationId xmlns:a16="http://schemas.microsoft.com/office/drawing/2014/main" id="{51A62405-021A-D07E-0261-08AC1F4ECFFA}"/>
              </a:ext>
            </a:extLst>
          </p:cNvPr>
          <p:cNvSpPr txBox="1">
            <a:spLocks/>
          </p:cNvSpPr>
          <p:nvPr/>
        </p:nvSpPr>
        <p:spPr>
          <a:xfrm>
            <a:off x="1185268" y="2058146"/>
            <a:ext cx="1346917"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Element</a:t>
            </a:r>
          </a:p>
        </p:txBody>
      </p:sp>
      <p:sp>
        <p:nvSpPr>
          <p:cNvPr id="7" name="Google Shape;337;p36">
            <a:extLst>
              <a:ext uri="{FF2B5EF4-FFF2-40B4-BE49-F238E27FC236}">
                <a16:creationId xmlns:a16="http://schemas.microsoft.com/office/drawing/2014/main" id="{49FAF0E6-24F7-429D-9177-C0F6024C997E}"/>
              </a:ext>
            </a:extLst>
          </p:cNvPr>
          <p:cNvSpPr txBox="1">
            <a:spLocks/>
          </p:cNvSpPr>
          <p:nvPr/>
        </p:nvSpPr>
        <p:spPr>
          <a:xfrm>
            <a:off x="714000" y="2540576"/>
            <a:ext cx="1818185"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US" sz="2000" dirty="0">
                <a:solidFill>
                  <a:schemeClr val="lt1"/>
                </a:solidFill>
                <a:latin typeface="Montserrat SemiBold" pitchFamily="2" charset="0"/>
                <a:ea typeface="Roboto" panose="02000000000000000000" pitchFamily="2" charset="0"/>
              </a:rPr>
              <a:t>Parent</a:t>
            </a:r>
          </a:p>
        </p:txBody>
      </p:sp>
      <p:sp>
        <p:nvSpPr>
          <p:cNvPr id="10" name="Google Shape;337;p36">
            <a:extLst>
              <a:ext uri="{FF2B5EF4-FFF2-40B4-BE49-F238E27FC236}">
                <a16:creationId xmlns:a16="http://schemas.microsoft.com/office/drawing/2014/main" id="{07826070-FF67-478F-8A01-3B30C4D30C11}"/>
              </a:ext>
            </a:extLst>
          </p:cNvPr>
          <p:cNvSpPr txBox="1">
            <a:spLocks/>
          </p:cNvSpPr>
          <p:nvPr/>
        </p:nvSpPr>
        <p:spPr>
          <a:xfrm>
            <a:off x="2824154" y="2058146"/>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bg1"/>
                </a:solidFill>
                <a:latin typeface="Montserrat SemiBold" pitchFamily="2" charset="0"/>
                <a:ea typeface="Roboto" panose="02000000000000000000" pitchFamily="2" charset="0"/>
              </a:rPr>
              <a:t>A</a:t>
            </a:r>
          </a:p>
        </p:txBody>
      </p:sp>
      <p:sp>
        <p:nvSpPr>
          <p:cNvPr id="12" name="Google Shape;337;p36">
            <a:extLst>
              <a:ext uri="{FF2B5EF4-FFF2-40B4-BE49-F238E27FC236}">
                <a16:creationId xmlns:a16="http://schemas.microsoft.com/office/drawing/2014/main" id="{E99AE35F-ED0A-4754-883C-B9ED8C0FF82D}"/>
              </a:ext>
            </a:extLst>
          </p:cNvPr>
          <p:cNvSpPr txBox="1">
            <a:spLocks/>
          </p:cNvSpPr>
          <p:nvPr/>
        </p:nvSpPr>
        <p:spPr>
          <a:xfrm>
            <a:off x="2824154" y="2540576"/>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bg1"/>
                </a:solidFill>
                <a:latin typeface="Montserrat SemiBold" pitchFamily="2" charset="0"/>
                <a:ea typeface="Roboto" panose="02000000000000000000" pitchFamily="2" charset="0"/>
              </a:rPr>
              <a:t>E</a:t>
            </a:r>
          </a:p>
        </p:txBody>
      </p:sp>
      <p:sp>
        <p:nvSpPr>
          <p:cNvPr id="15" name="Google Shape;337;p36">
            <a:extLst>
              <a:ext uri="{FF2B5EF4-FFF2-40B4-BE49-F238E27FC236}">
                <a16:creationId xmlns:a16="http://schemas.microsoft.com/office/drawing/2014/main" id="{25930596-6A9E-4D4D-91FF-0D1F14E462E2}"/>
              </a:ext>
            </a:extLst>
          </p:cNvPr>
          <p:cNvSpPr txBox="1">
            <a:spLocks/>
          </p:cNvSpPr>
          <p:nvPr/>
        </p:nvSpPr>
        <p:spPr>
          <a:xfrm>
            <a:off x="3412652" y="2057159"/>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B</a:t>
            </a:r>
          </a:p>
        </p:txBody>
      </p:sp>
      <p:sp>
        <p:nvSpPr>
          <p:cNvPr id="16" name="Google Shape;337;p36">
            <a:extLst>
              <a:ext uri="{FF2B5EF4-FFF2-40B4-BE49-F238E27FC236}">
                <a16:creationId xmlns:a16="http://schemas.microsoft.com/office/drawing/2014/main" id="{435E631B-06ED-4C09-AA85-BC8A8BB3DD78}"/>
              </a:ext>
            </a:extLst>
          </p:cNvPr>
          <p:cNvSpPr txBox="1">
            <a:spLocks/>
          </p:cNvSpPr>
          <p:nvPr/>
        </p:nvSpPr>
        <p:spPr>
          <a:xfrm>
            <a:off x="3412652" y="2539589"/>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bg1"/>
                </a:solidFill>
                <a:latin typeface="Montserrat SemiBold" pitchFamily="2" charset="0"/>
                <a:ea typeface="Roboto" panose="02000000000000000000" pitchFamily="2" charset="0"/>
              </a:rPr>
              <a:t>A</a:t>
            </a:r>
          </a:p>
        </p:txBody>
      </p:sp>
      <p:sp>
        <p:nvSpPr>
          <p:cNvPr id="17" name="Google Shape;337;p36">
            <a:extLst>
              <a:ext uri="{FF2B5EF4-FFF2-40B4-BE49-F238E27FC236}">
                <a16:creationId xmlns:a16="http://schemas.microsoft.com/office/drawing/2014/main" id="{7F0F5AF6-D350-4F94-AE44-E66FB4B9EC74}"/>
              </a:ext>
            </a:extLst>
          </p:cNvPr>
          <p:cNvSpPr txBox="1">
            <a:spLocks/>
          </p:cNvSpPr>
          <p:nvPr/>
        </p:nvSpPr>
        <p:spPr>
          <a:xfrm>
            <a:off x="4001150" y="2056172"/>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rgbClr val="FFFF00"/>
                </a:solidFill>
                <a:latin typeface="Montserrat SemiBold" pitchFamily="2" charset="0"/>
                <a:ea typeface="Roboto" panose="02000000000000000000" pitchFamily="2" charset="0"/>
              </a:rPr>
              <a:t>C</a:t>
            </a:r>
          </a:p>
        </p:txBody>
      </p:sp>
      <p:sp>
        <p:nvSpPr>
          <p:cNvPr id="18" name="Google Shape;337;p36">
            <a:extLst>
              <a:ext uri="{FF2B5EF4-FFF2-40B4-BE49-F238E27FC236}">
                <a16:creationId xmlns:a16="http://schemas.microsoft.com/office/drawing/2014/main" id="{601A55C1-50C1-473D-88F1-459F31B715CF}"/>
              </a:ext>
            </a:extLst>
          </p:cNvPr>
          <p:cNvSpPr txBox="1">
            <a:spLocks/>
          </p:cNvSpPr>
          <p:nvPr/>
        </p:nvSpPr>
        <p:spPr>
          <a:xfrm>
            <a:off x="4001150" y="2538602"/>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bg1"/>
                </a:solidFill>
                <a:latin typeface="Montserrat SemiBold" pitchFamily="2" charset="0"/>
                <a:ea typeface="Roboto" panose="02000000000000000000" pitchFamily="2" charset="0"/>
              </a:rPr>
              <a:t>B</a:t>
            </a:r>
          </a:p>
        </p:txBody>
      </p:sp>
      <p:sp>
        <p:nvSpPr>
          <p:cNvPr id="19" name="Google Shape;337;p36">
            <a:extLst>
              <a:ext uri="{FF2B5EF4-FFF2-40B4-BE49-F238E27FC236}">
                <a16:creationId xmlns:a16="http://schemas.microsoft.com/office/drawing/2014/main" id="{D3E969FB-407C-4646-AB83-2FCF40024D2A}"/>
              </a:ext>
            </a:extLst>
          </p:cNvPr>
          <p:cNvSpPr txBox="1">
            <a:spLocks/>
          </p:cNvSpPr>
          <p:nvPr/>
        </p:nvSpPr>
        <p:spPr>
          <a:xfrm>
            <a:off x="4589648" y="2055185"/>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rgbClr val="FFFF00"/>
                </a:solidFill>
                <a:latin typeface="Montserrat SemiBold" pitchFamily="2" charset="0"/>
                <a:ea typeface="Roboto" panose="02000000000000000000" pitchFamily="2" charset="0"/>
              </a:rPr>
              <a:t>D</a:t>
            </a:r>
          </a:p>
        </p:txBody>
      </p:sp>
      <p:sp>
        <p:nvSpPr>
          <p:cNvPr id="20" name="Google Shape;337;p36">
            <a:extLst>
              <a:ext uri="{FF2B5EF4-FFF2-40B4-BE49-F238E27FC236}">
                <a16:creationId xmlns:a16="http://schemas.microsoft.com/office/drawing/2014/main" id="{2C53A1E8-30E7-481C-9771-F92C3B943AEE}"/>
              </a:ext>
            </a:extLst>
          </p:cNvPr>
          <p:cNvSpPr txBox="1">
            <a:spLocks/>
          </p:cNvSpPr>
          <p:nvPr/>
        </p:nvSpPr>
        <p:spPr>
          <a:xfrm>
            <a:off x="4589648" y="2537615"/>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bg1"/>
                </a:solidFill>
                <a:latin typeface="Montserrat SemiBold" pitchFamily="2" charset="0"/>
                <a:ea typeface="Roboto" panose="02000000000000000000" pitchFamily="2" charset="0"/>
              </a:rPr>
              <a:t>E</a:t>
            </a:r>
          </a:p>
        </p:txBody>
      </p:sp>
      <p:sp>
        <p:nvSpPr>
          <p:cNvPr id="21" name="Google Shape;337;p36">
            <a:extLst>
              <a:ext uri="{FF2B5EF4-FFF2-40B4-BE49-F238E27FC236}">
                <a16:creationId xmlns:a16="http://schemas.microsoft.com/office/drawing/2014/main" id="{52E710B1-F3F7-4D81-928F-480E833EE1BA}"/>
              </a:ext>
            </a:extLst>
          </p:cNvPr>
          <p:cNvSpPr txBox="1">
            <a:spLocks/>
          </p:cNvSpPr>
          <p:nvPr/>
        </p:nvSpPr>
        <p:spPr>
          <a:xfrm>
            <a:off x="5178146" y="2054198"/>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bg1"/>
                </a:solidFill>
                <a:latin typeface="Montserrat SemiBold" pitchFamily="2" charset="0"/>
                <a:ea typeface="Roboto" panose="02000000000000000000" pitchFamily="2" charset="0"/>
              </a:rPr>
              <a:t>E</a:t>
            </a:r>
          </a:p>
        </p:txBody>
      </p:sp>
      <p:sp>
        <p:nvSpPr>
          <p:cNvPr id="22" name="Google Shape;337;p36">
            <a:extLst>
              <a:ext uri="{FF2B5EF4-FFF2-40B4-BE49-F238E27FC236}">
                <a16:creationId xmlns:a16="http://schemas.microsoft.com/office/drawing/2014/main" id="{4C989800-4DE8-4B55-A36A-8756E7095BE4}"/>
              </a:ext>
            </a:extLst>
          </p:cNvPr>
          <p:cNvSpPr txBox="1">
            <a:spLocks/>
          </p:cNvSpPr>
          <p:nvPr/>
        </p:nvSpPr>
        <p:spPr>
          <a:xfrm>
            <a:off x="5178146" y="2536628"/>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bg1"/>
                </a:solidFill>
                <a:latin typeface="Montserrat SemiBold" pitchFamily="2" charset="0"/>
                <a:ea typeface="Roboto" panose="02000000000000000000" pitchFamily="2" charset="0"/>
              </a:rPr>
              <a:t>E</a:t>
            </a:r>
          </a:p>
        </p:txBody>
      </p:sp>
      <p:sp>
        <p:nvSpPr>
          <p:cNvPr id="23" name="Google Shape;337;p36">
            <a:extLst>
              <a:ext uri="{FF2B5EF4-FFF2-40B4-BE49-F238E27FC236}">
                <a16:creationId xmlns:a16="http://schemas.microsoft.com/office/drawing/2014/main" id="{5234FBD2-5324-4C1E-B0A6-3BB4A9F572A3}"/>
              </a:ext>
            </a:extLst>
          </p:cNvPr>
          <p:cNvSpPr txBox="1">
            <a:spLocks/>
          </p:cNvSpPr>
          <p:nvPr/>
        </p:nvSpPr>
        <p:spPr>
          <a:xfrm>
            <a:off x="5766644" y="2053211"/>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F</a:t>
            </a:r>
          </a:p>
        </p:txBody>
      </p:sp>
      <p:sp>
        <p:nvSpPr>
          <p:cNvPr id="24" name="Google Shape;337;p36">
            <a:extLst>
              <a:ext uri="{FF2B5EF4-FFF2-40B4-BE49-F238E27FC236}">
                <a16:creationId xmlns:a16="http://schemas.microsoft.com/office/drawing/2014/main" id="{3FD10AC5-C8A7-4897-A3C2-76504DA3105B}"/>
              </a:ext>
            </a:extLst>
          </p:cNvPr>
          <p:cNvSpPr txBox="1">
            <a:spLocks/>
          </p:cNvSpPr>
          <p:nvPr/>
        </p:nvSpPr>
        <p:spPr>
          <a:xfrm>
            <a:off x="5766644" y="2535641"/>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E</a:t>
            </a:r>
          </a:p>
        </p:txBody>
      </p:sp>
      <p:sp>
        <p:nvSpPr>
          <p:cNvPr id="25" name="Google Shape;337;p36">
            <a:extLst>
              <a:ext uri="{FF2B5EF4-FFF2-40B4-BE49-F238E27FC236}">
                <a16:creationId xmlns:a16="http://schemas.microsoft.com/office/drawing/2014/main" id="{5D3ABA9F-36EE-41F4-AE1A-A2E19ED3B750}"/>
              </a:ext>
            </a:extLst>
          </p:cNvPr>
          <p:cNvSpPr txBox="1">
            <a:spLocks/>
          </p:cNvSpPr>
          <p:nvPr/>
        </p:nvSpPr>
        <p:spPr>
          <a:xfrm>
            <a:off x="6355142" y="2052224"/>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G</a:t>
            </a:r>
          </a:p>
        </p:txBody>
      </p:sp>
      <p:sp>
        <p:nvSpPr>
          <p:cNvPr id="26" name="Google Shape;337;p36">
            <a:extLst>
              <a:ext uri="{FF2B5EF4-FFF2-40B4-BE49-F238E27FC236}">
                <a16:creationId xmlns:a16="http://schemas.microsoft.com/office/drawing/2014/main" id="{77765008-A74A-43D7-B79F-2430519F2F9A}"/>
              </a:ext>
            </a:extLst>
          </p:cNvPr>
          <p:cNvSpPr txBox="1">
            <a:spLocks/>
          </p:cNvSpPr>
          <p:nvPr/>
        </p:nvSpPr>
        <p:spPr>
          <a:xfrm>
            <a:off x="6355142" y="2534654"/>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27" name="Google Shape;337;p36">
            <a:extLst>
              <a:ext uri="{FF2B5EF4-FFF2-40B4-BE49-F238E27FC236}">
                <a16:creationId xmlns:a16="http://schemas.microsoft.com/office/drawing/2014/main" id="{AEA40AAB-B6FA-439D-A5A2-40051AE71683}"/>
              </a:ext>
            </a:extLst>
          </p:cNvPr>
          <p:cNvSpPr txBox="1">
            <a:spLocks/>
          </p:cNvSpPr>
          <p:nvPr/>
        </p:nvSpPr>
        <p:spPr>
          <a:xfrm>
            <a:off x="6943640" y="2051237"/>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H</a:t>
            </a:r>
          </a:p>
        </p:txBody>
      </p:sp>
      <p:sp>
        <p:nvSpPr>
          <p:cNvPr id="28" name="Google Shape;337;p36">
            <a:extLst>
              <a:ext uri="{FF2B5EF4-FFF2-40B4-BE49-F238E27FC236}">
                <a16:creationId xmlns:a16="http://schemas.microsoft.com/office/drawing/2014/main" id="{4BADC958-90E9-48F5-802C-2B5FE194EC5D}"/>
              </a:ext>
            </a:extLst>
          </p:cNvPr>
          <p:cNvSpPr txBox="1">
            <a:spLocks/>
          </p:cNvSpPr>
          <p:nvPr/>
        </p:nvSpPr>
        <p:spPr>
          <a:xfrm>
            <a:off x="6943640" y="2533667"/>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29" name="Google Shape;337;p36">
            <a:extLst>
              <a:ext uri="{FF2B5EF4-FFF2-40B4-BE49-F238E27FC236}">
                <a16:creationId xmlns:a16="http://schemas.microsoft.com/office/drawing/2014/main" id="{D8F7623A-014B-4977-B33E-C4DB97DE833A}"/>
              </a:ext>
            </a:extLst>
          </p:cNvPr>
          <p:cNvSpPr txBox="1">
            <a:spLocks/>
          </p:cNvSpPr>
          <p:nvPr/>
        </p:nvSpPr>
        <p:spPr>
          <a:xfrm>
            <a:off x="714000" y="3411084"/>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Check the very last parent of C and D</a:t>
            </a:r>
          </a:p>
        </p:txBody>
      </p:sp>
    </p:spTree>
    <p:extLst>
      <p:ext uri="{BB962C8B-B14F-4D97-AF65-F5344CB8AC3E}">
        <p14:creationId xmlns:p14="http://schemas.microsoft.com/office/powerpoint/2010/main" val="1502737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 name="Google Shape;336;p36">
            <a:extLst>
              <a:ext uri="{FF2B5EF4-FFF2-40B4-BE49-F238E27FC236}">
                <a16:creationId xmlns:a16="http://schemas.microsoft.com/office/drawing/2014/main" id="{9B511561-3877-DEC9-93A8-C5BECD0FDEAB}"/>
              </a:ext>
            </a:extLst>
          </p:cNvPr>
          <p:cNvSpPr txBox="1">
            <a:spLocks/>
          </p:cNvSpPr>
          <p:nvPr/>
        </p:nvSpPr>
        <p:spPr>
          <a:xfrm>
            <a:off x="3030033" y="3222240"/>
            <a:ext cx="1321710" cy="942618"/>
          </a:xfrm>
          <a:prstGeom prst="rect">
            <a:avLst/>
          </a:prstGeom>
          <a:solidFill>
            <a:srgbClr val="0070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1800" dirty="0">
              <a:latin typeface="Montserrat SemiBold" pitchFamily="2" charset="0"/>
            </a:endParaRPr>
          </a:p>
        </p:txBody>
      </p:sp>
      <p:sp>
        <p:nvSpPr>
          <p:cNvPr id="4" name="Google Shape;336;p36">
            <a:extLst>
              <a:ext uri="{FF2B5EF4-FFF2-40B4-BE49-F238E27FC236}">
                <a16:creationId xmlns:a16="http://schemas.microsoft.com/office/drawing/2014/main" id="{2DE9CCC3-F777-EC72-B290-13BDD8D841C9}"/>
              </a:ext>
            </a:extLst>
          </p:cNvPr>
          <p:cNvSpPr txBox="1">
            <a:spLocks/>
          </p:cNvSpPr>
          <p:nvPr/>
        </p:nvSpPr>
        <p:spPr>
          <a:xfrm>
            <a:off x="4624115" y="3222240"/>
            <a:ext cx="755494" cy="942618"/>
          </a:xfrm>
          <a:prstGeom prst="rect">
            <a:avLst/>
          </a:prstGeom>
          <a:solidFill>
            <a:srgbClr val="FF922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1800" dirty="0">
              <a:latin typeface="Montserrat SemiBold" pitchFamily="2" charset="0"/>
            </a:endParaRPr>
          </a:p>
        </p:txBody>
      </p:sp>
      <p:sp>
        <p:nvSpPr>
          <p:cNvPr id="5" name="Google Shape;336;p36">
            <a:extLst>
              <a:ext uri="{FF2B5EF4-FFF2-40B4-BE49-F238E27FC236}">
                <a16:creationId xmlns:a16="http://schemas.microsoft.com/office/drawing/2014/main" id="{137EAA69-8905-8488-A2F7-C19884839249}"/>
              </a:ext>
            </a:extLst>
          </p:cNvPr>
          <p:cNvSpPr txBox="1">
            <a:spLocks/>
          </p:cNvSpPr>
          <p:nvPr/>
        </p:nvSpPr>
        <p:spPr>
          <a:xfrm>
            <a:off x="5651980" y="3222240"/>
            <a:ext cx="1222705" cy="942618"/>
          </a:xfrm>
          <a:prstGeom prst="rect">
            <a:avLst/>
          </a:prstGeom>
          <a:solidFill>
            <a:srgbClr val="7030A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1800" dirty="0">
              <a:latin typeface="Montserrat SemiBold" pitchFamily="2" charset="0"/>
            </a:endParaRPr>
          </a:p>
        </p:txBody>
      </p:sp>
      <p:sp>
        <p:nvSpPr>
          <p:cNvPr id="7" name="Google Shape;336;p36">
            <a:extLst>
              <a:ext uri="{FF2B5EF4-FFF2-40B4-BE49-F238E27FC236}">
                <a16:creationId xmlns:a16="http://schemas.microsoft.com/office/drawing/2014/main" id="{CBAE6955-8E89-B41E-EB54-95AE7EEF289B}"/>
              </a:ext>
            </a:extLst>
          </p:cNvPr>
          <p:cNvSpPr txBox="1">
            <a:spLocks/>
          </p:cNvSpPr>
          <p:nvPr/>
        </p:nvSpPr>
        <p:spPr>
          <a:xfrm>
            <a:off x="948598" y="2046134"/>
            <a:ext cx="3675517" cy="357156"/>
          </a:xfrm>
          <a:prstGeom prst="rect">
            <a:avLst/>
          </a:prstGeom>
          <a:solidFill>
            <a:srgbClr val="0070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1800" dirty="0">
              <a:latin typeface="Montserrat SemiBold" pitchFamily="2" charset="0"/>
            </a:endParaRPr>
          </a:p>
        </p:txBody>
      </p:sp>
      <p:sp>
        <p:nvSpPr>
          <p:cNvPr id="8" name="Google Shape;336;p36">
            <a:extLst>
              <a:ext uri="{FF2B5EF4-FFF2-40B4-BE49-F238E27FC236}">
                <a16:creationId xmlns:a16="http://schemas.microsoft.com/office/drawing/2014/main" id="{178D750A-E5D9-8E16-B0B5-F1A3F5490C54}"/>
              </a:ext>
            </a:extLst>
          </p:cNvPr>
          <p:cNvSpPr txBox="1">
            <a:spLocks/>
          </p:cNvSpPr>
          <p:nvPr/>
        </p:nvSpPr>
        <p:spPr>
          <a:xfrm>
            <a:off x="947048" y="1676794"/>
            <a:ext cx="5441052" cy="357156"/>
          </a:xfrm>
          <a:prstGeom prst="rect">
            <a:avLst/>
          </a:prstGeom>
          <a:solidFill>
            <a:srgbClr val="FF922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1800" dirty="0">
              <a:latin typeface="Montserrat SemiBold" pitchFamily="2" charset="0"/>
            </a:endParaRPr>
          </a:p>
        </p:txBody>
      </p:sp>
      <p:sp>
        <p:nvSpPr>
          <p:cNvPr id="15" name="Google Shape;336;p36">
            <a:extLst>
              <a:ext uri="{FF2B5EF4-FFF2-40B4-BE49-F238E27FC236}">
                <a16:creationId xmlns:a16="http://schemas.microsoft.com/office/drawing/2014/main" id="{55DA47FB-6102-674F-2E01-D5E59CAB9C6E}"/>
              </a:ext>
            </a:extLst>
          </p:cNvPr>
          <p:cNvSpPr txBox="1">
            <a:spLocks/>
          </p:cNvSpPr>
          <p:nvPr/>
        </p:nvSpPr>
        <p:spPr>
          <a:xfrm>
            <a:off x="947048" y="2406934"/>
            <a:ext cx="6419734" cy="640276"/>
          </a:xfrm>
          <a:prstGeom prst="rect">
            <a:avLst/>
          </a:prstGeom>
          <a:solidFill>
            <a:srgbClr val="7030A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1800" dirty="0">
              <a:latin typeface="Montserrat SemiBold" pitchFamily="2" charset="0"/>
            </a:endParaRPr>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180</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3. Divide-and-Conquer MST</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 name="Google Shape;336;p36">
            <a:extLst>
              <a:ext uri="{FF2B5EF4-FFF2-40B4-BE49-F238E27FC236}">
                <a16:creationId xmlns:a16="http://schemas.microsoft.com/office/drawing/2014/main" id="{C8025A21-111C-DC6B-38F9-79C78D5EA18D}"/>
              </a:ext>
            </a:extLst>
          </p:cNvPr>
          <p:cNvSpPr txBox="1">
            <a:spLocks/>
          </p:cNvSpPr>
          <p:nvPr/>
        </p:nvSpPr>
        <p:spPr>
          <a:xfrm>
            <a:off x="714000" y="1153130"/>
            <a:ext cx="6530862"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Runtime Analysis:</a:t>
            </a:r>
          </a:p>
        </p:txBody>
      </p:sp>
      <p:sp>
        <p:nvSpPr>
          <p:cNvPr id="9" name="Google Shape;336;p36">
            <a:extLst>
              <a:ext uri="{FF2B5EF4-FFF2-40B4-BE49-F238E27FC236}">
                <a16:creationId xmlns:a16="http://schemas.microsoft.com/office/drawing/2014/main" id="{E386810C-A477-1ED3-2EA0-C4A5D30C076A}"/>
              </a:ext>
            </a:extLst>
          </p:cNvPr>
          <p:cNvSpPr txBox="1">
            <a:spLocks/>
          </p:cNvSpPr>
          <p:nvPr/>
        </p:nvSpPr>
        <p:spPr>
          <a:xfrm>
            <a:off x="714000" y="1617230"/>
            <a:ext cx="6530862"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 Find median (O(E) time through </a:t>
            </a:r>
            <a:r>
              <a:rPr lang="en-US" sz="1800" dirty="0" err="1">
                <a:latin typeface="Montserrat SemiBold" pitchFamily="2" charset="0"/>
              </a:rPr>
              <a:t>QuickSelect</a:t>
            </a:r>
            <a:r>
              <a:rPr lang="en-US" sz="1800" dirty="0">
                <a:latin typeface="Montserrat SemiBold" pitchFamily="2" charset="0"/>
              </a:rPr>
              <a:t>)</a:t>
            </a:r>
          </a:p>
        </p:txBody>
      </p:sp>
      <p:sp>
        <p:nvSpPr>
          <p:cNvPr id="10" name="Google Shape;336;p36">
            <a:extLst>
              <a:ext uri="{FF2B5EF4-FFF2-40B4-BE49-F238E27FC236}">
                <a16:creationId xmlns:a16="http://schemas.microsoft.com/office/drawing/2014/main" id="{64C1A160-92CF-533F-ABEB-6AD517A559C5}"/>
              </a:ext>
            </a:extLst>
          </p:cNvPr>
          <p:cNvSpPr txBox="1">
            <a:spLocks/>
          </p:cNvSpPr>
          <p:nvPr/>
        </p:nvSpPr>
        <p:spPr>
          <a:xfrm>
            <a:off x="714000" y="1986570"/>
            <a:ext cx="6530862"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 Partition edges to 2 subgraphs</a:t>
            </a:r>
          </a:p>
        </p:txBody>
      </p:sp>
      <p:sp>
        <p:nvSpPr>
          <p:cNvPr id="11" name="Google Shape;336;p36">
            <a:extLst>
              <a:ext uri="{FF2B5EF4-FFF2-40B4-BE49-F238E27FC236}">
                <a16:creationId xmlns:a16="http://schemas.microsoft.com/office/drawing/2014/main" id="{D1B42DBE-2BC3-48F2-FB01-58EE7532AF3C}"/>
              </a:ext>
            </a:extLst>
          </p:cNvPr>
          <p:cNvSpPr txBox="1">
            <a:spLocks/>
          </p:cNvSpPr>
          <p:nvPr/>
        </p:nvSpPr>
        <p:spPr>
          <a:xfrm>
            <a:off x="714000" y="2355910"/>
            <a:ext cx="7126980"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 After two recursive calls, at most 2V edges left in total</a:t>
            </a:r>
          </a:p>
        </p:txBody>
      </p:sp>
      <p:sp>
        <p:nvSpPr>
          <p:cNvPr id="12" name="Google Shape;336;p36">
            <a:extLst>
              <a:ext uri="{FF2B5EF4-FFF2-40B4-BE49-F238E27FC236}">
                <a16:creationId xmlns:a16="http://schemas.microsoft.com/office/drawing/2014/main" id="{C2B3ADE5-3FEF-46BC-6198-BA16770540D4}"/>
              </a:ext>
            </a:extLst>
          </p:cNvPr>
          <p:cNvSpPr txBox="1">
            <a:spLocks/>
          </p:cNvSpPr>
          <p:nvPr/>
        </p:nvSpPr>
        <p:spPr>
          <a:xfrm>
            <a:off x="835920" y="2669330"/>
            <a:ext cx="7126980"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(since each MST has at most V-1 </a:t>
            </a:r>
            <a:r>
              <a:rPr lang="en-US" sz="1800" dirty="0">
                <a:latin typeface="Montserrat SemiBold" pitchFamily="2" charset="0"/>
                <a:sym typeface="Wingdings" panose="05000000000000000000" pitchFamily="2" charset="2"/>
              </a:rPr>
              <a:t></a:t>
            </a:r>
            <a:r>
              <a:rPr lang="en-US" sz="1800" dirty="0">
                <a:latin typeface="Montserrat SemiBold" pitchFamily="2" charset="0"/>
              </a:rPr>
              <a:t> O(V) edges)</a:t>
            </a:r>
          </a:p>
        </p:txBody>
      </p:sp>
      <mc:AlternateContent xmlns:mc="http://schemas.openxmlformats.org/markup-compatibility/2006" xmlns:a14="http://schemas.microsoft.com/office/drawing/2010/main">
        <mc:Choice Requires="a14">
          <p:sp>
            <p:nvSpPr>
              <p:cNvPr id="14" name="Google Shape;336;p36">
                <a:extLst>
                  <a:ext uri="{FF2B5EF4-FFF2-40B4-BE49-F238E27FC236}">
                    <a16:creationId xmlns:a16="http://schemas.microsoft.com/office/drawing/2014/main" id="{FA47317B-8C9A-B575-0E3D-7CEEF3481A4D}"/>
                  </a:ext>
                </a:extLst>
              </p:cNvPr>
              <p:cNvSpPr txBox="1">
                <a:spLocks/>
              </p:cNvSpPr>
              <p:nvPr/>
            </p:nvSpPr>
            <p:spPr>
              <a:xfrm>
                <a:off x="714000" y="3222240"/>
                <a:ext cx="7126980" cy="117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𝑇</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𝑉</m:t>
                          </m:r>
                          <m:r>
                            <a:rPr lang="en-US" sz="2400" b="0" i="1" dirty="0" smtClean="0">
                              <a:latin typeface="Cambria Math" panose="02040503050406030204" pitchFamily="18" charset="0"/>
                            </a:rPr>
                            <m:t>,</m:t>
                          </m:r>
                          <m:r>
                            <a:rPr lang="en-US" sz="2400" b="0" i="1" dirty="0" smtClean="0">
                              <a:latin typeface="Cambria Math" panose="02040503050406030204" pitchFamily="18" charset="0"/>
                            </a:rPr>
                            <m:t>𝐸</m:t>
                          </m:r>
                        </m:e>
                      </m:d>
                      <m:r>
                        <a:rPr lang="en-US" sz="2400" b="0" i="1" dirty="0" smtClean="0">
                          <a:latin typeface="Cambria Math" panose="02040503050406030204" pitchFamily="18" charset="0"/>
                        </a:rPr>
                        <m:t>=2</m:t>
                      </m:r>
                      <m:r>
                        <a:rPr lang="en-US" sz="2400" b="0" i="1" dirty="0" smtClean="0">
                          <a:latin typeface="Cambria Math" panose="02040503050406030204" pitchFamily="18" charset="0"/>
                        </a:rPr>
                        <m:t>𝑇</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𝑉</m:t>
                          </m:r>
                          <m:r>
                            <a:rPr lang="en-US" sz="2400" b="0" i="1" dirty="0" smtClean="0">
                              <a:latin typeface="Cambria Math" panose="02040503050406030204" pitchFamily="18" charset="0"/>
                            </a:rPr>
                            <m:t>,</m:t>
                          </m:r>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𝐸</m:t>
                              </m:r>
                            </m:num>
                            <m:den>
                              <m:r>
                                <a:rPr lang="en-US" sz="2400" b="0" i="1" dirty="0" smtClean="0">
                                  <a:latin typeface="Cambria Math" panose="02040503050406030204" pitchFamily="18" charset="0"/>
                                </a:rPr>
                                <m:t>2</m:t>
                              </m:r>
                            </m:den>
                          </m:f>
                        </m:e>
                      </m:d>
                      <m:r>
                        <a:rPr lang="en-US" sz="2400" b="0" i="1" dirty="0" smtClean="0">
                          <a:latin typeface="Cambria Math" panose="02040503050406030204" pitchFamily="18" charset="0"/>
                        </a:rPr>
                        <m:t>+</m:t>
                      </m:r>
                      <m:r>
                        <a:rPr lang="en-US" sz="2400" b="0" i="1" dirty="0" smtClean="0">
                          <a:latin typeface="Cambria Math" panose="02040503050406030204" pitchFamily="18" charset="0"/>
                        </a:rPr>
                        <m:t>𝑂</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𝐸</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𝑇</m:t>
                      </m:r>
                      <m:r>
                        <a:rPr lang="en-US" sz="2400" b="0" i="1" dirty="0" smtClean="0">
                          <a:latin typeface="Cambria Math" panose="02040503050406030204" pitchFamily="18" charset="0"/>
                        </a:rPr>
                        <m:t>(</m:t>
                      </m:r>
                      <m:r>
                        <a:rPr lang="en-US" sz="2400" b="0" i="1" dirty="0" smtClean="0">
                          <a:latin typeface="Cambria Math" panose="02040503050406030204" pitchFamily="18" charset="0"/>
                        </a:rPr>
                        <m:t>𝑉</m:t>
                      </m:r>
                      <m:r>
                        <a:rPr lang="en-US" sz="2400" b="0" i="1" dirty="0" smtClean="0">
                          <a:latin typeface="Cambria Math" panose="02040503050406030204" pitchFamily="18" charset="0"/>
                        </a:rPr>
                        <m:t>,2</m:t>
                      </m:r>
                      <m:r>
                        <a:rPr lang="en-US" sz="2400" b="0" i="1" dirty="0" smtClean="0">
                          <a:latin typeface="Cambria Math" panose="02040503050406030204" pitchFamily="18" charset="0"/>
                        </a:rPr>
                        <m:t>𝑉</m:t>
                      </m:r>
                      <m:r>
                        <a:rPr lang="en-US" sz="2400" b="0" i="1" dirty="0" smtClean="0">
                          <a:latin typeface="Cambria Math" panose="02040503050406030204" pitchFamily="18" charset="0"/>
                        </a:rPr>
                        <m:t>)</m:t>
                      </m:r>
                    </m:oMath>
                  </m:oMathPara>
                </a14:m>
                <a:endParaRPr lang="en-US" sz="2400" dirty="0">
                  <a:latin typeface="Montserrat SemiBold" pitchFamily="2" charset="0"/>
                </a:endParaRPr>
              </a:p>
            </p:txBody>
          </p:sp>
        </mc:Choice>
        <mc:Fallback xmlns="">
          <p:sp>
            <p:nvSpPr>
              <p:cNvPr id="14" name="Google Shape;336;p36">
                <a:extLst>
                  <a:ext uri="{FF2B5EF4-FFF2-40B4-BE49-F238E27FC236}">
                    <a16:creationId xmlns:a16="http://schemas.microsoft.com/office/drawing/2014/main" id="{FA47317B-8C9A-B575-0E3D-7CEEF3481A4D}"/>
                  </a:ext>
                </a:extLst>
              </p:cNvPr>
              <p:cNvSpPr txBox="1">
                <a:spLocks noRot="1" noChangeAspect="1" noMove="1" noResize="1" noEditPoints="1" noAdjustHandles="1" noChangeArrowheads="1" noChangeShapeType="1" noTextEdit="1"/>
              </p:cNvSpPr>
              <p:nvPr/>
            </p:nvSpPr>
            <p:spPr>
              <a:xfrm>
                <a:off x="714000" y="3222240"/>
                <a:ext cx="7126980" cy="1174500"/>
              </a:xfrm>
              <a:prstGeom prst="rect">
                <a:avLst/>
              </a:prstGeom>
              <a:blipFill>
                <a:blip r:embed="rId3"/>
                <a:stretch>
                  <a:fillRect/>
                </a:stretch>
              </a:blipFill>
              <a:ln>
                <a:noFill/>
              </a:ln>
            </p:spPr>
            <p:txBody>
              <a:bodyPr/>
              <a:lstStyle/>
              <a:p>
                <a:r>
                  <a:rPr lang="en-SG">
                    <a:noFill/>
                  </a:rPr>
                  <a:t> </a:t>
                </a:r>
              </a:p>
            </p:txBody>
          </p:sp>
        </mc:Fallback>
      </mc:AlternateContent>
    </p:spTree>
    <p:extLst>
      <p:ext uri="{BB962C8B-B14F-4D97-AF65-F5344CB8AC3E}">
        <p14:creationId xmlns:p14="http://schemas.microsoft.com/office/powerpoint/2010/main" val="1254339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15" grpId="0" animBg="1"/>
      <p:bldP spid="10" grpId="0"/>
      <p:bldP spid="11" grpId="0"/>
      <p:bldP spid="12" grpId="0"/>
      <p:bldP spid="14"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4" name="Google Shape;336;p36">
            <a:extLst>
              <a:ext uri="{FF2B5EF4-FFF2-40B4-BE49-F238E27FC236}">
                <a16:creationId xmlns:a16="http://schemas.microsoft.com/office/drawing/2014/main" id="{083786B1-8CF6-1288-27D5-08AB0C6575FA}"/>
              </a:ext>
            </a:extLst>
          </p:cNvPr>
          <p:cNvSpPr txBox="1">
            <a:spLocks/>
          </p:cNvSpPr>
          <p:nvPr/>
        </p:nvSpPr>
        <p:spPr>
          <a:xfrm>
            <a:off x="3030033" y="3222240"/>
            <a:ext cx="1321710" cy="942618"/>
          </a:xfrm>
          <a:prstGeom prst="rect">
            <a:avLst/>
          </a:prstGeom>
          <a:solidFill>
            <a:srgbClr val="0070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1800" dirty="0">
              <a:latin typeface="Montserrat SemiBold" pitchFamily="2" charset="0"/>
            </a:endParaRPr>
          </a:p>
        </p:txBody>
      </p:sp>
      <p:sp>
        <p:nvSpPr>
          <p:cNvPr id="5" name="Google Shape;336;p36">
            <a:extLst>
              <a:ext uri="{FF2B5EF4-FFF2-40B4-BE49-F238E27FC236}">
                <a16:creationId xmlns:a16="http://schemas.microsoft.com/office/drawing/2014/main" id="{BD307FDC-883C-8CA9-8220-F815079FC983}"/>
              </a:ext>
            </a:extLst>
          </p:cNvPr>
          <p:cNvSpPr txBox="1">
            <a:spLocks/>
          </p:cNvSpPr>
          <p:nvPr/>
        </p:nvSpPr>
        <p:spPr>
          <a:xfrm>
            <a:off x="4624115" y="3222240"/>
            <a:ext cx="755494" cy="942618"/>
          </a:xfrm>
          <a:prstGeom prst="rect">
            <a:avLst/>
          </a:prstGeom>
          <a:solidFill>
            <a:srgbClr val="FF922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1800" dirty="0">
              <a:latin typeface="Montserrat SemiBold" pitchFamily="2" charset="0"/>
            </a:endParaRPr>
          </a:p>
        </p:txBody>
      </p:sp>
      <p:sp>
        <p:nvSpPr>
          <p:cNvPr id="7" name="Google Shape;336;p36">
            <a:extLst>
              <a:ext uri="{FF2B5EF4-FFF2-40B4-BE49-F238E27FC236}">
                <a16:creationId xmlns:a16="http://schemas.microsoft.com/office/drawing/2014/main" id="{01D00BF0-1677-7F1C-A874-DE08815E7C6F}"/>
              </a:ext>
            </a:extLst>
          </p:cNvPr>
          <p:cNvSpPr txBox="1">
            <a:spLocks/>
          </p:cNvSpPr>
          <p:nvPr/>
        </p:nvSpPr>
        <p:spPr>
          <a:xfrm>
            <a:off x="5651980" y="3222240"/>
            <a:ext cx="1222705" cy="942618"/>
          </a:xfrm>
          <a:prstGeom prst="rect">
            <a:avLst/>
          </a:prstGeom>
          <a:solidFill>
            <a:srgbClr val="7030A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1800" dirty="0">
              <a:latin typeface="Montserrat SemiBold" pitchFamily="2" charset="0"/>
            </a:endParaRPr>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181</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3. Divide-and-Conquer MST</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 name="Google Shape;336;p36">
            <a:extLst>
              <a:ext uri="{FF2B5EF4-FFF2-40B4-BE49-F238E27FC236}">
                <a16:creationId xmlns:a16="http://schemas.microsoft.com/office/drawing/2014/main" id="{C8025A21-111C-DC6B-38F9-79C78D5EA18D}"/>
              </a:ext>
            </a:extLst>
          </p:cNvPr>
          <p:cNvSpPr txBox="1">
            <a:spLocks/>
          </p:cNvSpPr>
          <p:nvPr/>
        </p:nvSpPr>
        <p:spPr>
          <a:xfrm>
            <a:off x="714000" y="1153130"/>
            <a:ext cx="6530862"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Runtime Analysis:</a:t>
            </a:r>
          </a:p>
        </p:txBody>
      </p:sp>
      <p:sp>
        <p:nvSpPr>
          <p:cNvPr id="9" name="Google Shape;336;p36">
            <a:extLst>
              <a:ext uri="{FF2B5EF4-FFF2-40B4-BE49-F238E27FC236}">
                <a16:creationId xmlns:a16="http://schemas.microsoft.com/office/drawing/2014/main" id="{E386810C-A477-1ED3-2EA0-C4A5D30C076A}"/>
              </a:ext>
            </a:extLst>
          </p:cNvPr>
          <p:cNvSpPr txBox="1">
            <a:spLocks/>
          </p:cNvSpPr>
          <p:nvPr/>
        </p:nvSpPr>
        <p:spPr>
          <a:xfrm>
            <a:off x="714000" y="1617230"/>
            <a:ext cx="7758450"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Since base case states to run Prim’s algo when E &lt; 4V, </a:t>
            </a:r>
          </a:p>
          <a:p>
            <a:r>
              <a:rPr lang="en-US" sz="1800" dirty="0">
                <a:latin typeface="Montserrat SemiBold" pitchFamily="2" charset="0"/>
              </a:rPr>
              <a:t>T(V, 2V) is essentially the same as Prim’s Runtime Complexity!</a:t>
            </a:r>
          </a:p>
        </p:txBody>
      </p:sp>
      <p:sp>
        <p:nvSpPr>
          <p:cNvPr id="11" name="Google Shape;336;p36">
            <a:extLst>
              <a:ext uri="{FF2B5EF4-FFF2-40B4-BE49-F238E27FC236}">
                <a16:creationId xmlns:a16="http://schemas.microsoft.com/office/drawing/2014/main" id="{D1B42DBE-2BC3-48F2-FB01-58EE7532AF3C}"/>
              </a:ext>
            </a:extLst>
          </p:cNvPr>
          <p:cNvSpPr txBox="1">
            <a:spLocks/>
          </p:cNvSpPr>
          <p:nvPr/>
        </p:nvSpPr>
        <p:spPr>
          <a:xfrm>
            <a:off x="714000" y="2355910"/>
            <a:ext cx="7126980"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Prim’s: O(E log V) = O(2V log V) </a:t>
            </a:r>
            <a:r>
              <a:rPr lang="en-US" sz="1800" dirty="0">
                <a:latin typeface="Montserrat SemiBold" pitchFamily="2" charset="0"/>
                <a:sym typeface="Wingdings" panose="05000000000000000000" pitchFamily="2" charset="2"/>
              </a:rPr>
              <a:t> O(V log V)</a:t>
            </a:r>
            <a:endParaRPr lang="en-US" sz="1800" dirty="0">
              <a:latin typeface="Montserrat SemiBold" pitchFamily="2" charset="0"/>
            </a:endParaRPr>
          </a:p>
        </p:txBody>
      </p:sp>
      <mc:AlternateContent xmlns:mc="http://schemas.openxmlformats.org/markup-compatibility/2006" xmlns:a14="http://schemas.microsoft.com/office/drawing/2010/main">
        <mc:Choice Requires="a14">
          <p:sp>
            <p:nvSpPr>
              <p:cNvPr id="3" name="Google Shape;336;p36">
                <a:extLst>
                  <a:ext uri="{FF2B5EF4-FFF2-40B4-BE49-F238E27FC236}">
                    <a16:creationId xmlns:a16="http://schemas.microsoft.com/office/drawing/2014/main" id="{191C249E-9FAE-517F-6AEF-60E606E58B33}"/>
                  </a:ext>
                </a:extLst>
              </p:cNvPr>
              <p:cNvSpPr txBox="1">
                <a:spLocks/>
              </p:cNvSpPr>
              <p:nvPr/>
            </p:nvSpPr>
            <p:spPr>
              <a:xfrm>
                <a:off x="714000" y="3222240"/>
                <a:ext cx="7126980" cy="117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𝑇</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𝑉</m:t>
                          </m:r>
                          <m:r>
                            <a:rPr lang="en-US" sz="2400" b="0" i="1" dirty="0" smtClean="0">
                              <a:latin typeface="Cambria Math" panose="02040503050406030204" pitchFamily="18" charset="0"/>
                            </a:rPr>
                            <m:t>,</m:t>
                          </m:r>
                          <m:r>
                            <a:rPr lang="en-US" sz="2400" b="0" i="1" dirty="0" smtClean="0">
                              <a:latin typeface="Cambria Math" panose="02040503050406030204" pitchFamily="18" charset="0"/>
                            </a:rPr>
                            <m:t>𝐸</m:t>
                          </m:r>
                        </m:e>
                      </m:d>
                      <m:r>
                        <a:rPr lang="en-US" sz="2400" b="0" i="1" dirty="0" smtClean="0">
                          <a:latin typeface="Cambria Math" panose="02040503050406030204" pitchFamily="18" charset="0"/>
                        </a:rPr>
                        <m:t>=2</m:t>
                      </m:r>
                      <m:r>
                        <a:rPr lang="en-US" sz="2400" b="0" i="1" dirty="0" smtClean="0">
                          <a:latin typeface="Cambria Math" panose="02040503050406030204" pitchFamily="18" charset="0"/>
                        </a:rPr>
                        <m:t>𝑇</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𝑉</m:t>
                          </m:r>
                          <m:r>
                            <a:rPr lang="en-US" sz="2400" b="0" i="1" dirty="0" smtClean="0">
                              <a:latin typeface="Cambria Math" panose="02040503050406030204" pitchFamily="18" charset="0"/>
                            </a:rPr>
                            <m:t>,</m:t>
                          </m:r>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𝐸</m:t>
                              </m:r>
                            </m:num>
                            <m:den>
                              <m:r>
                                <a:rPr lang="en-US" sz="2400" b="0" i="1" dirty="0" smtClean="0">
                                  <a:latin typeface="Cambria Math" panose="02040503050406030204" pitchFamily="18" charset="0"/>
                                </a:rPr>
                                <m:t>2</m:t>
                              </m:r>
                            </m:den>
                          </m:f>
                        </m:e>
                      </m:d>
                      <m:r>
                        <a:rPr lang="en-US" sz="2400" b="0" i="1" dirty="0" smtClean="0">
                          <a:latin typeface="Cambria Math" panose="02040503050406030204" pitchFamily="18" charset="0"/>
                        </a:rPr>
                        <m:t>+</m:t>
                      </m:r>
                      <m:r>
                        <a:rPr lang="en-US" sz="2400" b="0" i="1" dirty="0" smtClean="0">
                          <a:latin typeface="Cambria Math" panose="02040503050406030204" pitchFamily="18" charset="0"/>
                        </a:rPr>
                        <m:t>𝑂</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𝐸</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𝑇</m:t>
                      </m:r>
                      <m:r>
                        <a:rPr lang="en-US" sz="2400" b="0" i="1" dirty="0" smtClean="0">
                          <a:latin typeface="Cambria Math" panose="02040503050406030204" pitchFamily="18" charset="0"/>
                        </a:rPr>
                        <m:t>(</m:t>
                      </m:r>
                      <m:r>
                        <a:rPr lang="en-US" sz="2400" b="0" i="1" dirty="0" smtClean="0">
                          <a:latin typeface="Cambria Math" panose="02040503050406030204" pitchFamily="18" charset="0"/>
                        </a:rPr>
                        <m:t>𝑉</m:t>
                      </m:r>
                      <m:r>
                        <a:rPr lang="en-US" sz="2400" b="0" i="1" dirty="0" smtClean="0">
                          <a:latin typeface="Cambria Math" panose="02040503050406030204" pitchFamily="18" charset="0"/>
                        </a:rPr>
                        <m:t>,2</m:t>
                      </m:r>
                      <m:r>
                        <a:rPr lang="en-US" sz="2400" b="0" i="1" dirty="0" smtClean="0">
                          <a:latin typeface="Cambria Math" panose="02040503050406030204" pitchFamily="18" charset="0"/>
                        </a:rPr>
                        <m:t>𝑉</m:t>
                      </m:r>
                      <m:r>
                        <a:rPr lang="en-US" sz="2400" b="0" i="1" dirty="0" smtClean="0">
                          <a:latin typeface="Cambria Math" panose="02040503050406030204" pitchFamily="18" charset="0"/>
                        </a:rPr>
                        <m:t>)</m:t>
                      </m:r>
                    </m:oMath>
                  </m:oMathPara>
                </a14:m>
                <a:endParaRPr lang="en-US" sz="2400" dirty="0">
                  <a:latin typeface="Montserrat SemiBold" pitchFamily="2" charset="0"/>
                </a:endParaRPr>
              </a:p>
            </p:txBody>
          </p:sp>
        </mc:Choice>
        <mc:Fallback xmlns="">
          <p:sp>
            <p:nvSpPr>
              <p:cNvPr id="3" name="Google Shape;336;p36">
                <a:extLst>
                  <a:ext uri="{FF2B5EF4-FFF2-40B4-BE49-F238E27FC236}">
                    <a16:creationId xmlns:a16="http://schemas.microsoft.com/office/drawing/2014/main" id="{191C249E-9FAE-517F-6AEF-60E606E58B33}"/>
                  </a:ext>
                </a:extLst>
              </p:cNvPr>
              <p:cNvSpPr txBox="1">
                <a:spLocks noRot="1" noChangeAspect="1" noMove="1" noResize="1" noEditPoints="1" noAdjustHandles="1" noChangeArrowheads="1" noChangeShapeType="1" noTextEdit="1"/>
              </p:cNvSpPr>
              <p:nvPr/>
            </p:nvSpPr>
            <p:spPr>
              <a:xfrm>
                <a:off x="714000" y="3222240"/>
                <a:ext cx="7126980" cy="1174500"/>
              </a:xfrm>
              <a:prstGeom prst="rect">
                <a:avLst/>
              </a:prstGeom>
              <a:blipFill>
                <a:blip r:embed="rId3"/>
                <a:stretch>
                  <a:fillRect/>
                </a:stretch>
              </a:blipFill>
              <a:ln>
                <a:noFill/>
              </a:ln>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5" name="Google Shape;336;p36">
                <a:extLst>
                  <a:ext uri="{FF2B5EF4-FFF2-40B4-BE49-F238E27FC236}">
                    <a16:creationId xmlns:a16="http://schemas.microsoft.com/office/drawing/2014/main" id="{EBA0B221-6D7D-39A2-003F-C43083ABCDF9}"/>
                  </a:ext>
                </a:extLst>
              </p:cNvPr>
              <p:cNvSpPr txBox="1">
                <a:spLocks/>
              </p:cNvSpPr>
              <p:nvPr/>
            </p:nvSpPr>
            <p:spPr>
              <a:xfrm>
                <a:off x="5651980" y="3222240"/>
                <a:ext cx="1592882" cy="942618"/>
              </a:xfrm>
              <a:prstGeom prst="rect">
                <a:avLst/>
              </a:prstGeom>
              <a:solidFill>
                <a:srgbClr val="7030A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14:m>
                  <m:oMathPara xmlns:m="http://schemas.openxmlformats.org/officeDocument/2006/math">
                    <m:oMathParaPr>
                      <m:jc m:val="centerGroup"/>
                    </m:oMathParaPr>
                    <m:oMath xmlns:m="http://schemas.openxmlformats.org/officeDocument/2006/math">
                      <m:r>
                        <a:rPr lang="en-SG" sz="2400" b="0" i="1" smtClean="0">
                          <a:latin typeface="Cambria Math" panose="02040503050406030204" pitchFamily="18" charset="0"/>
                          <a:ea typeface="Cambria Math" panose="02040503050406030204" pitchFamily="18" charset="0"/>
                        </a:rPr>
                        <m:t>𝑂</m:t>
                      </m:r>
                      <m:d>
                        <m:dPr>
                          <m:ctrlPr>
                            <a:rPr lang="en-SG" sz="2400" b="0" i="1" smtClean="0">
                              <a:latin typeface="Cambria Math" panose="02040503050406030204" pitchFamily="18" charset="0"/>
                              <a:ea typeface="Cambria Math" panose="02040503050406030204" pitchFamily="18" charset="0"/>
                            </a:rPr>
                          </m:ctrlPr>
                        </m:dPr>
                        <m:e>
                          <m:r>
                            <a:rPr lang="en-SG" sz="2400" b="0" i="1" smtClean="0">
                              <a:latin typeface="Cambria Math" panose="02040503050406030204" pitchFamily="18" charset="0"/>
                              <a:ea typeface="Cambria Math" panose="02040503050406030204" pitchFamily="18" charset="0"/>
                            </a:rPr>
                            <m:t>𝑉</m:t>
                          </m:r>
                          <m:func>
                            <m:funcPr>
                              <m:ctrlPr>
                                <a:rPr lang="en-SG" sz="2400" b="0" i="1" smtClean="0">
                                  <a:latin typeface="Cambria Math" panose="02040503050406030204" pitchFamily="18" charset="0"/>
                                  <a:ea typeface="Cambria Math" panose="02040503050406030204" pitchFamily="18" charset="0"/>
                                </a:rPr>
                              </m:ctrlPr>
                            </m:funcPr>
                            <m:fName>
                              <m:r>
                                <m:rPr>
                                  <m:sty m:val="p"/>
                                </m:rPr>
                                <a:rPr lang="en-SG" sz="2400" b="0" i="0" smtClean="0">
                                  <a:latin typeface="Cambria Math" panose="02040503050406030204" pitchFamily="18" charset="0"/>
                                  <a:ea typeface="Cambria Math" panose="02040503050406030204" pitchFamily="18" charset="0"/>
                                </a:rPr>
                                <m:t>log</m:t>
                              </m:r>
                            </m:fName>
                            <m:e>
                              <m:r>
                                <a:rPr lang="en-SG" sz="2400" b="0" i="1" smtClean="0">
                                  <a:latin typeface="Cambria Math" panose="02040503050406030204" pitchFamily="18" charset="0"/>
                                  <a:ea typeface="Cambria Math" panose="02040503050406030204" pitchFamily="18" charset="0"/>
                                </a:rPr>
                                <m:t>𝑉</m:t>
                              </m:r>
                            </m:e>
                          </m:func>
                        </m:e>
                      </m:d>
                    </m:oMath>
                  </m:oMathPara>
                </a14:m>
                <a:endParaRPr lang="en-US" sz="2400" i="1" dirty="0">
                  <a:latin typeface="Cambria Math" panose="02040503050406030204" pitchFamily="18" charset="0"/>
                  <a:ea typeface="Cambria Math" panose="02040503050406030204" pitchFamily="18" charset="0"/>
                </a:endParaRPr>
              </a:p>
            </p:txBody>
          </p:sp>
        </mc:Choice>
        <mc:Fallback xmlns="">
          <p:sp>
            <p:nvSpPr>
              <p:cNvPr id="15" name="Google Shape;336;p36">
                <a:extLst>
                  <a:ext uri="{FF2B5EF4-FFF2-40B4-BE49-F238E27FC236}">
                    <a16:creationId xmlns:a16="http://schemas.microsoft.com/office/drawing/2014/main" id="{EBA0B221-6D7D-39A2-003F-C43083ABCDF9}"/>
                  </a:ext>
                </a:extLst>
              </p:cNvPr>
              <p:cNvSpPr txBox="1">
                <a:spLocks noRot="1" noChangeAspect="1" noMove="1" noResize="1" noEditPoints="1" noAdjustHandles="1" noChangeArrowheads="1" noChangeShapeType="1" noTextEdit="1"/>
              </p:cNvSpPr>
              <p:nvPr/>
            </p:nvSpPr>
            <p:spPr>
              <a:xfrm>
                <a:off x="5651980" y="3222240"/>
                <a:ext cx="1592882" cy="942618"/>
              </a:xfrm>
              <a:prstGeom prst="rect">
                <a:avLst/>
              </a:prstGeom>
              <a:blipFill>
                <a:blip r:embed="rId4"/>
                <a:stretch>
                  <a:fillRect/>
                </a:stretch>
              </a:blipFill>
              <a:ln>
                <a:noFill/>
              </a:ln>
            </p:spPr>
            <p:txBody>
              <a:bodyPr/>
              <a:lstStyle/>
              <a:p>
                <a:r>
                  <a:rPr lang="en-SG">
                    <a:noFill/>
                  </a:rPr>
                  <a:t> </a:t>
                </a:r>
              </a:p>
            </p:txBody>
          </p:sp>
        </mc:Fallback>
      </mc:AlternateContent>
    </p:spTree>
    <p:extLst>
      <p:ext uri="{BB962C8B-B14F-4D97-AF65-F5344CB8AC3E}">
        <p14:creationId xmlns:p14="http://schemas.microsoft.com/office/powerpoint/2010/main" val="3397476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5"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182</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3. Divide-and-Conquer MST</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 name="Google Shape;336;p36">
            <a:extLst>
              <a:ext uri="{FF2B5EF4-FFF2-40B4-BE49-F238E27FC236}">
                <a16:creationId xmlns:a16="http://schemas.microsoft.com/office/drawing/2014/main" id="{C8025A21-111C-DC6B-38F9-79C78D5EA18D}"/>
              </a:ext>
            </a:extLst>
          </p:cNvPr>
          <p:cNvSpPr txBox="1">
            <a:spLocks/>
          </p:cNvSpPr>
          <p:nvPr/>
        </p:nvSpPr>
        <p:spPr>
          <a:xfrm>
            <a:off x="714000" y="1153130"/>
            <a:ext cx="6530862"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Runtime Analysis:</a:t>
            </a:r>
          </a:p>
        </p:txBody>
      </p:sp>
      <mc:AlternateContent xmlns:mc="http://schemas.openxmlformats.org/markup-compatibility/2006" xmlns:a14="http://schemas.microsoft.com/office/drawing/2010/main">
        <mc:Choice Requires="a14">
          <p:sp>
            <p:nvSpPr>
              <p:cNvPr id="9" name="Google Shape;336;p36">
                <a:extLst>
                  <a:ext uri="{FF2B5EF4-FFF2-40B4-BE49-F238E27FC236}">
                    <a16:creationId xmlns:a16="http://schemas.microsoft.com/office/drawing/2014/main" id="{E386810C-A477-1ED3-2EA0-C4A5D30C076A}"/>
                  </a:ext>
                </a:extLst>
              </p:cNvPr>
              <p:cNvSpPr txBox="1">
                <a:spLocks/>
              </p:cNvSpPr>
              <p:nvPr/>
            </p:nvSpPr>
            <p:spPr>
              <a:xfrm>
                <a:off x="714000" y="1617230"/>
                <a:ext cx="7758450" cy="8592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Since base case happens before V edges, recursion tree will have at most </a:t>
                </a:r>
                <a14:m>
                  <m:oMath xmlns:m="http://schemas.openxmlformats.org/officeDocument/2006/math">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r>
                              <a:rPr lang="en-US" sz="1800" b="0" i="1" smtClean="0">
                                <a:latin typeface="Cambria Math" panose="02040503050406030204" pitchFamily="18" charset="0"/>
                              </a:rPr>
                              <m:t>𝑉</m:t>
                            </m:r>
                          </m:den>
                        </m:f>
                      </m:e>
                    </m:func>
                    <m:r>
                      <a:rPr lang="en-US" sz="1800" b="0" i="1" smtClean="0">
                        <a:latin typeface="Cambria Math" panose="02040503050406030204" pitchFamily="18" charset="0"/>
                      </a:rPr>
                      <m:t> </m:t>
                    </m:r>
                  </m:oMath>
                </a14:m>
                <a:r>
                  <a:rPr lang="en-US" sz="1800" dirty="0">
                    <a:latin typeface="Montserrat SemiBold" pitchFamily="2" charset="0"/>
                  </a:rPr>
                  <a:t>levels, at most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r>
                          <a:rPr lang="en-US" sz="1800" b="0" i="1" smtClean="0">
                            <a:latin typeface="Cambria Math" panose="02040503050406030204" pitchFamily="18" charset="0"/>
                          </a:rPr>
                          <m:t>𝑉</m:t>
                        </m:r>
                      </m:den>
                    </m:f>
                  </m:oMath>
                </a14:m>
                <a:r>
                  <a:rPr lang="en-US" sz="1800" dirty="0">
                    <a:latin typeface="Montserrat SemiBold" pitchFamily="2" charset="0"/>
                  </a:rPr>
                  <a:t> leaves and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m:t>
                        </m:r>
                        <m:r>
                          <a:rPr lang="en-US" sz="1800" b="0" i="1" smtClean="0">
                            <a:latin typeface="Cambria Math" panose="02040503050406030204" pitchFamily="18" charset="0"/>
                          </a:rPr>
                          <m:t>𝐸</m:t>
                        </m:r>
                      </m:num>
                      <m:den>
                        <m:r>
                          <a:rPr lang="en-US" sz="1800" b="0" i="1" smtClean="0">
                            <a:latin typeface="Cambria Math" panose="02040503050406030204" pitchFamily="18" charset="0"/>
                          </a:rPr>
                          <m:t>𝑉</m:t>
                        </m:r>
                      </m:den>
                    </m:f>
                  </m:oMath>
                </a14:m>
                <a:r>
                  <a:rPr lang="en-US" sz="1800" dirty="0">
                    <a:latin typeface="Montserrat SemiBold" pitchFamily="2" charset="0"/>
                  </a:rPr>
                  <a:t> nodes</a:t>
                </a:r>
              </a:p>
            </p:txBody>
          </p:sp>
        </mc:Choice>
        <mc:Fallback xmlns="">
          <p:sp>
            <p:nvSpPr>
              <p:cNvPr id="9" name="Google Shape;336;p36">
                <a:extLst>
                  <a:ext uri="{FF2B5EF4-FFF2-40B4-BE49-F238E27FC236}">
                    <a16:creationId xmlns:a16="http://schemas.microsoft.com/office/drawing/2014/main" id="{E386810C-A477-1ED3-2EA0-C4A5D30C076A}"/>
                  </a:ext>
                </a:extLst>
              </p:cNvPr>
              <p:cNvSpPr txBox="1">
                <a:spLocks noRot="1" noChangeAspect="1" noMove="1" noResize="1" noEditPoints="1" noAdjustHandles="1" noChangeArrowheads="1" noChangeShapeType="1" noTextEdit="1"/>
              </p:cNvSpPr>
              <p:nvPr/>
            </p:nvSpPr>
            <p:spPr>
              <a:xfrm>
                <a:off x="714000" y="1617230"/>
                <a:ext cx="7758450" cy="859270"/>
              </a:xfrm>
              <a:prstGeom prst="rect">
                <a:avLst/>
              </a:prstGeom>
              <a:blipFill>
                <a:blip r:embed="rId3"/>
                <a:stretch>
                  <a:fillRect l="-628"/>
                </a:stretch>
              </a:blipFill>
              <a:ln>
                <a:noFill/>
              </a:ln>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Google Shape;336;p36">
                <a:extLst>
                  <a:ext uri="{FF2B5EF4-FFF2-40B4-BE49-F238E27FC236}">
                    <a16:creationId xmlns:a16="http://schemas.microsoft.com/office/drawing/2014/main" id="{FA47317B-8C9A-B575-0E3D-7CEEF3481A4D}"/>
                  </a:ext>
                </a:extLst>
              </p:cNvPr>
              <p:cNvSpPr txBox="1">
                <a:spLocks/>
              </p:cNvSpPr>
              <p:nvPr/>
            </p:nvSpPr>
            <p:spPr>
              <a:xfrm>
                <a:off x="714000" y="2366670"/>
                <a:ext cx="7126980" cy="52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600" i="1" dirty="0">
                    <a:solidFill>
                      <a:schemeClr val="bg1">
                        <a:lumMod val="75000"/>
                      </a:schemeClr>
                    </a:solidFill>
                    <a:latin typeface="Montserrat SemiBold" pitchFamily="2" charset="0"/>
                  </a:rPr>
                  <a:t>Let k = levels, </a:t>
                </a:r>
                <a14:m>
                  <m:oMath xmlns:m="http://schemas.openxmlformats.org/officeDocument/2006/math">
                    <m:f>
                      <m:fPr>
                        <m:ctrlPr>
                          <a:rPr lang="en-US" sz="1600" b="0" i="1" smtClean="0">
                            <a:solidFill>
                              <a:schemeClr val="bg1">
                                <a:lumMod val="75000"/>
                              </a:schemeClr>
                            </a:solidFill>
                            <a:latin typeface="Cambria Math" panose="02040503050406030204" pitchFamily="18" charset="0"/>
                          </a:rPr>
                        </m:ctrlPr>
                      </m:fPr>
                      <m:num>
                        <m:r>
                          <a:rPr lang="en-US" sz="1600" b="0" i="1" smtClean="0">
                            <a:solidFill>
                              <a:schemeClr val="bg1">
                                <a:lumMod val="75000"/>
                              </a:schemeClr>
                            </a:solidFill>
                            <a:latin typeface="Cambria Math" panose="02040503050406030204" pitchFamily="18" charset="0"/>
                          </a:rPr>
                          <m:t>𝐸</m:t>
                        </m:r>
                      </m:num>
                      <m:den>
                        <m:sSup>
                          <m:sSupPr>
                            <m:ctrlPr>
                              <a:rPr lang="en-US" sz="1600" b="0" i="1" smtClean="0">
                                <a:solidFill>
                                  <a:schemeClr val="bg1">
                                    <a:lumMod val="75000"/>
                                  </a:schemeClr>
                                </a:solidFill>
                                <a:latin typeface="Cambria Math" panose="02040503050406030204" pitchFamily="18" charset="0"/>
                              </a:rPr>
                            </m:ctrlPr>
                          </m:sSupPr>
                          <m:e>
                            <m:r>
                              <a:rPr lang="en-US" sz="1600" b="0" i="1" smtClean="0">
                                <a:solidFill>
                                  <a:schemeClr val="bg1">
                                    <a:lumMod val="75000"/>
                                  </a:schemeClr>
                                </a:solidFill>
                                <a:latin typeface="Cambria Math" panose="02040503050406030204" pitchFamily="18" charset="0"/>
                              </a:rPr>
                              <m:t>2</m:t>
                            </m:r>
                          </m:e>
                          <m:sup>
                            <m:r>
                              <a:rPr lang="en-US" sz="1600" b="0" i="1" smtClean="0">
                                <a:solidFill>
                                  <a:schemeClr val="bg1">
                                    <a:lumMod val="75000"/>
                                  </a:schemeClr>
                                </a:solidFill>
                                <a:latin typeface="Cambria Math" panose="02040503050406030204" pitchFamily="18" charset="0"/>
                              </a:rPr>
                              <m:t>𝑘</m:t>
                            </m:r>
                          </m:sup>
                        </m:sSup>
                      </m:den>
                    </m:f>
                    <m:r>
                      <a:rPr lang="en-US" sz="1600" b="0" i="1" smtClean="0">
                        <a:solidFill>
                          <a:schemeClr val="bg1">
                            <a:lumMod val="75000"/>
                          </a:schemeClr>
                        </a:solidFill>
                        <a:latin typeface="Cambria Math" panose="02040503050406030204" pitchFamily="18" charset="0"/>
                      </a:rPr>
                      <m:t>=4</m:t>
                    </m:r>
                    <m:r>
                      <a:rPr lang="en-US" sz="1600" b="0" i="1" smtClean="0">
                        <a:solidFill>
                          <a:schemeClr val="bg1">
                            <a:lumMod val="75000"/>
                          </a:schemeClr>
                        </a:solidFill>
                        <a:latin typeface="Cambria Math" panose="02040503050406030204" pitchFamily="18" charset="0"/>
                      </a:rPr>
                      <m:t>𝑉</m:t>
                    </m:r>
                    <m:r>
                      <a:rPr lang="en-US" sz="1600" b="0" i="1" smtClean="0">
                        <a:solidFill>
                          <a:schemeClr val="bg1">
                            <a:lumMod val="75000"/>
                          </a:schemeClr>
                        </a:solidFill>
                        <a:latin typeface="Cambria Math" panose="02040503050406030204" pitchFamily="18" charset="0"/>
                      </a:rPr>
                      <m:t>, </m:t>
                    </m:r>
                    <m:r>
                      <a:rPr lang="en-US" sz="1600" b="0" i="1" smtClean="0">
                        <a:solidFill>
                          <a:schemeClr val="bg1">
                            <a:lumMod val="75000"/>
                          </a:schemeClr>
                        </a:solidFill>
                        <a:latin typeface="Cambria Math" panose="02040503050406030204" pitchFamily="18" charset="0"/>
                      </a:rPr>
                      <m:t>𝑘</m:t>
                    </m:r>
                    <m:r>
                      <a:rPr lang="en-US" sz="1600" b="0" i="1" smtClean="0">
                        <a:solidFill>
                          <a:schemeClr val="bg1">
                            <a:lumMod val="75000"/>
                          </a:schemeClr>
                        </a:solidFill>
                        <a:latin typeface="Cambria Math" panose="02040503050406030204" pitchFamily="18" charset="0"/>
                      </a:rPr>
                      <m:t>=</m:t>
                    </m:r>
                    <m:func>
                      <m:funcPr>
                        <m:ctrlPr>
                          <a:rPr lang="en-US" sz="1600" b="0" i="1" smtClean="0">
                            <a:solidFill>
                              <a:schemeClr val="bg1">
                                <a:lumMod val="75000"/>
                              </a:schemeClr>
                            </a:solidFill>
                            <a:latin typeface="Cambria Math" panose="02040503050406030204" pitchFamily="18" charset="0"/>
                          </a:rPr>
                        </m:ctrlPr>
                      </m:funcPr>
                      <m:fName>
                        <m:sSub>
                          <m:sSubPr>
                            <m:ctrlPr>
                              <a:rPr lang="en-US" sz="1600" b="0" i="1" smtClean="0">
                                <a:solidFill>
                                  <a:schemeClr val="bg1">
                                    <a:lumMod val="75000"/>
                                  </a:schemeClr>
                                </a:solidFill>
                                <a:latin typeface="Cambria Math" panose="02040503050406030204" pitchFamily="18" charset="0"/>
                              </a:rPr>
                            </m:ctrlPr>
                          </m:sSubPr>
                          <m:e>
                            <m:r>
                              <a:rPr lang="en-US" sz="1600" b="0" i="1" smtClean="0">
                                <a:solidFill>
                                  <a:schemeClr val="bg1">
                                    <a:lumMod val="75000"/>
                                  </a:schemeClr>
                                </a:solidFill>
                                <a:latin typeface="Cambria Math" panose="02040503050406030204" pitchFamily="18" charset="0"/>
                              </a:rPr>
                              <m:t>𝑙𝑜𝑔</m:t>
                            </m:r>
                          </m:e>
                          <m:sub>
                            <m:r>
                              <a:rPr lang="en-US" sz="1600" b="0" i="1" smtClean="0">
                                <a:solidFill>
                                  <a:schemeClr val="bg1">
                                    <a:lumMod val="75000"/>
                                  </a:schemeClr>
                                </a:solidFill>
                                <a:latin typeface="Cambria Math" panose="02040503050406030204" pitchFamily="18" charset="0"/>
                              </a:rPr>
                              <m:t>2</m:t>
                            </m:r>
                          </m:sub>
                        </m:sSub>
                      </m:fName>
                      <m:e>
                        <m:f>
                          <m:fPr>
                            <m:ctrlPr>
                              <a:rPr lang="en-US" sz="1600" b="0" i="1" smtClean="0">
                                <a:solidFill>
                                  <a:schemeClr val="bg1">
                                    <a:lumMod val="75000"/>
                                  </a:schemeClr>
                                </a:solidFill>
                                <a:latin typeface="Cambria Math" panose="02040503050406030204" pitchFamily="18" charset="0"/>
                              </a:rPr>
                            </m:ctrlPr>
                          </m:fPr>
                          <m:num>
                            <m:r>
                              <a:rPr lang="en-US" sz="1600" b="0" i="1" smtClean="0">
                                <a:solidFill>
                                  <a:schemeClr val="bg1">
                                    <a:lumMod val="75000"/>
                                  </a:schemeClr>
                                </a:solidFill>
                                <a:latin typeface="Cambria Math" panose="02040503050406030204" pitchFamily="18" charset="0"/>
                              </a:rPr>
                              <m:t>𝐸</m:t>
                            </m:r>
                          </m:num>
                          <m:den>
                            <m:r>
                              <a:rPr lang="en-US" sz="1600" b="0" i="1" smtClean="0">
                                <a:solidFill>
                                  <a:schemeClr val="bg1">
                                    <a:lumMod val="75000"/>
                                  </a:schemeClr>
                                </a:solidFill>
                                <a:latin typeface="Cambria Math" panose="02040503050406030204" pitchFamily="18" charset="0"/>
                              </a:rPr>
                              <m:t>4</m:t>
                            </m:r>
                            <m:r>
                              <a:rPr lang="en-US" sz="1600" b="0" i="1" smtClean="0">
                                <a:solidFill>
                                  <a:schemeClr val="bg1">
                                    <a:lumMod val="75000"/>
                                  </a:schemeClr>
                                </a:solidFill>
                                <a:latin typeface="Cambria Math" panose="02040503050406030204" pitchFamily="18" charset="0"/>
                              </a:rPr>
                              <m:t>𝑉</m:t>
                            </m:r>
                          </m:den>
                        </m:f>
                      </m:e>
                    </m:func>
                  </m:oMath>
                </a14:m>
                <a:endParaRPr lang="en-US" sz="1600" i="1" dirty="0">
                  <a:solidFill>
                    <a:schemeClr val="bg1">
                      <a:lumMod val="75000"/>
                    </a:schemeClr>
                  </a:solidFill>
                  <a:latin typeface="Montserrat SemiBold" pitchFamily="2" charset="0"/>
                </a:endParaRPr>
              </a:p>
            </p:txBody>
          </p:sp>
        </mc:Choice>
        <mc:Fallback xmlns="">
          <p:sp>
            <p:nvSpPr>
              <p:cNvPr id="14" name="Google Shape;336;p36">
                <a:extLst>
                  <a:ext uri="{FF2B5EF4-FFF2-40B4-BE49-F238E27FC236}">
                    <a16:creationId xmlns:a16="http://schemas.microsoft.com/office/drawing/2014/main" id="{FA47317B-8C9A-B575-0E3D-7CEEF3481A4D}"/>
                  </a:ext>
                </a:extLst>
              </p:cNvPr>
              <p:cNvSpPr txBox="1">
                <a:spLocks noRot="1" noChangeAspect="1" noMove="1" noResize="1" noEditPoints="1" noAdjustHandles="1" noChangeArrowheads="1" noChangeShapeType="1" noTextEdit="1"/>
              </p:cNvSpPr>
              <p:nvPr/>
            </p:nvSpPr>
            <p:spPr>
              <a:xfrm>
                <a:off x="714000" y="2366670"/>
                <a:ext cx="7126980" cy="526800"/>
              </a:xfrm>
              <a:prstGeom prst="rect">
                <a:avLst/>
              </a:prstGeom>
              <a:blipFill>
                <a:blip r:embed="rId4"/>
                <a:stretch>
                  <a:fillRect l="-428"/>
                </a:stretch>
              </a:blipFill>
              <a:ln>
                <a:noFill/>
              </a:ln>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 name="Google Shape;336;p36">
                <a:extLst>
                  <a:ext uri="{FF2B5EF4-FFF2-40B4-BE49-F238E27FC236}">
                    <a16:creationId xmlns:a16="http://schemas.microsoft.com/office/drawing/2014/main" id="{ADBE865F-F482-DE48-997A-2F00E41CB91A}"/>
                  </a:ext>
                </a:extLst>
              </p:cNvPr>
              <p:cNvSpPr txBox="1">
                <a:spLocks/>
              </p:cNvSpPr>
              <p:nvPr/>
            </p:nvSpPr>
            <p:spPr>
              <a:xfrm>
                <a:off x="714000" y="2968156"/>
                <a:ext cx="7758450" cy="18549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Hence,</a:t>
                </a:r>
              </a:p>
              <a:p>
                <a:r>
                  <a:rPr lang="en-US" sz="1800" dirty="0">
                    <a:latin typeface="Montserrat SemiBold" pitchFamily="2" charset="0"/>
                    <a:sym typeface="Wingdings" panose="05000000000000000000" pitchFamily="2" charset="2"/>
                  </a:rPr>
                  <a:t> Runtime for median = O(E </a:t>
                </a:r>
                <a14:m>
                  <m:oMath xmlns:m="http://schemas.openxmlformats.org/officeDocument/2006/math">
                    <m:r>
                      <a:rPr lang="en-US" sz="1800" b="0" i="1" smtClean="0">
                        <a:latin typeface="Cambria Math" panose="02040503050406030204" pitchFamily="18" charset="0"/>
                        <a:sym typeface="Wingdings" panose="05000000000000000000" pitchFamily="2" charset="2"/>
                      </a:rPr>
                      <m:t>×</m:t>
                    </m:r>
                  </m:oMath>
                </a14:m>
                <a:r>
                  <a:rPr lang="en-US" sz="1800" dirty="0">
                    <a:latin typeface="Montserrat SemiBold" pitchFamily="2" charset="0"/>
                  </a:rPr>
                  <a:t> </a:t>
                </a:r>
                <a14:m>
                  <m:oMath xmlns:m="http://schemas.openxmlformats.org/officeDocument/2006/math">
                    <m:func>
                      <m:funcPr>
                        <m:ctrlPr>
                          <a:rPr lang="en-US" sz="1800" b="0" i="1" dirty="0" smtClean="0">
                            <a:latin typeface="Cambria Math" panose="02040503050406030204" pitchFamily="18" charset="0"/>
                          </a:rPr>
                        </m:ctrlPr>
                      </m:funcPr>
                      <m:fName>
                        <m:r>
                          <m:rPr>
                            <m:sty m:val="p"/>
                          </m:rPr>
                          <a:rPr lang="en-US" sz="1800" b="0" i="0" dirty="0" smtClean="0">
                            <a:latin typeface="Cambria Math" panose="02040503050406030204" pitchFamily="18" charset="0"/>
                          </a:rPr>
                          <m:t>log</m:t>
                        </m:r>
                      </m:fName>
                      <m:e>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𝐸</m:t>
                            </m:r>
                          </m:num>
                          <m:den>
                            <m:r>
                              <a:rPr lang="en-US" sz="1800" b="0" i="1" dirty="0" smtClean="0">
                                <a:latin typeface="Cambria Math" panose="02040503050406030204" pitchFamily="18" charset="0"/>
                              </a:rPr>
                              <m:t>𝑉</m:t>
                            </m:r>
                          </m:den>
                        </m:f>
                      </m:e>
                    </m:func>
                  </m:oMath>
                </a14:m>
                <a:r>
                  <a:rPr lang="en-US" sz="1800" dirty="0">
                    <a:latin typeface="Montserrat SemiBold" pitchFamily="2" charset="0"/>
                  </a:rPr>
                  <a:t>)</a:t>
                </a:r>
              </a:p>
              <a:p>
                <a:r>
                  <a:rPr lang="en-US" sz="1800" dirty="0">
                    <a:latin typeface="Montserrat SemiBold" pitchFamily="2" charset="0"/>
                    <a:sym typeface="Wingdings" panose="05000000000000000000" pitchFamily="2" charset="2"/>
                  </a:rPr>
                  <a:t> Runtime for MST = O(</a:t>
                </a:r>
                <a14:m>
                  <m:oMath xmlns:m="http://schemas.openxmlformats.org/officeDocument/2006/math">
                    <m:f>
                      <m:fPr>
                        <m:ctrlPr>
                          <a:rPr lang="en-US" sz="1800" b="0" i="1" smtClean="0">
                            <a:latin typeface="Cambria Math" panose="02040503050406030204" pitchFamily="18" charset="0"/>
                            <a:sym typeface="Wingdings" panose="05000000000000000000" pitchFamily="2" charset="2"/>
                          </a:rPr>
                        </m:ctrlPr>
                      </m:fPr>
                      <m:num>
                        <m:r>
                          <a:rPr lang="en-US" sz="1800" b="0" i="1" smtClean="0">
                            <a:latin typeface="Cambria Math" panose="02040503050406030204" pitchFamily="18" charset="0"/>
                            <a:sym typeface="Wingdings" panose="05000000000000000000" pitchFamily="2" charset="2"/>
                          </a:rPr>
                          <m:t>2</m:t>
                        </m:r>
                        <m:r>
                          <a:rPr lang="en-US" sz="1800" b="0" i="1" smtClean="0">
                            <a:latin typeface="Cambria Math" panose="02040503050406030204" pitchFamily="18" charset="0"/>
                            <a:sym typeface="Wingdings" panose="05000000000000000000" pitchFamily="2" charset="2"/>
                          </a:rPr>
                          <m:t>𝐸</m:t>
                        </m:r>
                      </m:num>
                      <m:den>
                        <m:r>
                          <a:rPr lang="en-US" sz="1800" b="0" i="1" smtClean="0">
                            <a:latin typeface="Cambria Math" panose="02040503050406030204" pitchFamily="18" charset="0"/>
                            <a:sym typeface="Wingdings" panose="05000000000000000000" pitchFamily="2" charset="2"/>
                          </a:rPr>
                          <m:t>𝑉</m:t>
                        </m:r>
                      </m:den>
                    </m:f>
                    <m:r>
                      <a:rPr lang="en-SG" sz="1800" b="0" i="1" smtClean="0">
                        <a:latin typeface="Cambria Math" panose="02040503050406030204" pitchFamily="18" charset="0"/>
                        <a:sym typeface="Wingdings" panose="05000000000000000000" pitchFamily="2" charset="2"/>
                      </a:rPr>
                      <m:t>𝑉</m:t>
                    </m:r>
                    <m:func>
                      <m:funcPr>
                        <m:ctrlPr>
                          <a:rPr lang="en-US" sz="1800" b="0" i="1" smtClean="0">
                            <a:latin typeface="Cambria Math" panose="02040503050406030204" pitchFamily="18" charset="0"/>
                            <a:sym typeface="Wingdings" panose="05000000000000000000" pitchFamily="2" charset="2"/>
                          </a:rPr>
                        </m:ctrlPr>
                      </m:funcPr>
                      <m:fName>
                        <m:r>
                          <m:rPr>
                            <m:sty m:val="p"/>
                          </m:rPr>
                          <a:rPr lang="en-US" sz="1800" b="0" i="0" smtClean="0">
                            <a:latin typeface="Cambria Math" panose="02040503050406030204" pitchFamily="18" charset="0"/>
                            <a:sym typeface="Wingdings" panose="05000000000000000000" pitchFamily="2" charset="2"/>
                          </a:rPr>
                          <m:t>log</m:t>
                        </m:r>
                      </m:fName>
                      <m:e>
                        <m:r>
                          <a:rPr lang="en-US" sz="1800" b="0" i="1" smtClean="0">
                            <a:latin typeface="Cambria Math" panose="02040503050406030204" pitchFamily="18" charset="0"/>
                            <a:sym typeface="Wingdings" panose="05000000000000000000" pitchFamily="2" charset="2"/>
                          </a:rPr>
                          <m:t>𝑉</m:t>
                        </m:r>
                      </m:e>
                    </m:func>
                  </m:oMath>
                </a14:m>
                <a:r>
                  <a:rPr lang="en-US" sz="1800" dirty="0">
                    <a:latin typeface="Montserrat SemiBold" pitchFamily="2" charset="0"/>
                  </a:rPr>
                  <a:t>) = O(</a:t>
                </a:r>
                <a14:m>
                  <m:oMath xmlns:m="http://schemas.openxmlformats.org/officeDocument/2006/math">
                    <m:r>
                      <a:rPr lang="en-SG" sz="1800" b="0" i="1" smtClean="0">
                        <a:latin typeface="Cambria Math" panose="02040503050406030204" pitchFamily="18" charset="0"/>
                        <a:sym typeface="Wingdings" panose="05000000000000000000" pitchFamily="2" charset="2"/>
                      </a:rPr>
                      <m:t>𝐸</m:t>
                    </m:r>
                    <m:func>
                      <m:funcPr>
                        <m:ctrlPr>
                          <a:rPr lang="en-SG" sz="1800" b="0" i="1" smtClean="0">
                            <a:latin typeface="Cambria Math" panose="02040503050406030204" pitchFamily="18" charset="0"/>
                            <a:sym typeface="Wingdings" panose="05000000000000000000" pitchFamily="2" charset="2"/>
                          </a:rPr>
                        </m:ctrlPr>
                      </m:funcPr>
                      <m:fName>
                        <m:r>
                          <m:rPr>
                            <m:sty m:val="p"/>
                          </m:rPr>
                          <a:rPr lang="en-SG" sz="1800" b="0" i="0" smtClean="0">
                            <a:latin typeface="Cambria Math" panose="02040503050406030204" pitchFamily="18" charset="0"/>
                            <a:sym typeface="Wingdings" panose="05000000000000000000" pitchFamily="2" charset="2"/>
                          </a:rPr>
                          <m:t>log</m:t>
                        </m:r>
                      </m:fName>
                      <m:e>
                        <m:r>
                          <a:rPr lang="en-SG" sz="1800" b="0" i="1" smtClean="0">
                            <a:latin typeface="Cambria Math" panose="02040503050406030204" pitchFamily="18" charset="0"/>
                            <a:sym typeface="Wingdings" panose="05000000000000000000" pitchFamily="2" charset="2"/>
                          </a:rPr>
                          <m:t>𝑉</m:t>
                        </m:r>
                      </m:e>
                    </m:func>
                  </m:oMath>
                </a14:m>
                <a:r>
                  <a:rPr lang="en-US" sz="1800" dirty="0">
                    <a:latin typeface="Montserrat SemiBold" pitchFamily="2" charset="0"/>
                  </a:rPr>
                  <a:t>)</a:t>
                </a:r>
              </a:p>
              <a:p>
                <a:r>
                  <a:rPr lang="en-US" sz="1800" dirty="0">
                    <a:latin typeface="Montserrat SemiBold" pitchFamily="2" charset="0"/>
                  </a:rPr>
                  <a:t>Total runtime: O(</a:t>
                </a:r>
                <a14:m>
                  <m:oMath xmlns:m="http://schemas.openxmlformats.org/officeDocument/2006/math">
                    <m:r>
                      <m:rPr>
                        <m:sty m:val="p"/>
                      </m:rPr>
                      <a:rPr lang="en-SG" sz="1800" b="0" i="0" smtClean="0">
                        <a:latin typeface="Cambria Math" panose="02040503050406030204" pitchFamily="18" charset="0"/>
                        <a:sym typeface="Wingdings" panose="05000000000000000000" pitchFamily="2" charset="2"/>
                      </a:rPr>
                      <m:t>E</m:t>
                    </m:r>
                    <m:func>
                      <m:funcPr>
                        <m:ctrlPr>
                          <a:rPr lang="en-US" sz="1800" i="1">
                            <a:latin typeface="Cambria Math" panose="02040503050406030204" pitchFamily="18" charset="0"/>
                            <a:sym typeface="Wingdings" panose="05000000000000000000" pitchFamily="2" charset="2"/>
                          </a:rPr>
                        </m:ctrlPr>
                      </m:funcPr>
                      <m:fName>
                        <m:r>
                          <m:rPr>
                            <m:sty m:val="p"/>
                          </m:rPr>
                          <a:rPr lang="en-US" sz="1800">
                            <a:latin typeface="Cambria Math" panose="02040503050406030204" pitchFamily="18" charset="0"/>
                            <a:sym typeface="Wingdings" panose="05000000000000000000" pitchFamily="2" charset="2"/>
                          </a:rPr>
                          <m:t>log</m:t>
                        </m:r>
                      </m:fName>
                      <m:e>
                        <m:f>
                          <m:fPr>
                            <m:ctrlPr>
                              <a:rPr lang="en-SG" sz="1800" b="0" i="1" smtClean="0">
                                <a:latin typeface="Cambria Math" panose="02040503050406030204" pitchFamily="18" charset="0"/>
                                <a:sym typeface="Wingdings" panose="05000000000000000000" pitchFamily="2" charset="2"/>
                              </a:rPr>
                            </m:ctrlPr>
                          </m:fPr>
                          <m:num>
                            <m:r>
                              <a:rPr lang="en-SG" sz="1800" b="0" i="1" smtClean="0">
                                <a:latin typeface="Cambria Math" panose="02040503050406030204" pitchFamily="18" charset="0"/>
                                <a:sym typeface="Wingdings" panose="05000000000000000000" pitchFamily="2" charset="2"/>
                              </a:rPr>
                              <m:t>𝐸</m:t>
                            </m:r>
                          </m:num>
                          <m:den>
                            <m:r>
                              <a:rPr lang="en-SG" sz="1800" b="0" i="1" smtClean="0">
                                <a:latin typeface="Cambria Math" panose="02040503050406030204" pitchFamily="18" charset="0"/>
                                <a:sym typeface="Wingdings" panose="05000000000000000000" pitchFamily="2" charset="2"/>
                              </a:rPr>
                              <m:t>𝑉</m:t>
                            </m:r>
                          </m:den>
                        </m:f>
                      </m:e>
                    </m:func>
                    <m:r>
                      <a:rPr lang="en-SG" sz="1800" b="0" i="1" smtClean="0">
                        <a:latin typeface="Cambria Math" panose="02040503050406030204" pitchFamily="18" charset="0"/>
                        <a:sym typeface="Wingdings" panose="05000000000000000000" pitchFamily="2" charset="2"/>
                      </a:rPr>
                      <m:t>+</m:t>
                    </m:r>
                    <m:r>
                      <a:rPr lang="en-SG" sz="1800" b="0" i="1" smtClean="0">
                        <a:latin typeface="Cambria Math" panose="02040503050406030204" pitchFamily="18" charset="0"/>
                        <a:sym typeface="Wingdings" panose="05000000000000000000" pitchFamily="2" charset="2"/>
                      </a:rPr>
                      <m:t>𝐸</m:t>
                    </m:r>
                    <m:func>
                      <m:funcPr>
                        <m:ctrlPr>
                          <a:rPr lang="en-SG" sz="1800" b="0" i="1" smtClean="0">
                            <a:latin typeface="Cambria Math" panose="02040503050406030204" pitchFamily="18" charset="0"/>
                            <a:sym typeface="Wingdings" panose="05000000000000000000" pitchFamily="2" charset="2"/>
                          </a:rPr>
                        </m:ctrlPr>
                      </m:funcPr>
                      <m:fName>
                        <m:r>
                          <m:rPr>
                            <m:sty m:val="p"/>
                          </m:rPr>
                          <a:rPr lang="en-SG" sz="1800" b="0" i="0" smtClean="0">
                            <a:latin typeface="Cambria Math" panose="02040503050406030204" pitchFamily="18" charset="0"/>
                            <a:sym typeface="Wingdings" panose="05000000000000000000" pitchFamily="2" charset="2"/>
                          </a:rPr>
                          <m:t>log</m:t>
                        </m:r>
                      </m:fName>
                      <m:e>
                        <m:r>
                          <a:rPr lang="en-SG" sz="1800" b="0" i="1" smtClean="0">
                            <a:latin typeface="Cambria Math" panose="02040503050406030204" pitchFamily="18" charset="0"/>
                            <a:sym typeface="Wingdings" panose="05000000000000000000" pitchFamily="2" charset="2"/>
                          </a:rPr>
                          <m:t>𝑉</m:t>
                        </m:r>
                      </m:e>
                    </m:func>
                  </m:oMath>
                </a14:m>
                <a:r>
                  <a:rPr lang="en-US" sz="1800" dirty="0">
                    <a:latin typeface="Montserrat SemiBold" pitchFamily="2" charset="0"/>
                  </a:rPr>
                  <a:t>) </a:t>
                </a:r>
                <a14:m>
                  <m:oMath xmlns:m="http://schemas.openxmlformats.org/officeDocument/2006/math">
                    <m:r>
                      <a:rPr lang="en-US" sz="1800" b="0" i="1" smtClean="0">
                        <a:latin typeface="Cambria Math" panose="02040503050406030204" pitchFamily="18" charset="0"/>
                      </a:rPr>
                      <m:t>≈</m:t>
                    </m:r>
                  </m:oMath>
                </a14:m>
                <a:r>
                  <a:rPr lang="en-US" sz="1800" dirty="0">
                    <a:latin typeface="Montserrat SemiBold" pitchFamily="2" charset="0"/>
                  </a:rPr>
                  <a:t> O(</a:t>
                </a:r>
                <a14:m>
                  <m:oMath xmlns:m="http://schemas.openxmlformats.org/officeDocument/2006/math">
                    <m:r>
                      <a:rPr lang="en-SG" sz="1800" i="1">
                        <a:latin typeface="Cambria Math" panose="02040503050406030204" pitchFamily="18" charset="0"/>
                        <a:sym typeface="Wingdings" panose="05000000000000000000" pitchFamily="2" charset="2"/>
                      </a:rPr>
                      <m:t>𝐸</m:t>
                    </m:r>
                    <m:func>
                      <m:funcPr>
                        <m:ctrlPr>
                          <a:rPr lang="en-SG" sz="1800" i="1">
                            <a:latin typeface="Cambria Math" panose="02040503050406030204" pitchFamily="18" charset="0"/>
                            <a:sym typeface="Wingdings" panose="05000000000000000000" pitchFamily="2" charset="2"/>
                          </a:rPr>
                        </m:ctrlPr>
                      </m:funcPr>
                      <m:fName>
                        <m:r>
                          <m:rPr>
                            <m:sty m:val="p"/>
                          </m:rPr>
                          <a:rPr lang="en-SG" sz="1800">
                            <a:latin typeface="Cambria Math" panose="02040503050406030204" pitchFamily="18" charset="0"/>
                            <a:sym typeface="Wingdings" panose="05000000000000000000" pitchFamily="2" charset="2"/>
                          </a:rPr>
                          <m:t>log</m:t>
                        </m:r>
                      </m:fName>
                      <m:e>
                        <m:r>
                          <a:rPr lang="en-SG" sz="1800" i="1">
                            <a:latin typeface="Cambria Math" panose="02040503050406030204" pitchFamily="18" charset="0"/>
                            <a:sym typeface="Wingdings" panose="05000000000000000000" pitchFamily="2" charset="2"/>
                          </a:rPr>
                          <m:t>𝑉</m:t>
                        </m:r>
                      </m:e>
                    </m:func>
                  </m:oMath>
                </a14:m>
                <a:r>
                  <a:rPr lang="en-US" sz="1800" dirty="0">
                    <a:latin typeface="Montserrat SemiBold" pitchFamily="2" charset="0"/>
                  </a:rPr>
                  <a:t>)</a:t>
                </a:r>
              </a:p>
            </p:txBody>
          </p:sp>
        </mc:Choice>
        <mc:Fallback xmlns="">
          <p:sp>
            <p:nvSpPr>
              <p:cNvPr id="3" name="Google Shape;336;p36">
                <a:extLst>
                  <a:ext uri="{FF2B5EF4-FFF2-40B4-BE49-F238E27FC236}">
                    <a16:creationId xmlns:a16="http://schemas.microsoft.com/office/drawing/2014/main" id="{ADBE865F-F482-DE48-997A-2F00E41CB91A}"/>
                  </a:ext>
                </a:extLst>
              </p:cNvPr>
              <p:cNvSpPr txBox="1">
                <a:spLocks noRot="1" noChangeAspect="1" noMove="1" noResize="1" noEditPoints="1" noAdjustHandles="1" noChangeArrowheads="1" noChangeShapeType="1" noTextEdit="1"/>
              </p:cNvSpPr>
              <p:nvPr/>
            </p:nvSpPr>
            <p:spPr>
              <a:xfrm>
                <a:off x="714000" y="2968156"/>
                <a:ext cx="7758450" cy="1854908"/>
              </a:xfrm>
              <a:prstGeom prst="rect">
                <a:avLst/>
              </a:prstGeom>
              <a:blipFill>
                <a:blip r:embed="rId5"/>
                <a:stretch>
                  <a:fillRect l="-628"/>
                </a:stretch>
              </a:blipFill>
              <a:ln>
                <a:noFill/>
              </a:ln>
            </p:spPr>
            <p:txBody>
              <a:bodyPr/>
              <a:lstStyle/>
              <a:p>
                <a:r>
                  <a:rPr lang="en-SG">
                    <a:noFill/>
                  </a:rPr>
                  <a:t> </a:t>
                </a:r>
              </a:p>
            </p:txBody>
          </p:sp>
        </mc:Fallback>
      </mc:AlternateContent>
    </p:spTree>
    <p:extLst>
      <p:ext uri="{BB962C8B-B14F-4D97-AF65-F5344CB8AC3E}">
        <p14:creationId xmlns:p14="http://schemas.microsoft.com/office/powerpoint/2010/main" val="961976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4" grpId="0" build="p"/>
      <p:bldP spid="3" grpId="0" build="p"/>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183</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5. Let’s Play A Game!</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mc:AlternateContent xmlns:mc="http://schemas.openxmlformats.org/markup-compatibility/2006" xmlns:p14="http://schemas.microsoft.com/office/powerpoint/2010/main">
        <mc:Choice Requires="p14">
          <p:contentPart p14:bwMode="auto" r:id="rId3">
            <p14:nvContentPartPr>
              <p14:cNvPr id="322" name="Ink 321">
                <a:extLst>
                  <a:ext uri="{FF2B5EF4-FFF2-40B4-BE49-F238E27FC236}">
                    <a16:creationId xmlns:a16="http://schemas.microsoft.com/office/drawing/2014/main" id="{D3BE5A38-9F55-EB74-6252-1C4291E35FEA}"/>
                  </a:ext>
                </a:extLst>
              </p14:cNvPr>
              <p14:cNvContentPartPr/>
              <p14:nvPr/>
            </p14:nvContentPartPr>
            <p14:xfrm>
              <a:off x="6489831" y="2192031"/>
              <a:ext cx="1429548" cy="1222930"/>
            </p14:xfrm>
          </p:contentPart>
        </mc:Choice>
        <mc:Fallback xmlns="">
          <p:pic>
            <p:nvPicPr>
              <p:cNvPr id="322" name="Ink 321">
                <a:extLst>
                  <a:ext uri="{FF2B5EF4-FFF2-40B4-BE49-F238E27FC236}">
                    <a16:creationId xmlns:a16="http://schemas.microsoft.com/office/drawing/2014/main" id="{D3BE5A38-9F55-EB74-6252-1C4291E35FEA}"/>
                  </a:ext>
                </a:extLst>
              </p:cNvPr>
              <p:cNvPicPr/>
              <p:nvPr/>
            </p:nvPicPr>
            <p:blipFill>
              <a:blip r:embed="rId4"/>
              <a:stretch>
                <a:fillRect/>
              </a:stretch>
            </p:blipFill>
            <p:spPr>
              <a:xfrm>
                <a:off x="6472191" y="2174026"/>
                <a:ext cx="1465188" cy="1258581"/>
              </a:xfrm>
              <a:prstGeom prst="rect">
                <a:avLst/>
              </a:prstGeom>
            </p:spPr>
          </p:pic>
        </mc:Fallback>
      </mc:AlternateContent>
      <p:grpSp>
        <p:nvGrpSpPr>
          <p:cNvPr id="332" name="Group 331">
            <a:extLst>
              <a:ext uri="{FF2B5EF4-FFF2-40B4-BE49-F238E27FC236}">
                <a16:creationId xmlns:a16="http://schemas.microsoft.com/office/drawing/2014/main" id="{E59B8E39-19C2-308E-259A-EF852521DAA3}"/>
              </a:ext>
            </a:extLst>
          </p:cNvPr>
          <p:cNvGrpSpPr/>
          <p:nvPr/>
        </p:nvGrpSpPr>
        <p:grpSpPr>
          <a:xfrm>
            <a:off x="6707456" y="2491623"/>
            <a:ext cx="637072" cy="579678"/>
            <a:chOff x="6707456" y="2491623"/>
            <a:chExt cx="637072" cy="579678"/>
          </a:xfrm>
        </p:grpSpPr>
        <mc:AlternateContent xmlns:mc="http://schemas.openxmlformats.org/markup-compatibility/2006" xmlns:p14="http://schemas.microsoft.com/office/powerpoint/2010/main">
          <mc:Choice Requires="p14">
            <p:contentPart p14:bwMode="auto" r:id="rId5">
              <p14:nvContentPartPr>
                <p14:cNvPr id="324" name="Ink 323">
                  <a:extLst>
                    <a:ext uri="{FF2B5EF4-FFF2-40B4-BE49-F238E27FC236}">
                      <a16:creationId xmlns:a16="http://schemas.microsoft.com/office/drawing/2014/main" id="{51482DD1-FC78-93FF-AF63-7288938D9B33}"/>
                    </a:ext>
                  </a:extLst>
                </p14:cNvPr>
                <p14:cNvContentPartPr/>
                <p14:nvPr/>
              </p14:nvContentPartPr>
              <p14:xfrm>
                <a:off x="6757345" y="2594932"/>
                <a:ext cx="145692" cy="175713"/>
              </p14:xfrm>
            </p:contentPart>
          </mc:Choice>
          <mc:Fallback xmlns="">
            <p:pic>
              <p:nvPicPr>
                <p:cNvPr id="324" name="Ink 323">
                  <a:extLst>
                    <a:ext uri="{FF2B5EF4-FFF2-40B4-BE49-F238E27FC236}">
                      <a16:creationId xmlns:a16="http://schemas.microsoft.com/office/drawing/2014/main" id="{51482DD1-FC78-93FF-AF63-7288938D9B33}"/>
                    </a:ext>
                  </a:extLst>
                </p:cNvPr>
                <p:cNvPicPr/>
                <p:nvPr/>
              </p:nvPicPr>
              <p:blipFill>
                <a:blip r:embed="rId6"/>
                <a:stretch>
                  <a:fillRect/>
                </a:stretch>
              </p:blipFill>
              <p:spPr>
                <a:xfrm>
                  <a:off x="6739314" y="2577289"/>
                  <a:ext cx="181394" cy="211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5" name="Ink 324">
                  <a:extLst>
                    <a:ext uri="{FF2B5EF4-FFF2-40B4-BE49-F238E27FC236}">
                      <a16:creationId xmlns:a16="http://schemas.microsoft.com/office/drawing/2014/main" id="{18C5AD1E-8C6F-5863-19F2-E09367686804}"/>
                    </a:ext>
                  </a:extLst>
                </p14:cNvPr>
                <p14:cNvContentPartPr/>
                <p14:nvPr/>
              </p14:nvContentPartPr>
              <p14:xfrm>
                <a:off x="7048287" y="2660714"/>
                <a:ext cx="142160" cy="180570"/>
              </p14:xfrm>
            </p:contentPart>
          </mc:Choice>
          <mc:Fallback xmlns="">
            <p:pic>
              <p:nvPicPr>
                <p:cNvPr id="325" name="Ink 324">
                  <a:extLst>
                    <a:ext uri="{FF2B5EF4-FFF2-40B4-BE49-F238E27FC236}">
                      <a16:creationId xmlns:a16="http://schemas.microsoft.com/office/drawing/2014/main" id="{18C5AD1E-8C6F-5863-19F2-E09367686804}"/>
                    </a:ext>
                  </a:extLst>
                </p:cNvPr>
                <p:cNvPicPr/>
                <p:nvPr/>
              </p:nvPicPr>
              <p:blipFill>
                <a:blip r:embed="rId8"/>
                <a:stretch>
                  <a:fillRect/>
                </a:stretch>
              </p:blipFill>
              <p:spPr>
                <a:xfrm>
                  <a:off x="7030292" y="2642729"/>
                  <a:ext cx="177790" cy="2161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27" name="Ink 326">
                  <a:extLst>
                    <a:ext uri="{FF2B5EF4-FFF2-40B4-BE49-F238E27FC236}">
                      <a16:creationId xmlns:a16="http://schemas.microsoft.com/office/drawing/2014/main" id="{F85F497E-2003-72BB-922F-CCC12C6E3FEE}"/>
                    </a:ext>
                  </a:extLst>
                </p14:cNvPr>
                <p14:cNvContentPartPr/>
                <p14:nvPr/>
              </p14:nvContentPartPr>
              <p14:xfrm>
                <a:off x="6750722" y="3002870"/>
                <a:ext cx="245028" cy="68431"/>
              </p14:xfrm>
            </p:contentPart>
          </mc:Choice>
          <mc:Fallback xmlns="">
            <p:pic>
              <p:nvPicPr>
                <p:cNvPr id="327" name="Ink 326">
                  <a:extLst>
                    <a:ext uri="{FF2B5EF4-FFF2-40B4-BE49-F238E27FC236}">
                      <a16:creationId xmlns:a16="http://schemas.microsoft.com/office/drawing/2014/main" id="{F85F497E-2003-72BB-922F-CCC12C6E3FEE}"/>
                    </a:ext>
                  </a:extLst>
                </p:cNvPr>
                <p:cNvPicPr/>
                <p:nvPr/>
              </p:nvPicPr>
              <p:blipFill>
                <a:blip r:embed="rId10"/>
                <a:stretch>
                  <a:fillRect/>
                </a:stretch>
              </p:blipFill>
              <p:spPr>
                <a:xfrm>
                  <a:off x="6732705" y="2985222"/>
                  <a:ext cx="280701" cy="10408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29" name="Ink 328">
                  <a:extLst>
                    <a:ext uri="{FF2B5EF4-FFF2-40B4-BE49-F238E27FC236}">
                      <a16:creationId xmlns:a16="http://schemas.microsoft.com/office/drawing/2014/main" id="{2CA4D5C5-3F58-1348-30CF-27E6377F8D0D}"/>
                    </a:ext>
                  </a:extLst>
                </p14:cNvPr>
                <p14:cNvContentPartPr/>
                <p14:nvPr/>
              </p14:nvContentPartPr>
              <p14:xfrm>
                <a:off x="6978532" y="3010817"/>
                <a:ext cx="106399" cy="47681"/>
              </p14:xfrm>
            </p:contentPart>
          </mc:Choice>
          <mc:Fallback xmlns="">
            <p:pic>
              <p:nvPicPr>
                <p:cNvPr id="329" name="Ink 328">
                  <a:extLst>
                    <a:ext uri="{FF2B5EF4-FFF2-40B4-BE49-F238E27FC236}">
                      <a16:creationId xmlns:a16="http://schemas.microsoft.com/office/drawing/2014/main" id="{2CA4D5C5-3F58-1348-30CF-27E6377F8D0D}"/>
                    </a:ext>
                  </a:extLst>
                </p:cNvPr>
                <p:cNvPicPr/>
                <p:nvPr/>
              </p:nvPicPr>
              <p:blipFill>
                <a:blip r:embed="rId12"/>
                <a:stretch>
                  <a:fillRect/>
                </a:stretch>
              </p:blipFill>
              <p:spPr>
                <a:xfrm>
                  <a:off x="6960498" y="2992756"/>
                  <a:ext cx="142106" cy="83442"/>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0" name="Ink 329">
                  <a:extLst>
                    <a:ext uri="{FF2B5EF4-FFF2-40B4-BE49-F238E27FC236}">
                      <a16:creationId xmlns:a16="http://schemas.microsoft.com/office/drawing/2014/main" id="{26F6F20B-3673-F904-CB70-D9E358DD2D73}"/>
                    </a:ext>
                  </a:extLst>
                </p14:cNvPr>
                <p14:cNvContentPartPr/>
                <p14:nvPr/>
              </p14:nvContentPartPr>
              <p14:xfrm>
                <a:off x="6707456" y="2491623"/>
                <a:ext cx="83000" cy="24724"/>
              </p14:xfrm>
            </p:contentPart>
          </mc:Choice>
          <mc:Fallback xmlns="">
            <p:pic>
              <p:nvPicPr>
                <p:cNvPr id="330" name="Ink 329">
                  <a:extLst>
                    <a:ext uri="{FF2B5EF4-FFF2-40B4-BE49-F238E27FC236}">
                      <a16:creationId xmlns:a16="http://schemas.microsoft.com/office/drawing/2014/main" id="{26F6F20B-3673-F904-CB70-D9E358DD2D73}"/>
                    </a:ext>
                  </a:extLst>
                </p:cNvPr>
                <p:cNvPicPr/>
                <p:nvPr/>
              </p:nvPicPr>
              <p:blipFill>
                <a:blip r:embed="rId14"/>
                <a:stretch>
                  <a:fillRect/>
                </a:stretch>
              </p:blipFill>
              <p:spPr>
                <a:xfrm>
                  <a:off x="6689413" y="2473707"/>
                  <a:ext cx="118726" cy="60198"/>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1" name="Ink 330">
                  <a:extLst>
                    <a:ext uri="{FF2B5EF4-FFF2-40B4-BE49-F238E27FC236}">
                      <a16:creationId xmlns:a16="http://schemas.microsoft.com/office/drawing/2014/main" id="{F8DB65B8-8EF7-D4E0-BE94-AD7209646CFE}"/>
                    </a:ext>
                  </a:extLst>
                </p14:cNvPr>
                <p14:cNvContentPartPr/>
                <p14:nvPr/>
              </p14:nvContentPartPr>
              <p14:xfrm>
                <a:off x="7235480" y="2577714"/>
                <a:ext cx="109048" cy="75495"/>
              </p14:xfrm>
            </p:contentPart>
          </mc:Choice>
          <mc:Fallback xmlns="">
            <p:pic>
              <p:nvPicPr>
                <p:cNvPr id="331" name="Ink 330">
                  <a:extLst>
                    <a:ext uri="{FF2B5EF4-FFF2-40B4-BE49-F238E27FC236}">
                      <a16:creationId xmlns:a16="http://schemas.microsoft.com/office/drawing/2014/main" id="{F8DB65B8-8EF7-D4E0-BE94-AD7209646CFE}"/>
                    </a:ext>
                  </a:extLst>
                </p:cNvPr>
                <p:cNvPicPr/>
                <p:nvPr/>
              </p:nvPicPr>
              <p:blipFill>
                <a:blip r:embed="rId16"/>
                <a:stretch>
                  <a:fillRect/>
                </a:stretch>
              </p:blipFill>
              <p:spPr>
                <a:xfrm>
                  <a:off x="7217485" y="2559653"/>
                  <a:ext cx="144678" cy="111256"/>
                </a:xfrm>
                <a:prstGeom prst="rect">
                  <a:avLst/>
                </a:prstGeom>
              </p:spPr>
            </p:pic>
          </mc:Fallback>
        </mc:AlternateContent>
      </p:grpSp>
      <p:grpSp>
        <p:nvGrpSpPr>
          <p:cNvPr id="342" name="Group 341">
            <a:extLst>
              <a:ext uri="{FF2B5EF4-FFF2-40B4-BE49-F238E27FC236}">
                <a16:creationId xmlns:a16="http://schemas.microsoft.com/office/drawing/2014/main" id="{3C849A7F-2F17-7171-C321-AFBBB1517107}"/>
              </a:ext>
            </a:extLst>
          </p:cNvPr>
          <p:cNvGrpSpPr/>
          <p:nvPr/>
        </p:nvGrpSpPr>
        <p:grpSpPr>
          <a:xfrm>
            <a:off x="6303492" y="3369547"/>
            <a:ext cx="1773028" cy="1890906"/>
            <a:chOff x="6303492" y="3369547"/>
            <a:chExt cx="1773028" cy="1890906"/>
          </a:xfrm>
        </p:grpSpPr>
        <mc:AlternateContent xmlns:mc="http://schemas.openxmlformats.org/markup-compatibility/2006" xmlns:p14="http://schemas.microsoft.com/office/powerpoint/2010/main">
          <mc:Choice Requires="p14">
            <p:contentPart p14:bwMode="auto" r:id="rId17">
              <p14:nvContentPartPr>
                <p14:cNvPr id="339" name="Ink 338">
                  <a:extLst>
                    <a:ext uri="{FF2B5EF4-FFF2-40B4-BE49-F238E27FC236}">
                      <a16:creationId xmlns:a16="http://schemas.microsoft.com/office/drawing/2014/main" id="{01F680B7-CCD6-3AD6-DED0-498B072F854D}"/>
                    </a:ext>
                  </a:extLst>
                </p14:cNvPr>
                <p14:cNvContentPartPr/>
                <p14:nvPr/>
              </p14:nvContentPartPr>
              <p14:xfrm>
                <a:off x="6303492" y="3491398"/>
                <a:ext cx="272841" cy="1709012"/>
              </p14:xfrm>
            </p:contentPart>
          </mc:Choice>
          <mc:Fallback xmlns="">
            <p:pic>
              <p:nvPicPr>
                <p:cNvPr id="339" name="Ink 338">
                  <a:extLst>
                    <a:ext uri="{FF2B5EF4-FFF2-40B4-BE49-F238E27FC236}">
                      <a16:creationId xmlns:a16="http://schemas.microsoft.com/office/drawing/2014/main" id="{01F680B7-CCD6-3AD6-DED0-498B072F854D}"/>
                    </a:ext>
                  </a:extLst>
                </p:cNvPr>
                <p:cNvPicPr/>
                <p:nvPr/>
              </p:nvPicPr>
              <p:blipFill>
                <a:blip r:embed="rId18"/>
                <a:stretch>
                  <a:fillRect/>
                </a:stretch>
              </p:blipFill>
              <p:spPr>
                <a:xfrm>
                  <a:off x="6285855" y="3473397"/>
                  <a:ext cx="308476" cy="1744654"/>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40" name="Ink 339">
                  <a:extLst>
                    <a:ext uri="{FF2B5EF4-FFF2-40B4-BE49-F238E27FC236}">
                      <a16:creationId xmlns:a16="http://schemas.microsoft.com/office/drawing/2014/main" id="{B5F552F7-90A5-F9EB-C893-EA427BF88838}"/>
                    </a:ext>
                  </a:extLst>
                </p14:cNvPr>
                <p14:cNvContentPartPr/>
                <p14:nvPr/>
              </p14:nvContentPartPr>
              <p14:xfrm>
                <a:off x="6564855" y="3372196"/>
                <a:ext cx="1312553" cy="95804"/>
              </p14:xfrm>
            </p:contentPart>
          </mc:Choice>
          <mc:Fallback xmlns="">
            <p:pic>
              <p:nvPicPr>
                <p:cNvPr id="340" name="Ink 339">
                  <a:extLst>
                    <a:ext uri="{FF2B5EF4-FFF2-40B4-BE49-F238E27FC236}">
                      <a16:creationId xmlns:a16="http://schemas.microsoft.com/office/drawing/2014/main" id="{B5F552F7-90A5-F9EB-C893-EA427BF88838}"/>
                    </a:ext>
                  </a:extLst>
                </p:cNvPr>
                <p:cNvPicPr/>
                <p:nvPr/>
              </p:nvPicPr>
              <p:blipFill>
                <a:blip r:embed="rId20"/>
                <a:stretch>
                  <a:fillRect/>
                </a:stretch>
              </p:blipFill>
              <p:spPr>
                <a:xfrm>
                  <a:off x="6547215" y="3354120"/>
                  <a:ext cx="1348193" cy="131595"/>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1" name="Ink 340">
                  <a:extLst>
                    <a:ext uri="{FF2B5EF4-FFF2-40B4-BE49-F238E27FC236}">
                      <a16:creationId xmlns:a16="http://schemas.microsoft.com/office/drawing/2014/main" id="{468689BB-4CF0-0309-77DB-47A97669EC07}"/>
                    </a:ext>
                  </a:extLst>
                </p14:cNvPr>
                <p14:cNvContentPartPr/>
                <p14:nvPr/>
              </p14:nvContentPartPr>
              <p14:xfrm>
                <a:off x="7832375" y="3369547"/>
                <a:ext cx="244145" cy="1890906"/>
              </p14:xfrm>
            </p:contentPart>
          </mc:Choice>
          <mc:Fallback xmlns="">
            <p:pic>
              <p:nvPicPr>
                <p:cNvPr id="341" name="Ink 340">
                  <a:extLst>
                    <a:ext uri="{FF2B5EF4-FFF2-40B4-BE49-F238E27FC236}">
                      <a16:creationId xmlns:a16="http://schemas.microsoft.com/office/drawing/2014/main" id="{468689BB-4CF0-0309-77DB-47A97669EC07}"/>
                    </a:ext>
                  </a:extLst>
                </p:cNvPr>
                <p:cNvPicPr/>
                <p:nvPr/>
              </p:nvPicPr>
              <p:blipFill>
                <a:blip r:embed="rId22"/>
                <a:stretch>
                  <a:fillRect/>
                </a:stretch>
              </p:blipFill>
              <p:spPr>
                <a:xfrm>
                  <a:off x="7814344" y="3351545"/>
                  <a:ext cx="279847" cy="1926550"/>
                </a:xfrm>
                <a:prstGeom prst="rect">
                  <a:avLst/>
                </a:prstGeom>
              </p:spPr>
            </p:pic>
          </mc:Fallback>
        </mc:AlternateContent>
      </p:grpSp>
      <p:grpSp>
        <p:nvGrpSpPr>
          <p:cNvPr id="477" name="Group 476">
            <a:extLst>
              <a:ext uri="{FF2B5EF4-FFF2-40B4-BE49-F238E27FC236}">
                <a16:creationId xmlns:a16="http://schemas.microsoft.com/office/drawing/2014/main" id="{8C355384-4392-587B-5C73-F2A8DF75D9E8}"/>
              </a:ext>
            </a:extLst>
          </p:cNvPr>
          <p:cNvGrpSpPr/>
          <p:nvPr/>
        </p:nvGrpSpPr>
        <p:grpSpPr>
          <a:xfrm>
            <a:off x="1669584" y="2229024"/>
            <a:ext cx="1568880" cy="2775960"/>
            <a:chOff x="1669584" y="2229024"/>
            <a:chExt cx="1568880" cy="2775960"/>
          </a:xfrm>
        </p:grpSpPr>
        <mc:AlternateContent xmlns:mc="http://schemas.openxmlformats.org/markup-compatibility/2006" xmlns:p14="http://schemas.microsoft.com/office/powerpoint/2010/main">
          <mc:Choice Requires="p14">
            <p:contentPart p14:bwMode="auto" r:id="rId23">
              <p14:nvContentPartPr>
                <p14:cNvPr id="438" name="Ink 437">
                  <a:extLst>
                    <a:ext uri="{FF2B5EF4-FFF2-40B4-BE49-F238E27FC236}">
                      <a16:creationId xmlns:a16="http://schemas.microsoft.com/office/drawing/2014/main" id="{F2E5B21F-8593-9587-F4A7-3C66C104C916}"/>
                    </a:ext>
                  </a:extLst>
                </p14:cNvPr>
                <p14:cNvContentPartPr/>
                <p14:nvPr/>
              </p14:nvContentPartPr>
              <p14:xfrm>
                <a:off x="1703064" y="2351784"/>
                <a:ext cx="199800" cy="1086840"/>
              </p14:xfrm>
            </p:contentPart>
          </mc:Choice>
          <mc:Fallback xmlns="">
            <p:pic>
              <p:nvPicPr>
                <p:cNvPr id="438" name="Ink 437">
                  <a:extLst>
                    <a:ext uri="{FF2B5EF4-FFF2-40B4-BE49-F238E27FC236}">
                      <a16:creationId xmlns:a16="http://schemas.microsoft.com/office/drawing/2014/main" id="{F2E5B21F-8593-9587-F4A7-3C66C104C916}"/>
                    </a:ext>
                  </a:extLst>
                </p:cNvPr>
                <p:cNvPicPr/>
                <p:nvPr/>
              </p:nvPicPr>
              <p:blipFill>
                <a:blip r:embed="rId24"/>
                <a:stretch>
                  <a:fillRect/>
                </a:stretch>
              </p:blipFill>
              <p:spPr>
                <a:xfrm>
                  <a:off x="1685424" y="2334144"/>
                  <a:ext cx="235440" cy="1122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39" name="Ink 438">
                  <a:extLst>
                    <a:ext uri="{FF2B5EF4-FFF2-40B4-BE49-F238E27FC236}">
                      <a16:creationId xmlns:a16="http://schemas.microsoft.com/office/drawing/2014/main" id="{D8F86207-FB88-3547-F594-5AC5B3CC4BB2}"/>
                    </a:ext>
                  </a:extLst>
                </p14:cNvPr>
                <p14:cNvContentPartPr/>
                <p14:nvPr/>
              </p14:nvContentPartPr>
              <p14:xfrm>
                <a:off x="1782984" y="2229024"/>
                <a:ext cx="1190160" cy="173520"/>
              </p14:xfrm>
            </p:contentPart>
          </mc:Choice>
          <mc:Fallback xmlns="">
            <p:pic>
              <p:nvPicPr>
                <p:cNvPr id="439" name="Ink 438">
                  <a:extLst>
                    <a:ext uri="{FF2B5EF4-FFF2-40B4-BE49-F238E27FC236}">
                      <a16:creationId xmlns:a16="http://schemas.microsoft.com/office/drawing/2014/main" id="{D8F86207-FB88-3547-F594-5AC5B3CC4BB2}"/>
                    </a:ext>
                  </a:extLst>
                </p:cNvPr>
                <p:cNvPicPr/>
                <p:nvPr/>
              </p:nvPicPr>
              <p:blipFill>
                <a:blip r:embed="rId26"/>
                <a:stretch>
                  <a:fillRect/>
                </a:stretch>
              </p:blipFill>
              <p:spPr>
                <a:xfrm>
                  <a:off x="1765344" y="2211384"/>
                  <a:ext cx="12258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40" name="Ink 439">
                  <a:extLst>
                    <a:ext uri="{FF2B5EF4-FFF2-40B4-BE49-F238E27FC236}">
                      <a16:creationId xmlns:a16="http://schemas.microsoft.com/office/drawing/2014/main" id="{AF268B45-6057-10DE-E471-FA97E4631961}"/>
                    </a:ext>
                  </a:extLst>
                </p14:cNvPr>
                <p14:cNvContentPartPr/>
                <p14:nvPr/>
              </p14:nvContentPartPr>
              <p14:xfrm>
                <a:off x="2957664" y="2275824"/>
                <a:ext cx="95400" cy="1061280"/>
              </p14:xfrm>
            </p:contentPart>
          </mc:Choice>
          <mc:Fallback xmlns="">
            <p:pic>
              <p:nvPicPr>
                <p:cNvPr id="440" name="Ink 439">
                  <a:extLst>
                    <a:ext uri="{FF2B5EF4-FFF2-40B4-BE49-F238E27FC236}">
                      <a16:creationId xmlns:a16="http://schemas.microsoft.com/office/drawing/2014/main" id="{AF268B45-6057-10DE-E471-FA97E4631961}"/>
                    </a:ext>
                  </a:extLst>
                </p:cNvPr>
                <p:cNvPicPr/>
                <p:nvPr/>
              </p:nvPicPr>
              <p:blipFill>
                <a:blip r:embed="rId28"/>
                <a:stretch>
                  <a:fillRect/>
                </a:stretch>
              </p:blipFill>
              <p:spPr>
                <a:xfrm>
                  <a:off x="2939664" y="2258184"/>
                  <a:ext cx="131040" cy="1096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2" name="Ink 441">
                  <a:extLst>
                    <a:ext uri="{FF2B5EF4-FFF2-40B4-BE49-F238E27FC236}">
                      <a16:creationId xmlns:a16="http://schemas.microsoft.com/office/drawing/2014/main" id="{18C97BBE-5562-5ED0-7B3C-0CE6C457A983}"/>
                    </a:ext>
                  </a:extLst>
                </p14:cNvPr>
                <p14:cNvContentPartPr/>
                <p14:nvPr/>
              </p14:nvContentPartPr>
              <p14:xfrm>
                <a:off x="1932384" y="3311904"/>
                <a:ext cx="1045800" cy="230400"/>
              </p14:xfrm>
            </p:contentPart>
          </mc:Choice>
          <mc:Fallback xmlns="">
            <p:pic>
              <p:nvPicPr>
                <p:cNvPr id="442" name="Ink 441">
                  <a:extLst>
                    <a:ext uri="{FF2B5EF4-FFF2-40B4-BE49-F238E27FC236}">
                      <a16:creationId xmlns:a16="http://schemas.microsoft.com/office/drawing/2014/main" id="{18C97BBE-5562-5ED0-7B3C-0CE6C457A983}"/>
                    </a:ext>
                  </a:extLst>
                </p:cNvPr>
                <p:cNvPicPr/>
                <p:nvPr/>
              </p:nvPicPr>
              <p:blipFill>
                <a:blip r:embed="rId30"/>
                <a:stretch>
                  <a:fillRect/>
                </a:stretch>
              </p:blipFill>
              <p:spPr>
                <a:xfrm>
                  <a:off x="1914384" y="3294264"/>
                  <a:ext cx="10814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5" name="Ink 454">
                  <a:extLst>
                    <a:ext uri="{FF2B5EF4-FFF2-40B4-BE49-F238E27FC236}">
                      <a16:creationId xmlns:a16="http://schemas.microsoft.com/office/drawing/2014/main" id="{B2517A31-9A3B-41F7-35C5-D3C2B89F009B}"/>
                    </a:ext>
                  </a:extLst>
                </p14:cNvPr>
                <p14:cNvContentPartPr/>
                <p14:nvPr/>
              </p14:nvContentPartPr>
              <p14:xfrm>
                <a:off x="2190864" y="2690184"/>
                <a:ext cx="164520" cy="231120"/>
              </p14:xfrm>
            </p:contentPart>
          </mc:Choice>
          <mc:Fallback xmlns="">
            <p:pic>
              <p:nvPicPr>
                <p:cNvPr id="455" name="Ink 454">
                  <a:extLst>
                    <a:ext uri="{FF2B5EF4-FFF2-40B4-BE49-F238E27FC236}">
                      <a16:creationId xmlns:a16="http://schemas.microsoft.com/office/drawing/2014/main" id="{B2517A31-9A3B-41F7-35C5-D3C2B89F009B}"/>
                    </a:ext>
                  </a:extLst>
                </p:cNvPr>
                <p:cNvPicPr/>
                <p:nvPr/>
              </p:nvPicPr>
              <p:blipFill>
                <a:blip r:embed="rId32"/>
                <a:stretch>
                  <a:fillRect/>
                </a:stretch>
              </p:blipFill>
              <p:spPr>
                <a:xfrm>
                  <a:off x="2172864" y="2672544"/>
                  <a:ext cx="2001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6" name="Ink 455">
                  <a:extLst>
                    <a:ext uri="{FF2B5EF4-FFF2-40B4-BE49-F238E27FC236}">
                      <a16:creationId xmlns:a16="http://schemas.microsoft.com/office/drawing/2014/main" id="{B3729272-7B25-794A-9E56-5CB8DC63AA51}"/>
                    </a:ext>
                  </a:extLst>
                </p14:cNvPr>
                <p14:cNvContentPartPr/>
                <p14:nvPr/>
              </p14:nvContentPartPr>
              <p14:xfrm>
                <a:off x="2574984" y="2649504"/>
                <a:ext cx="136800" cy="181440"/>
              </p14:xfrm>
            </p:contentPart>
          </mc:Choice>
          <mc:Fallback xmlns="">
            <p:pic>
              <p:nvPicPr>
                <p:cNvPr id="456" name="Ink 455">
                  <a:extLst>
                    <a:ext uri="{FF2B5EF4-FFF2-40B4-BE49-F238E27FC236}">
                      <a16:creationId xmlns:a16="http://schemas.microsoft.com/office/drawing/2014/main" id="{B3729272-7B25-794A-9E56-5CB8DC63AA51}"/>
                    </a:ext>
                  </a:extLst>
                </p:cNvPr>
                <p:cNvPicPr/>
                <p:nvPr/>
              </p:nvPicPr>
              <p:blipFill>
                <a:blip r:embed="rId34"/>
                <a:stretch>
                  <a:fillRect/>
                </a:stretch>
              </p:blipFill>
              <p:spPr>
                <a:xfrm>
                  <a:off x="2556984" y="2631864"/>
                  <a:ext cx="17244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9" name="Ink 458">
                  <a:extLst>
                    <a:ext uri="{FF2B5EF4-FFF2-40B4-BE49-F238E27FC236}">
                      <a16:creationId xmlns:a16="http://schemas.microsoft.com/office/drawing/2014/main" id="{2B46CFD2-F0A7-D838-8D04-B5831E51A528}"/>
                    </a:ext>
                  </a:extLst>
                </p14:cNvPr>
                <p14:cNvContentPartPr/>
                <p14:nvPr/>
              </p14:nvContentPartPr>
              <p14:xfrm>
                <a:off x="1669584" y="3634824"/>
                <a:ext cx="80280" cy="1264320"/>
              </p14:xfrm>
            </p:contentPart>
          </mc:Choice>
          <mc:Fallback xmlns="">
            <p:pic>
              <p:nvPicPr>
                <p:cNvPr id="459" name="Ink 458">
                  <a:extLst>
                    <a:ext uri="{FF2B5EF4-FFF2-40B4-BE49-F238E27FC236}">
                      <a16:creationId xmlns:a16="http://schemas.microsoft.com/office/drawing/2014/main" id="{2B46CFD2-F0A7-D838-8D04-B5831E51A528}"/>
                    </a:ext>
                  </a:extLst>
                </p:cNvPr>
                <p:cNvPicPr/>
                <p:nvPr/>
              </p:nvPicPr>
              <p:blipFill>
                <a:blip r:embed="rId36"/>
                <a:stretch>
                  <a:fillRect/>
                </a:stretch>
              </p:blipFill>
              <p:spPr>
                <a:xfrm>
                  <a:off x="1651944" y="3617184"/>
                  <a:ext cx="115920" cy="1299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3" name="Ink 462">
                  <a:extLst>
                    <a:ext uri="{FF2B5EF4-FFF2-40B4-BE49-F238E27FC236}">
                      <a16:creationId xmlns:a16="http://schemas.microsoft.com/office/drawing/2014/main" id="{E2EE26EA-CE2D-4EE3-02CC-7E26FD35FF02}"/>
                    </a:ext>
                  </a:extLst>
                </p14:cNvPr>
                <p14:cNvContentPartPr/>
                <p14:nvPr/>
              </p14:nvContentPartPr>
              <p14:xfrm>
                <a:off x="3013464" y="3556704"/>
                <a:ext cx="160920" cy="1189080"/>
              </p14:xfrm>
            </p:contentPart>
          </mc:Choice>
          <mc:Fallback xmlns="">
            <p:pic>
              <p:nvPicPr>
                <p:cNvPr id="463" name="Ink 462">
                  <a:extLst>
                    <a:ext uri="{FF2B5EF4-FFF2-40B4-BE49-F238E27FC236}">
                      <a16:creationId xmlns:a16="http://schemas.microsoft.com/office/drawing/2014/main" id="{E2EE26EA-CE2D-4EE3-02CC-7E26FD35FF02}"/>
                    </a:ext>
                  </a:extLst>
                </p:cNvPr>
                <p:cNvPicPr/>
                <p:nvPr/>
              </p:nvPicPr>
              <p:blipFill>
                <a:blip r:embed="rId38"/>
                <a:stretch>
                  <a:fillRect/>
                </a:stretch>
              </p:blipFill>
              <p:spPr>
                <a:xfrm>
                  <a:off x="2995824" y="3539064"/>
                  <a:ext cx="196560" cy="1224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64" name="Ink 463">
                  <a:extLst>
                    <a:ext uri="{FF2B5EF4-FFF2-40B4-BE49-F238E27FC236}">
                      <a16:creationId xmlns:a16="http://schemas.microsoft.com/office/drawing/2014/main" id="{18FB31EC-C576-3CCD-E4A7-1A9DA4DB5FA4}"/>
                    </a:ext>
                  </a:extLst>
                </p14:cNvPr>
                <p14:cNvContentPartPr/>
                <p14:nvPr/>
              </p14:nvContentPartPr>
              <p14:xfrm>
                <a:off x="3140184" y="4519344"/>
                <a:ext cx="98280" cy="485640"/>
              </p14:xfrm>
            </p:contentPart>
          </mc:Choice>
          <mc:Fallback xmlns="">
            <p:pic>
              <p:nvPicPr>
                <p:cNvPr id="464" name="Ink 463">
                  <a:extLst>
                    <a:ext uri="{FF2B5EF4-FFF2-40B4-BE49-F238E27FC236}">
                      <a16:creationId xmlns:a16="http://schemas.microsoft.com/office/drawing/2014/main" id="{18FB31EC-C576-3CCD-E4A7-1A9DA4DB5FA4}"/>
                    </a:ext>
                  </a:extLst>
                </p:cNvPr>
                <p:cNvPicPr/>
                <p:nvPr/>
              </p:nvPicPr>
              <p:blipFill>
                <a:blip r:embed="rId40"/>
                <a:stretch>
                  <a:fillRect/>
                </a:stretch>
              </p:blipFill>
              <p:spPr>
                <a:xfrm>
                  <a:off x="3122184" y="4501704"/>
                  <a:ext cx="13392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75" name="Ink 474">
                  <a:extLst>
                    <a:ext uri="{FF2B5EF4-FFF2-40B4-BE49-F238E27FC236}">
                      <a16:creationId xmlns:a16="http://schemas.microsoft.com/office/drawing/2014/main" id="{4C182A4E-77E1-5873-7AF9-865AAFD8B0F6}"/>
                    </a:ext>
                  </a:extLst>
                </p14:cNvPr>
                <p14:cNvContentPartPr/>
                <p14:nvPr/>
              </p14:nvContentPartPr>
              <p14:xfrm>
                <a:off x="1895040" y="3427920"/>
                <a:ext cx="34920" cy="104040"/>
              </p14:xfrm>
            </p:contentPart>
          </mc:Choice>
          <mc:Fallback xmlns="">
            <p:pic>
              <p:nvPicPr>
                <p:cNvPr id="475" name="Ink 474">
                  <a:extLst>
                    <a:ext uri="{FF2B5EF4-FFF2-40B4-BE49-F238E27FC236}">
                      <a16:creationId xmlns:a16="http://schemas.microsoft.com/office/drawing/2014/main" id="{4C182A4E-77E1-5873-7AF9-865AAFD8B0F6}"/>
                    </a:ext>
                  </a:extLst>
                </p:cNvPr>
                <p:cNvPicPr/>
                <p:nvPr/>
              </p:nvPicPr>
              <p:blipFill>
                <a:blip r:embed="rId42"/>
                <a:stretch>
                  <a:fillRect/>
                </a:stretch>
              </p:blipFill>
              <p:spPr>
                <a:xfrm>
                  <a:off x="1877040" y="3410280"/>
                  <a:ext cx="705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76" name="Ink 475">
                  <a:extLst>
                    <a:ext uri="{FF2B5EF4-FFF2-40B4-BE49-F238E27FC236}">
                      <a16:creationId xmlns:a16="http://schemas.microsoft.com/office/drawing/2014/main" id="{26D3CF85-BC98-4D8F-F361-F93BEB09FD9D}"/>
                    </a:ext>
                  </a:extLst>
                </p14:cNvPr>
                <p14:cNvContentPartPr/>
                <p14:nvPr/>
              </p14:nvContentPartPr>
              <p14:xfrm>
                <a:off x="1891800" y="3418200"/>
                <a:ext cx="21960" cy="109080"/>
              </p14:xfrm>
            </p:contentPart>
          </mc:Choice>
          <mc:Fallback xmlns="">
            <p:pic>
              <p:nvPicPr>
                <p:cNvPr id="476" name="Ink 475">
                  <a:extLst>
                    <a:ext uri="{FF2B5EF4-FFF2-40B4-BE49-F238E27FC236}">
                      <a16:creationId xmlns:a16="http://schemas.microsoft.com/office/drawing/2014/main" id="{26D3CF85-BC98-4D8F-F361-F93BEB09FD9D}"/>
                    </a:ext>
                  </a:extLst>
                </p:cNvPr>
                <p:cNvPicPr/>
                <p:nvPr/>
              </p:nvPicPr>
              <p:blipFill>
                <a:blip r:embed="rId44"/>
                <a:stretch>
                  <a:fillRect/>
                </a:stretch>
              </p:blipFill>
              <p:spPr>
                <a:xfrm>
                  <a:off x="1873800" y="3400200"/>
                  <a:ext cx="5760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478" name="Ink 477">
                <a:extLst>
                  <a:ext uri="{FF2B5EF4-FFF2-40B4-BE49-F238E27FC236}">
                    <a16:creationId xmlns:a16="http://schemas.microsoft.com/office/drawing/2014/main" id="{73DA06FB-D91C-344A-134E-2F8A94709066}"/>
                  </a:ext>
                </a:extLst>
              </p14:cNvPr>
              <p14:cNvContentPartPr/>
              <p14:nvPr/>
            </p14:nvContentPartPr>
            <p14:xfrm>
              <a:off x="1674000" y="4806360"/>
              <a:ext cx="37800" cy="375120"/>
            </p14:xfrm>
          </p:contentPart>
        </mc:Choice>
        <mc:Fallback xmlns="">
          <p:pic>
            <p:nvPicPr>
              <p:cNvPr id="478" name="Ink 477">
                <a:extLst>
                  <a:ext uri="{FF2B5EF4-FFF2-40B4-BE49-F238E27FC236}">
                    <a16:creationId xmlns:a16="http://schemas.microsoft.com/office/drawing/2014/main" id="{73DA06FB-D91C-344A-134E-2F8A94709066}"/>
                  </a:ext>
                </a:extLst>
              </p:cNvPr>
              <p:cNvPicPr/>
              <p:nvPr/>
            </p:nvPicPr>
            <p:blipFill>
              <a:blip r:embed="rId46"/>
              <a:stretch>
                <a:fillRect/>
              </a:stretch>
            </p:blipFill>
            <p:spPr>
              <a:xfrm>
                <a:off x="1656000" y="4788720"/>
                <a:ext cx="73440" cy="410760"/>
              </a:xfrm>
              <a:prstGeom prst="rect">
                <a:avLst/>
              </a:prstGeom>
            </p:spPr>
          </p:pic>
        </mc:Fallback>
      </mc:AlternateContent>
    </p:spTree>
    <p:extLst>
      <p:ext uri="{BB962C8B-B14F-4D97-AF65-F5344CB8AC3E}">
        <p14:creationId xmlns:p14="http://schemas.microsoft.com/office/powerpoint/2010/main" val="1846482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184</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5. Let’s Play A Game!</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mc:AlternateContent xmlns:mc="http://schemas.openxmlformats.org/markup-compatibility/2006" xmlns:p14="http://schemas.microsoft.com/office/powerpoint/2010/main">
        <mc:Choice Requires="p14">
          <p:contentPart p14:bwMode="auto" r:id="rId3">
            <p14:nvContentPartPr>
              <p14:cNvPr id="322" name="Ink 321">
                <a:extLst>
                  <a:ext uri="{FF2B5EF4-FFF2-40B4-BE49-F238E27FC236}">
                    <a16:creationId xmlns:a16="http://schemas.microsoft.com/office/drawing/2014/main" id="{D3BE5A38-9F55-EB74-6252-1C4291E35FEA}"/>
                  </a:ext>
                </a:extLst>
              </p14:cNvPr>
              <p14:cNvContentPartPr/>
              <p14:nvPr/>
            </p14:nvContentPartPr>
            <p14:xfrm>
              <a:off x="6489831" y="2192031"/>
              <a:ext cx="1429548" cy="1222930"/>
            </p14:xfrm>
          </p:contentPart>
        </mc:Choice>
        <mc:Fallback xmlns="">
          <p:pic>
            <p:nvPicPr>
              <p:cNvPr id="322" name="Ink 321">
                <a:extLst>
                  <a:ext uri="{FF2B5EF4-FFF2-40B4-BE49-F238E27FC236}">
                    <a16:creationId xmlns:a16="http://schemas.microsoft.com/office/drawing/2014/main" id="{D3BE5A38-9F55-EB74-6252-1C4291E35FEA}"/>
                  </a:ext>
                </a:extLst>
              </p:cNvPr>
              <p:cNvPicPr/>
              <p:nvPr/>
            </p:nvPicPr>
            <p:blipFill>
              <a:blip r:embed="rId4"/>
              <a:stretch>
                <a:fillRect/>
              </a:stretch>
            </p:blipFill>
            <p:spPr>
              <a:xfrm>
                <a:off x="6471827" y="2174031"/>
                <a:ext cx="1465197" cy="1258570"/>
              </a:xfrm>
              <a:prstGeom prst="rect">
                <a:avLst/>
              </a:prstGeom>
            </p:spPr>
          </p:pic>
        </mc:Fallback>
      </mc:AlternateContent>
      <p:grpSp>
        <p:nvGrpSpPr>
          <p:cNvPr id="332" name="Group 331">
            <a:extLst>
              <a:ext uri="{FF2B5EF4-FFF2-40B4-BE49-F238E27FC236}">
                <a16:creationId xmlns:a16="http://schemas.microsoft.com/office/drawing/2014/main" id="{E59B8E39-19C2-308E-259A-EF852521DAA3}"/>
              </a:ext>
            </a:extLst>
          </p:cNvPr>
          <p:cNvGrpSpPr/>
          <p:nvPr/>
        </p:nvGrpSpPr>
        <p:grpSpPr>
          <a:xfrm>
            <a:off x="6707456" y="2491623"/>
            <a:ext cx="637072" cy="579678"/>
            <a:chOff x="6707456" y="2491623"/>
            <a:chExt cx="637072" cy="579678"/>
          </a:xfrm>
        </p:grpSpPr>
        <mc:AlternateContent xmlns:mc="http://schemas.openxmlformats.org/markup-compatibility/2006" xmlns:p14="http://schemas.microsoft.com/office/powerpoint/2010/main">
          <mc:Choice Requires="p14">
            <p:contentPart p14:bwMode="auto" r:id="rId5">
              <p14:nvContentPartPr>
                <p14:cNvPr id="324" name="Ink 323">
                  <a:extLst>
                    <a:ext uri="{FF2B5EF4-FFF2-40B4-BE49-F238E27FC236}">
                      <a16:creationId xmlns:a16="http://schemas.microsoft.com/office/drawing/2014/main" id="{51482DD1-FC78-93FF-AF63-7288938D9B33}"/>
                    </a:ext>
                  </a:extLst>
                </p14:cNvPr>
                <p14:cNvContentPartPr/>
                <p14:nvPr/>
              </p14:nvContentPartPr>
              <p14:xfrm>
                <a:off x="6757345" y="2594932"/>
                <a:ext cx="145692" cy="175713"/>
              </p14:xfrm>
            </p:contentPart>
          </mc:Choice>
          <mc:Fallback xmlns="">
            <p:pic>
              <p:nvPicPr>
                <p:cNvPr id="324" name="Ink 323">
                  <a:extLst>
                    <a:ext uri="{FF2B5EF4-FFF2-40B4-BE49-F238E27FC236}">
                      <a16:creationId xmlns:a16="http://schemas.microsoft.com/office/drawing/2014/main" id="{51482DD1-FC78-93FF-AF63-7288938D9B33}"/>
                    </a:ext>
                  </a:extLst>
                </p:cNvPr>
                <p:cNvPicPr/>
                <p:nvPr/>
              </p:nvPicPr>
              <p:blipFill>
                <a:blip r:embed="rId6"/>
                <a:stretch>
                  <a:fillRect/>
                </a:stretch>
              </p:blipFill>
              <p:spPr>
                <a:xfrm>
                  <a:off x="6739358" y="2576929"/>
                  <a:ext cx="181306" cy="211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5" name="Ink 324">
                  <a:extLst>
                    <a:ext uri="{FF2B5EF4-FFF2-40B4-BE49-F238E27FC236}">
                      <a16:creationId xmlns:a16="http://schemas.microsoft.com/office/drawing/2014/main" id="{18C5AD1E-8C6F-5863-19F2-E09367686804}"/>
                    </a:ext>
                  </a:extLst>
                </p14:cNvPr>
                <p14:cNvContentPartPr/>
                <p14:nvPr/>
              </p14:nvContentPartPr>
              <p14:xfrm>
                <a:off x="7048287" y="2660714"/>
                <a:ext cx="142160" cy="180570"/>
              </p14:xfrm>
            </p:contentPart>
          </mc:Choice>
          <mc:Fallback xmlns="">
            <p:pic>
              <p:nvPicPr>
                <p:cNvPr id="325" name="Ink 324">
                  <a:extLst>
                    <a:ext uri="{FF2B5EF4-FFF2-40B4-BE49-F238E27FC236}">
                      <a16:creationId xmlns:a16="http://schemas.microsoft.com/office/drawing/2014/main" id="{18C5AD1E-8C6F-5863-19F2-E09367686804}"/>
                    </a:ext>
                  </a:extLst>
                </p:cNvPr>
                <p:cNvPicPr/>
                <p:nvPr/>
              </p:nvPicPr>
              <p:blipFill>
                <a:blip r:embed="rId8"/>
                <a:stretch>
                  <a:fillRect/>
                </a:stretch>
              </p:blipFill>
              <p:spPr>
                <a:xfrm>
                  <a:off x="7030292" y="2642729"/>
                  <a:ext cx="177790" cy="2161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27" name="Ink 326">
                  <a:extLst>
                    <a:ext uri="{FF2B5EF4-FFF2-40B4-BE49-F238E27FC236}">
                      <a16:creationId xmlns:a16="http://schemas.microsoft.com/office/drawing/2014/main" id="{F85F497E-2003-72BB-922F-CCC12C6E3FEE}"/>
                    </a:ext>
                  </a:extLst>
                </p14:cNvPr>
                <p14:cNvContentPartPr/>
                <p14:nvPr/>
              </p14:nvContentPartPr>
              <p14:xfrm>
                <a:off x="6750722" y="3002870"/>
                <a:ext cx="245028" cy="68431"/>
              </p14:xfrm>
            </p:contentPart>
          </mc:Choice>
          <mc:Fallback xmlns="">
            <p:pic>
              <p:nvPicPr>
                <p:cNvPr id="327" name="Ink 326">
                  <a:extLst>
                    <a:ext uri="{FF2B5EF4-FFF2-40B4-BE49-F238E27FC236}">
                      <a16:creationId xmlns:a16="http://schemas.microsoft.com/office/drawing/2014/main" id="{F85F497E-2003-72BB-922F-CCC12C6E3FEE}"/>
                    </a:ext>
                  </a:extLst>
                </p:cNvPr>
                <p:cNvPicPr/>
                <p:nvPr/>
              </p:nvPicPr>
              <p:blipFill>
                <a:blip r:embed="rId10"/>
                <a:stretch>
                  <a:fillRect/>
                </a:stretch>
              </p:blipFill>
              <p:spPr>
                <a:xfrm>
                  <a:off x="6732705" y="2984862"/>
                  <a:ext cx="280701" cy="10408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29" name="Ink 328">
                  <a:extLst>
                    <a:ext uri="{FF2B5EF4-FFF2-40B4-BE49-F238E27FC236}">
                      <a16:creationId xmlns:a16="http://schemas.microsoft.com/office/drawing/2014/main" id="{2CA4D5C5-3F58-1348-30CF-27E6377F8D0D}"/>
                    </a:ext>
                  </a:extLst>
                </p14:cNvPr>
                <p14:cNvContentPartPr/>
                <p14:nvPr/>
              </p14:nvContentPartPr>
              <p14:xfrm>
                <a:off x="6978532" y="3010817"/>
                <a:ext cx="106399" cy="47681"/>
              </p14:xfrm>
            </p:contentPart>
          </mc:Choice>
          <mc:Fallback xmlns="">
            <p:pic>
              <p:nvPicPr>
                <p:cNvPr id="329" name="Ink 328">
                  <a:extLst>
                    <a:ext uri="{FF2B5EF4-FFF2-40B4-BE49-F238E27FC236}">
                      <a16:creationId xmlns:a16="http://schemas.microsoft.com/office/drawing/2014/main" id="{2CA4D5C5-3F58-1348-30CF-27E6377F8D0D}"/>
                    </a:ext>
                  </a:extLst>
                </p:cNvPr>
                <p:cNvPicPr/>
                <p:nvPr/>
              </p:nvPicPr>
              <p:blipFill>
                <a:blip r:embed="rId12"/>
                <a:stretch>
                  <a:fillRect/>
                </a:stretch>
              </p:blipFill>
              <p:spPr>
                <a:xfrm>
                  <a:off x="6960559" y="2992756"/>
                  <a:ext cx="141985" cy="83442"/>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0" name="Ink 329">
                  <a:extLst>
                    <a:ext uri="{FF2B5EF4-FFF2-40B4-BE49-F238E27FC236}">
                      <a16:creationId xmlns:a16="http://schemas.microsoft.com/office/drawing/2014/main" id="{26F6F20B-3673-F904-CB70-D9E358DD2D73}"/>
                    </a:ext>
                  </a:extLst>
                </p14:cNvPr>
                <p14:cNvContentPartPr/>
                <p14:nvPr/>
              </p14:nvContentPartPr>
              <p14:xfrm>
                <a:off x="6707456" y="2491623"/>
                <a:ext cx="83000" cy="24724"/>
              </p14:xfrm>
            </p:contentPart>
          </mc:Choice>
          <mc:Fallback xmlns="">
            <p:pic>
              <p:nvPicPr>
                <p:cNvPr id="330" name="Ink 329">
                  <a:extLst>
                    <a:ext uri="{FF2B5EF4-FFF2-40B4-BE49-F238E27FC236}">
                      <a16:creationId xmlns:a16="http://schemas.microsoft.com/office/drawing/2014/main" id="{26F6F20B-3673-F904-CB70-D9E358DD2D73}"/>
                    </a:ext>
                  </a:extLst>
                </p:cNvPr>
                <p:cNvPicPr/>
                <p:nvPr/>
              </p:nvPicPr>
              <p:blipFill>
                <a:blip r:embed="rId14"/>
                <a:stretch>
                  <a:fillRect/>
                </a:stretch>
              </p:blipFill>
              <p:spPr>
                <a:xfrm>
                  <a:off x="6689491" y="2473707"/>
                  <a:ext cx="118571" cy="60198"/>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1" name="Ink 330">
                  <a:extLst>
                    <a:ext uri="{FF2B5EF4-FFF2-40B4-BE49-F238E27FC236}">
                      <a16:creationId xmlns:a16="http://schemas.microsoft.com/office/drawing/2014/main" id="{F8DB65B8-8EF7-D4E0-BE94-AD7209646CFE}"/>
                    </a:ext>
                  </a:extLst>
                </p14:cNvPr>
                <p14:cNvContentPartPr/>
                <p14:nvPr/>
              </p14:nvContentPartPr>
              <p14:xfrm>
                <a:off x="7235480" y="2577714"/>
                <a:ext cx="109048" cy="75495"/>
              </p14:xfrm>
            </p:contentPart>
          </mc:Choice>
          <mc:Fallback xmlns="">
            <p:pic>
              <p:nvPicPr>
                <p:cNvPr id="331" name="Ink 330">
                  <a:extLst>
                    <a:ext uri="{FF2B5EF4-FFF2-40B4-BE49-F238E27FC236}">
                      <a16:creationId xmlns:a16="http://schemas.microsoft.com/office/drawing/2014/main" id="{F8DB65B8-8EF7-D4E0-BE94-AD7209646CFE}"/>
                    </a:ext>
                  </a:extLst>
                </p:cNvPr>
                <p:cNvPicPr/>
                <p:nvPr/>
              </p:nvPicPr>
              <p:blipFill>
                <a:blip r:embed="rId16"/>
                <a:stretch>
                  <a:fillRect/>
                </a:stretch>
              </p:blipFill>
              <p:spPr>
                <a:xfrm>
                  <a:off x="7217485" y="2559739"/>
                  <a:ext cx="144678" cy="111086"/>
                </a:xfrm>
                <a:prstGeom prst="rect">
                  <a:avLst/>
                </a:prstGeom>
              </p:spPr>
            </p:pic>
          </mc:Fallback>
        </mc:AlternateContent>
      </p:grpSp>
      <p:grpSp>
        <p:nvGrpSpPr>
          <p:cNvPr id="342" name="Group 341">
            <a:extLst>
              <a:ext uri="{FF2B5EF4-FFF2-40B4-BE49-F238E27FC236}">
                <a16:creationId xmlns:a16="http://schemas.microsoft.com/office/drawing/2014/main" id="{3C849A7F-2F17-7171-C321-AFBBB1517107}"/>
              </a:ext>
            </a:extLst>
          </p:cNvPr>
          <p:cNvGrpSpPr/>
          <p:nvPr/>
        </p:nvGrpSpPr>
        <p:grpSpPr>
          <a:xfrm>
            <a:off x="6303492" y="3369547"/>
            <a:ext cx="1773028" cy="1890906"/>
            <a:chOff x="6303492" y="3369547"/>
            <a:chExt cx="1773028" cy="1890906"/>
          </a:xfrm>
        </p:grpSpPr>
        <mc:AlternateContent xmlns:mc="http://schemas.openxmlformats.org/markup-compatibility/2006" xmlns:p14="http://schemas.microsoft.com/office/powerpoint/2010/main">
          <mc:Choice Requires="p14">
            <p:contentPart p14:bwMode="auto" r:id="rId17">
              <p14:nvContentPartPr>
                <p14:cNvPr id="339" name="Ink 338">
                  <a:extLst>
                    <a:ext uri="{FF2B5EF4-FFF2-40B4-BE49-F238E27FC236}">
                      <a16:creationId xmlns:a16="http://schemas.microsoft.com/office/drawing/2014/main" id="{01F680B7-CCD6-3AD6-DED0-498B072F854D}"/>
                    </a:ext>
                  </a:extLst>
                </p14:cNvPr>
                <p14:cNvContentPartPr/>
                <p14:nvPr/>
              </p14:nvContentPartPr>
              <p14:xfrm>
                <a:off x="6303492" y="3491398"/>
                <a:ext cx="272841" cy="1709012"/>
              </p14:xfrm>
            </p:contentPart>
          </mc:Choice>
          <mc:Fallback xmlns="">
            <p:pic>
              <p:nvPicPr>
                <p:cNvPr id="339" name="Ink 338">
                  <a:extLst>
                    <a:ext uri="{FF2B5EF4-FFF2-40B4-BE49-F238E27FC236}">
                      <a16:creationId xmlns:a16="http://schemas.microsoft.com/office/drawing/2014/main" id="{01F680B7-CCD6-3AD6-DED0-498B072F854D}"/>
                    </a:ext>
                  </a:extLst>
                </p:cNvPr>
                <p:cNvPicPr/>
                <p:nvPr/>
              </p:nvPicPr>
              <p:blipFill>
                <a:blip r:embed="rId18"/>
                <a:stretch>
                  <a:fillRect/>
                </a:stretch>
              </p:blipFill>
              <p:spPr>
                <a:xfrm>
                  <a:off x="6285495" y="3473397"/>
                  <a:ext cx="308476" cy="1744654"/>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40" name="Ink 339">
                  <a:extLst>
                    <a:ext uri="{FF2B5EF4-FFF2-40B4-BE49-F238E27FC236}">
                      <a16:creationId xmlns:a16="http://schemas.microsoft.com/office/drawing/2014/main" id="{B5F552F7-90A5-F9EB-C893-EA427BF88838}"/>
                    </a:ext>
                  </a:extLst>
                </p14:cNvPr>
                <p14:cNvContentPartPr/>
                <p14:nvPr/>
              </p14:nvContentPartPr>
              <p14:xfrm>
                <a:off x="6564855" y="3372196"/>
                <a:ext cx="1312553" cy="95804"/>
              </p14:xfrm>
            </p:contentPart>
          </mc:Choice>
          <mc:Fallback xmlns="">
            <p:pic>
              <p:nvPicPr>
                <p:cNvPr id="340" name="Ink 339">
                  <a:extLst>
                    <a:ext uri="{FF2B5EF4-FFF2-40B4-BE49-F238E27FC236}">
                      <a16:creationId xmlns:a16="http://schemas.microsoft.com/office/drawing/2014/main" id="{B5F552F7-90A5-F9EB-C893-EA427BF88838}"/>
                    </a:ext>
                  </a:extLst>
                </p:cNvPr>
                <p:cNvPicPr/>
                <p:nvPr/>
              </p:nvPicPr>
              <p:blipFill>
                <a:blip r:embed="rId20"/>
                <a:stretch>
                  <a:fillRect/>
                </a:stretch>
              </p:blipFill>
              <p:spPr>
                <a:xfrm>
                  <a:off x="6546855" y="3354188"/>
                  <a:ext cx="1348193" cy="1314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1" name="Ink 340">
                  <a:extLst>
                    <a:ext uri="{FF2B5EF4-FFF2-40B4-BE49-F238E27FC236}">
                      <a16:creationId xmlns:a16="http://schemas.microsoft.com/office/drawing/2014/main" id="{468689BB-4CF0-0309-77DB-47A97669EC07}"/>
                    </a:ext>
                  </a:extLst>
                </p14:cNvPr>
                <p14:cNvContentPartPr/>
                <p14:nvPr/>
              </p14:nvContentPartPr>
              <p14:xfrm>
                <a:off x="7832375" y="3369547"/>
                <a:ext cx="244145" cy="1890906"/>
              </p14:xfrm>
            </p:contentPart>
          </mc:Choice>
          <mc:Fallback xmlns="">
            <p:pic>
              <p:nvPicPr>
                <p:cNvPr id="341" name="Ink 340">
                  <a:extLst>
                    <a:ext uri="{FF2B5EF4-FFF2-40B4-BE49-F238E27FC236}">
                      <a16:creationId xmlns:a16="http://schemas.microsoft.com/office/drawing/2014/main" id="{468689BB-4CF0-0309-77DB-47A97669EC07}"/>
                    </a:ext>
                  </a:extLst>
                </p:cNvPr>
                <p:cNvPicPr/>
                <p:nvPr/>
              </p:nvPicPr>
              <p:blipFill>
                <a:blip r:embed="rId22"/>
                <a:stretch>
                  <a:fillRect/>
                </a:stretch>
              </p:blipFill>
              <p:spPr>
                <a:xfrm>
                  <a:off x="7814344" y="3351545"/>
                  <a:ext cx="279847" cy="1926550"/>
                </a:xfrm>
                <a:prstGeom prst="rect">
                  <a:avLst/>
                </a:prstGeom>
              </p:spPr>
            </p:pic>
          </mc:Fallback>
        </mc:AlternateContent>
      </p:grpSp>
      <p:grpSp>
        <p:nvGrpSpPr>
          <p:cNvPr id="477" name="Group 476">
            <a:extLst>
              <a:ext uri="{FF2B5EF4-FFF2-40B4-BE49-F238E27FC236}">
                <a16:creationId xmlns:a16="http://schemas.microsoft.com/office/drawing/2014/main" id="{8C355384-4392-587B-5C73-F2A8DF75D9E8}"/>
              </a:ext>
            </a:extLst>
          </p:cNvPr>
          <p:cNvGrpSpPr/>
          <p:nvPr/>
        </p:nvGrpSpPr>
        <p:grpSpPr>
          <a:xfrm>
            <a:off x="1669584" y="2229024"/>
            <a:ext cx="1568880" cy="2775960"/>
            <a:chOff x="1669584" y="2229024"/>
            <a:chExt cx="1568880" cy="2775960"/>
          </a:xfrm>
        </p:grpSpPr>
        <mc:AlternateContent xmlns:mc="http://schemas.openxmlformats.org/markup-compatibility/2006" xmlns:p14="http://schemas.microsoft.com/office/powerpoint/2010/main">
          <mc:Choice Requires="p14">
            <p:contentPart p14:bwMode="auto" r:id="rId23">
              <p14:nvContentPartPr>
                <p14:cNvPr id="438" name="Ink 437">
                  <a:extLst>
                    <a:ext uri="{FF2B5EF4-FFF2-40B4-BE49-F238E27FC236}">
                      <a16:creationId xmlns:a16="http://schemas.microsoft.com/office/drawing/2014/main" id="{F2E5B21F-8593-9587-F4A7-3C66C104C916}"/>
                    </a:ext>
                  </a:extLst>
                </p14:cNvPr>
                <p14:cNvContentPartPr/>
                <p14:nvPr/>
              </p14:nvContentPartPr>
              <p14:xfrm>
                <a:off x="1703064" y="2351784"/>
                <a:ext cx="199800" cy="1086840"/>
              </p14:xfrm>
            </p:contentPart>
          </mc:Choice>
          <mc:Fallback xmlns="">
            <p:pic>
              <p:nvPicPr>
                <p:cNvPr id="438" name="Ink 437">
                  <a:extLst>
                    <a:ext uri="{FF2B5EF4-FFF2-40B4-BE49-F238E27FC236}">
                      <a16:creationId xmlns:a16="http://schemas.microsoft.com/office/drawing/2014/main" id="{F2E5B21F-8593-9587-F4A7-3C66C104C916}"/>
                    </a:ext>
                  </a:extLst>
                </p:cNvPr>
                <p:cNvPicPr/>
                <p:nvPr/>
              </p:nvPicPr>
              <p:blipFill>
                <a:blip r:embed="rId24"/>
                <a:stretch>
                  <a:fillRect/>
                </a:stretch>
              </p:blipFill>
              <p:spPr>
                <a:xfrm>
                  <a:off x="1685032" y="2333784"/>
                  <a:ext cx="235504" cy="1122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39" name="Ink 438">
                  <a:extLst>
                    <a:ext uri="{FF2B5EF4-FFF2-40B4-BE49-F238E27FC236}">
                      <a16:creationId xmlns:a16="http://schemas.microsoft.com/office/drawing/2014/main" id="{D8F86207-FB88-3547-F594-5AC5B3CC4BB2}"/>
                    </a:ext>
                  </a:extLst>
                </p14:cNvPr>
                <p14:cNvContentPartPr/>
                <p14:nvPr/>
              </p14:nvContentPartPr>
              <p14:xfrm>
                <a:off x="1782984" y="2229024"/>
                <a:ext cx="1190160" cy="173520"/>
              </p14:xfrm>
            </p:contentPart>
          </mc:Choice>
          <mc:Fallback xmlns="">
            <p:pic>
              <p:nvPicPr>
                <p:cNvPr id="439" name="Ink 438">
                  <a:extLst>
                    <a:ext uri="{FF2B5EF4-FFF2-40B4-BE49-F238E27FC236}">
                      <a16:creationId xmlns:a16="http://schemas.microsoft.com/office/drawing/2014/main" id="{D8F86207-FB88-3547-F594-5AC5B3CC4BB2}"/>
                    </a:ext>
                  </a:extLst>
                </p:cNvPr>
                <p:cNvPicPr/>
                <p:nvPr/>
              </p:nvPicPr>
              <p:blipFill>
                <a:blip r:embed="rId26"/>
                <a:stretch>
                  <a:fillRect/>
                </a:stretch>
              </p:blipFill>
              <p:spPr>
                <a:xfrm>
                  <a:off x="1764984" y="2210987"/>
                  <a:ext cx="1225800" cy="209234"/>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40" name="Ink 439">
                  <a:extLst>
                    <a:ext uri="{FF2B5EF4-FFF2-40B4-BE49-F238E27FC236}">
                      <a16:creationId xmlns:a16="http://schemas.microsoft.com/office/drawing/2014/main" id="{AF268B45-6057-10DE-E471-FA97E4631961}"/>
                    </a:ext>
                  </a:extLst>
                </p14:cNvPr>
                <p14:cNvContentPartPr/>
                <p14:nvPr/>
              </p14:nvContentPartPr>
              <p14:xfrm>
                <a:off x="2957664" y="2275824"/>
                <a:ext cx="95400" cy="1061280"/>
              </p14:xfrm>
            </p:contentPart>
          </mc:Choice>
          <mc:Fallback xmlns="">
            <p:pic>
              <p:nvPicPr>
                <p:cNvPr id="440" name="Ink 439">
                  <a:extLst>
                    <a:ext uri="{FF2B5EF4-FFF2-40B4-BE49-F238E27FC236}">
                      <a16:creationId xmlns:a16="http://schemas.microsoft.com/office/drawing/2014/main" id="{AF268B45-6057-10DE-E471-FA97E4631961}"/>
                    </a:ext>
                  </a:extLst>
                </p:cNvPr>
                <p:cNvPicPr/>
                <p:nvPr/>
              </p:nvPicPr>
              <p:blipFill>
                <a:blip r:embed="rId28"/>
                <a:stretch>
                  <a:fillRect/>
                </a:stretch>
              </p:blipFill>
              <p:spPr>
                <a:xfrm>
                  <a:off x="2939664" y="2257824"/>
                  <a:ext cx="131040" cy="1096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2" name="Ink 441">
                  <a:extLst>
                    <a:ext uri="{FF2B5EF4-FFF2-40B4-BE49-F238E27FC236}">
                      <a16:creationId xmlns:a16="http://schemas.microsoft.com/office/drawing/2014/main" id="{18C97BBE-5562-5ED0-7B3C-0CE6C457A983}"/>
                    </a:ext>
                  </a:extLst>
                </p14:cNvPr>
                <p14:cNvContentPartPr/>
                <p14:nvPr/>
              </p14:nvContentPartPr>
              <p14:xfrm>
                <a:off x="1932384" y="3311904"/>
                <a:ext cx="1045800" cy="230400"/>
              </p14:xfrm>
            </p:contentPart>
          </mc:Choice>
          <mc:Fallback xmlns="">
            <p:pic>
              <p:nvPicPr>
                <p:cNvPr id="442" name="Ink 441">
                  <a:extLst>
                    <a:ext uri="{FF2B5EF4-FFF2-40B4-BE49-F238E27FC236}">
                      <a16:creationId xmlns:a16="http://schemas.microsoft.com/office/drawing/2014/main" id="{18C97BBE-5562-5ED0-7B3C-0CE6C457A983}"/>
                    </a:ext>
                  </a:extLst>
                </p:cNvPr>
                <p:cNvPicPr/>
                <p:nvPr/>
              </p:nvPicPr>
              <p:blipFill>
                <a:blip r:embed="rId30"/>
                <a:stretch>
                  <a:fillRect/>
                </a:stretch>
              </p:blipFill>
              <p:spPr>
                <a:xfrm>
                  <a:off x="1914384" y="3293904"/>
                  <a:ext cx="10814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5" name="Ink 454">
                  <a:extLst>
                    <a:ext uri="{FF2B5EF4-FFF2-40B4-BE49-F238E27FC236}">
                      <a16:creationId xmlns:a16="http://schemas.microsoft.com/office/drawing/2014/main" id="{B2517A31-9A3B-41F7-35C5-D3C2B89F009B}"/>
                    </a:ext>
                  </a:extLst>
                </p14:cNvPr>
                <p14:cNvContentPartPr/>
                <p14:nvPr/>
              </p14:nvContentPartPr>
              <p14:xfrm>
                <a:off x="2190864" y="2690184"/>
                <a:ext cx="164520" cy="231120"/>
              </p14:xfrm>
            </p:contentPart>
          </mc:Choice>
          <mc:Fallback xmlns="">
            <p:pic>
              <p:nvPicPr>
                <p:cNvPr id="455" name="Ink 454">
                  <a:extLst>
                    <a:ext uri="{FF2B5EF4-FFF2-40B4-BE49-F238E27FC236}">
                      <a16:creationId xmlns:a16="http://schemas.microsoft.com/office/drawing/2014/main" id="{B2517A31-9A3B-41F7-35C5-D3C2B89F009B}"/>
                    </a:ext>
                  </a:extLst>
                </p:cNvPr>
                <p:cNvPicPr/>
                <p:nvPr/>
              </p:nvPicPr>
              <p:blipFill>
                <a:blip r:embed="rId32"/>
                <a:stretch>
                  <a:fillRect/>
                </a:stretch>
              </p:blipFill>
              <p:spPr>
                <a:xfrm>
                  <a:off x="2172864" y="2672184"/>
                  <a:ext cx="2001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6" name="Ink 455">
                  <a:extLst>
                    <a:ext uri="{FF2B5EF4-FFF2-40B4-BE49-F238E27FC236}">
                      <a16:creationId xmlns:a16="http://schemas.microsoft.com/office/drawing/2014/main" id="{B3729272-7B25-794A-9E56-5CB8DC63AA51}"/>
                    </a:ext>
                  </a:extLst>
                </p14:cNvPr>
                <p14:cNvContentPartPr/>
                <p14:nvPr/>
              </p14:nvContentPartPr>
              <p14:xfrm>
                <a:off x="2574984" y="2649504"/>
                <a:ext cx="136800" cy="181440"/>
              </p14:xfrm>
            </p:contentPart>
          </mc:Choice>
          <mc:Fallback xmlns="">
            <p:pic>
              <p:nvPicPr>
                <p:cNvPr id="456" name="Ink 455">
                  <a:extLst>
                    <a:ext uri="{FF2B5EF4-FFF2-40B4-BE49-F238E27FC236}">
                      <a16:creationId xmlns:a16="http://schemas.microsoft.com/office/drawing/2014/main" id="{B3729272-7B25-794A-9E56-5CB8DC63AA51}"/>
                    </a:ext>
                  </a:extLst>
                </p:cNvPr>
                <p:cNvPicPr/>
                <p:nvPr/>
              </p:nvPicPr>
              <p:blipFill>
                <a:blip r:embed="rId34"/>
                <a:stretch>
                  <a:fillRect/>
                </a:stretch>
              </p:blipFill>
              <p:spPr>
                <a:xfrm>
                  <a:off x="2557031" y="2631504"/>
                  <a:ext cx="172346"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9" name="Ink 458">
                  <a:extLst>
                    <a:ext uri="{FF2B5EF4-FFF2-40B4-BE49-F238E27FC236}">
                      <a16:creationId xmlns:a16="http://schemas.microsoft.com/office/drawing/2014/main" id="{2B46CFD2-F0A7-D838-8D04-B5831E51A528}"/>
                    </a:ext>
                  </a:extLst>
                </p14:cNvPr>
                <p14:cNvContentPartPr/>
                <p14:nvPr/>
              </p14:nvContentPartPr>
              <p14:xfrm>
                <a:off x="1669584" y="3634824"/>
                <a:ext cx="80280" cy="1264320"/>
              </p14:xfrm>
            </p:contentPart>
          </mc:Choice>
          <mc:Fallback xmlns="">
            <p:pic>
              <p:nvPicPr>
                <p:cNvPr id="459" name="Ink 458">
                  <a:extLst>
                    <a:ext uri="{FF2B5EF4-FFF2-40B4-BE49-F238E27FC236}">
                      <a16:creationId xmlns:a16="http://schemas.microsoft.com/office/drawing/2014/main" id="{2B46CFD2-F0A7-D838-8D04-B5831E51A528}"/>
                    </a:ext>
                  </a:extLst>
                </p:cNvPr>
                <p:cNvPicPr/>
                <p:nvPr/>
              </p:nvPicPr>
              <p:blipFill>
                <a:blip r:embed="rId36"/>
                <a:stretch>
                  <a:fillRect/>
                </a:stretch>
              </p:blipFill>
              <p:spPr>
                <a:xfrm>
                  <a:off x="1651584" y="3616824"/>
                  <a:ext cx="115920" cy="1299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3" name="Ink 462">
                  <a:extLst>
                    <a:ext uri="{FF2B5EF4-FFF2-40B4-BE49-F238E27FC236}">
                      <a16:creationId xmlns:a16="http://schemas.microsoft.com/office/drawing/2014/main" id="{E2EE26EA-CE2D-4EE3-02CC-7E26FD35FF02}"/>
                    </a:ext>
                  </a:extLst>
                </p14:cNvPr>
                <p14:cNvContentPartPr/>
                <p14:nvPr/>
              </p14:nvContentPartPr>
              <p14:xfrm>
                <a:off x="3013464" y="3556704"/>
                <a:ext cx="160920" cy="1189080"/>
              </p14:xfrm>
            </p:contentPart>
          </mc:Choice>
          <mc:Fallback xmlns="">
            <p:pic>
              <p:nvPicPr>
                <p:cNvPr id="463" name="Ink 462">
                  <a:extLst>
                    <a:ext uri="{FF2B5EF4-FFF2-40B4-BE49-F238E27FC236}">
                      <a16:creationId xmlns:a16="http://schemas.microsoft.com/office/drawing/2014/main" id="{E2EE26EA-CE2D-4EE3-02CC-7E26FD35FF02}"/>
                    </a:ext>
                  </a:extLst>
                </p:cNvPr>
                <p:cNvPicPr/>
                <p:nvPr/>
              </p:nvPicPr>
              <p:blipFill>
                <a:blip r:embed="rId38"/>
                <a:stretch>
                  <a:fillRect/>
                </a:stretch>
              </p:blipFill>
              <p:spPr>
                <a:xfrm>
                  <a:off x="2995464" y="3538704"/>
                  <a:ext cx="196560" cy="1224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64" name="Ink 463">
                  <a:extLst>
                    <a:ext uri="{FF2B5EF4-FFF2-40B4-BE49-F238E27FC236}">
                      <a16:creationId xmlns:a16="http://schemas.microsoft.com/office/drawing/2014/main" id="{18FB31EC-C576-3CCD-E4A7-1A9DA4DB5FA4}"/>
                    </a:ext>
                  </a:extLst>
                </p14:cNvPr>
                <p14:cNvContentPartPr/>
                <p14:nvPr/>
              </p14:nvContentPartPr>
              <p14:xfrm>
                <a:off x="3140184" y="4519344"/>
                <a:ext cx="98280" cy="485640"/>
              </p14:xfrm>
            </p:contentPart>
          </mc:Choice>
          <mc:Fallback xmlns="">
            <p:pic>
              <p:nvPicPr>
                <p:cNvPr id="464" name="Ink 463">
                  <a:extLst>
                    <a:ext uri="{FF2B5EF4-FFF2-40B4-BE49-F238E27FC236}">
                      <a16:creationId xmlns:a16="http://schemas.microsoft.com/office/drawing/2014/main" id="{18FB31EC-C576-3CCD-E4A7-1A9DA4DB5FA4}"/>
                    </a:ext>
                  </a:extLst>
                </p:cNvPr>
                <p:cNvPicPr/>
                <p:nvPr/>
              </p:nvPicPr>
              <p:blipFill>
                <a:blip r:embed="rId40"/>
                <a:stretch>
                  <a:fillRect/>
                </a:stretch>
              </p:blipFill>
              <p:spPr>
                <a:xfrm>
                  <a:off x="3122184" y="4501344"/>
                  <a:ext cx="13392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75" name="Ink 474">
                  <a:extLst>
                    <a:ext uri="{FF2B5EF4-FFF2-40B4-BE49-F238E27FC236}">
                      <a16:creationId xmlns:a16="http://schemas.microsoft.com/office/drawing/2014/main" id="{4C182A4E-77E1-5873-7AF9-865AAFD8B0F6}"/>
                    </a:ext>
                  </a:extLst>
                </p14:cNvPr>
                <p14:cNvContentPartPr/>
                <p14:nvPr/>
              </p14:nvContentPartPr>
              <p14:xfrm>
                <a:off x="1895040" y="3427920"/>
                <a:ext cx="34920" cy="104040"/>
              </p14:xfrm>
            </p:contentPart>
          </mc:Choice>
          <mc:Fallback xmlns="">
            <p:pic>
              <p:nvPicPr>
                <p:cNvPr id="475" name="Ink 474">
                  <a:extLst>
                    <a:ext uri="{FF2B5EF4-FFF2-40B4-BE49-F238E27FC236}">
                      <a16:creationId xmlns:a16="http://schemas.microsoft.com/office/drawing/2014/main" id="{4C182A4E-77E1-5873-7AF9-865AAFD8B0F6}"/>
                    </a:ext>
                  </a:extLst>
                </p:cNvPr>
                <p:cNvPicPr/>
                <p:nvPr/>
              </p:nvPicPr>
              <p:blipFill>
                <a:blip r:embed="rId42"/>
                <a:stretch>
                  <a:fillRect/>
                </a:stretch>
              </p:blipFill>
              <p:spPr>
                <a:xfrm>
                  <a:off x="1877040" y="3409920"/>
                  <a:ext cx="705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76" name="Ink 475">
                  <a:extLst>
                    <a:ext uri="{FF2B5EF4-FFF2-40B4-BE49-F238E27FC236}">
                      <a16:creationId xmlns:a16="http://schemas.microsoft.com/office/drawing/2014/main" id="{26D3CF85-BC98-4D8F-F361-F93BEB09FD9D}"/>
                    </a:ext>
                  </a:extLst>
                </p14:cNvPr>
                <p14:cNvContentPartPr/>
                <p14:nvPr/>
              </p14:nvContentPartPr>
              <p14:xfrm>
                <a:off x="1891800" y="3418200"/>
                <a:ext cx="21960" cy="109080"/>
              </p14:xfrm>
            </p:contentPart>
          </mc:Choice>
          <mc:Fallback xmlns="">
            <p:pic>
              <p:nvPicPr>
                <p:cNvPr id="476" name="Ink 475">
                  <a:extLst>
                    <a:ext uri="{FF2B5EF4-FFF2-40B4-BE49-F238E27FC236}">
                      <a16:creationId xmlns:a16="http://schemas.microsoft.com/office/drawing/2014/main" id="{26D3CF85-BC98-4D8F-F361-F93BEB09FD9D}"/>
                    </a:ext>
                  </a:extLst>
                </p:cNvPr>
                <p:cNvPicPr/>
                <p:nvPr/>
              </p:nvPicPr>
              <p:blipFill>
                <a:blip r:embed="rId44"/>
                <a:stretch>
                  <a:fillRect/>
                </a:stretch>
              </p:blipFill>
              <p:spPr>
                <a:xfrm>
                  <a:off x="1874090" y="3400200"/>
                  <a:ext cx="57025"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478" name="Ink 477">
                <a:extLst>
                  <a:ext uri="{FF2B5EF4-FFF2-40B4-BE49-F238E27FC236}">
                    <a16:creationId xmlns:a16="http://schemas.microsoft.com/office/drawing/2014/main" id="{73DA06FB-D91C-344A-134E-2F8A94709066}"/>
                  </a:ext>
                </a:extLst>
              </p14:cNvPr>
              <p14:cNvContentPartPr/>
              <p14:nvPr/>
            </p14:nvContentPartPr>
            <p14:xfrm>
              <a:off x="1674000" y="4806360"/>
              <a:ext cx="37800" cy="375120"/>
            </p14:xfrm>
          </p:contentPart>
        </mc:Choice>
        <mc:Fallback xmlns="">
          <p:pic>
            <p:nvPicPr>
              <p:cNvPr id="478" name="Ink 477">
                <a:extLst>
                  <a:ext uri="{FF2B5EF4-FFF2-40B4-BE49-F238E27FC236}">
                    <a16:creationId xmlns:a16="http://schemas.microsoft.com/office/drawing/2014/main" id="{73DA06FB-D91C-344A-134E-2F8A94709066}"/>
                  </a:ext>
                </a:extLst>
              </p:cNvPr>
              <p:cNvPicPr/>
              <p:nvPr/>
            </p:nvPicPr>
            <p:blipFill>
              <a:blip r:embed="rId46"/>
              <a:stretch>
                <a:fillRect/>
              </a:stretch>
            </p:blipFill>
            <p:spPr>
              <a:xfrm>
                <a:off x="1656170" y="4788360"/>
                <a:ext cx="73104" cy="410760"/>
              </a:xfrm>
              <a:prstGeom prst="rect">
                <a:avLst/>
              </a:prstGeom>
            </p:spPr>
          </p:pic>
        </mc:Fallback>
      </mc:AlternateContent>
      <p:grpSp>
        <p:nvGrpSpPr>
          <p:cNvPr id="12" name="Group 11">
            <a:extLst>
              <a:ext uri="{FF2B5EF4-FFF2-40B4-BE49-F238E27FC236}">
                <a16:creationId xmlns:a16="http://schemas.microsoft.com/office/drawing/2014/main" id="{B938A32B-0D3A-76A7-4D65-35553692B0BE}"/>
              </a:ext>
            </a:extLst>
          </p:cNvPr>
          <p:cNvGrpSpPr/>
          <p:nvPr/>
        </p:nvGrpSpPr>
        <p:grpSpPr>
          <a:xfrm>
            <a:off x="3020600" y="2851920"/>
            <a:ext cx="824040" cy="1055880"/>
            <a:chOff x="3020600" y="2851920"/>
            <a:chExt cx="824040" cy="1055880"/>
          </a:xfrm>
        </p:grpSpPr>
        <mc:AlternateContent xmlns:mc="http://schemas.openxmlformats.org/markup-compatibility/2006" xmlns:p14="http://schemas.microsoft.com/office/powerpoint/2010/main">
          <mc:Choice Requires="p14">
            <p:contentPart p14:bwMode="auto" r:id="rId47">
              <p14:nvContentPartPr>
                <p14:cNvPr id="2" name="Ink 1">
                  <a:extLst>
                    <a:ext uri="{FF2B5EF4-FFF2-40B4-BE49-F238E27FC236}">
                      <a16:creationId xmlns:a16="http://schemas.microsoft.com/office/drawing/2014/main" id="{645DCFD1-0ADA-8363-8996-F9A17B34D439}"/>
                    </a:ext>
                  </a:extLst>
                </p14:cNvPr>
                <p14:cNvContentPartPr/>
                <p14:nvPr/>
              </p14:nvContentPartPr>
              <p14:xfrm>
                <a:off x="3020600" y="3353400"/>
                <a:ext cx="429840" cy="347040"/>
              </p14:xfrm>
            </p:contentPart>
          </mc:Choice>
          <mc:Fallback xmlns="">
            <p:pic>
              <p:nvPicPr>
                <p:cNvPr id="2" name="Ink 1">
                  <a:extLst>
                    <a:ext uri="{FF2B5EF4-FFF2-40B4-BE49-F238E27FC236}">
                      <a16:creationId xmlns:a16="http://schemas.microsoft.com/office/drawing/2014/main" id="{645DCFD1-0ADA-8363-8996-F9A17B34D439}"/>
                    </a:ext>
                  </a:extLst>
                </p:cNvPr>
                <p:cNvPicPr/>
                <p:nvPr/>
              </p:nvPicPr>
              <p:blipFill>
                <a:blip r:embed="rId48"/>
                <a:stretch>
                  <a:fillRect/>
                </a:stretch>
              </p:blipFill>
              <p:spPr>
                <a:xfrm>
                  <a:off x="3002960" y="3335760"/>
                  <a:ext cx="46548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 name="Ink 2">
                  <a:extLst>
                    <a:ext uri="{FF2B5EF4-FFF2-40B4-BE49-F238E27FC236}">
                      <a16:creationId xmlns:a16="http://schemas.microsoft.com/office/drawing/2014/main" id="{D1E8E90C-477F-DFA3-7631-4755A7ADE3BF}"/>
                    </a:ext>
                  </a:extLst>
                </p14:cNvPr>
                <p14:cNvContentPartPr/>
                <p14:nvPr/>
              </p14:nvContentPartPr>
              <p14:xfrm>
                <a:off x="3148400" y="3576600"/>
                <a:ext cx="387360" cy="331200"/>
              </p14:xfrm>
            </p:contentPart>
          </mc:Choice>
          <mc:Fallback xmlns="">
            <p:pic>
              <p:nvPicPr>
                <p:cNvPr id="3" name="Ink 2">
                  <a:extLst>
                    <a:ext uri="{FF2B5EF4-FFF2-40B4-BE49-F238E27FC236}">
                      <a16:creationId xmlns:a16="http://schemas.microsoft.com/office/drawing/2014/main" id="{D1E8E90C-477F-DFA3-7631-4755A7ADE3BF}"/>
                    </a:ext>
                  </a:extLst>
                </p:cNvPr>
                <p:cNvPicPr/>
                <p:nvPr/>
              </p:nvPicPr>
              <p:blipFill>
                <a:blip r:embed="rId50"/>
                <a:stretch>
                  <a:fillRect/>
                </a:stretch>
              </p:blipFill>
              <p:spPr>
                <a:xfrm>
                  <a:off x="3130760" y="3558600"/>
                  <a:ext cx="42300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 name="Ink 4">
                  <a:extLst>
                    <a:ext uri="{FF2B5EF4-FFF2-40B4-BE49-F238E27FC236}">
                      <a16:creationId xmlns:a16="http://schemas.microsoft.com/office/drawing/2014/main" id="{0D3A43BD-067A-AABC-89AF-576AAEB83CA1}"/>
                    </a:ext>
                  </a:extLst>
                </p14:cNvPr>
                <p14:cNvContentPartPr/>
                <p14:nvPr/>
              </p14:nvContentPartPr>
              <p14:xfrm>
                <a:off x="3535040" y="3062520"/>
                <a:ext cx="50760" cy="651240"/>
              </p14:xfrm>
            </p:contentPart>
          </mc:Choice>
          <mc:Fallback xmlns="">
            <p:pic>
              <p:nvPicPr>
                <p:cNvPr id="5" name="Ink 4">
                  <a:extLst>
                    <a:ext uri="{FF2B5EF4-FFF2-40B4-BE49-F238E27FC236}">
                      <a16:creationId xmlns:a16="http://schemas.microsoft.com/office/drawing/2014/main" id="{0D3A43BD-067A-AABC-89AF-576AAEB83CA1}"/>
                    </a:ext>
                  </a:extLst>
                </p:cNvPr>
                <p:cNvPicPr/>
                <p:nvPr/>
              </p:nvPicPr>
              <p:blipFill>
                <a:blip r:embed="rId52"/>
                <a:stretch>
                  <a:fillRect/>
                </a:stretch>
              </p:blipFill>
              <p:spPr>
                <a:xfrm>
                  <a:off x="3517400" y="3044520"/>
                  <a:ext cx="8640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 name="Ink 6">
                  <a:extLst>
                    <a:ext uri="{FF2B5EF4-FFF2-40B4-BE49-F238E27FC236}">
                      <a16:creationId xmlns:a16="http://schemas.microsoft.com/office/drawing/2014/main" id="{D5FEDD99-7260-4116-8258-CD18E0835C38}"/>
                    </a:ext>
                  </a:extLst>
                </p14:cNvPr>
                <p14:cNvContentPartPr/>
                <p14:nvPr/>
              </p14:nvContentPartPr>
              <p14:xfrm>
                <a:off x="3542240" y="3691440"/>
                <a:ext cx="187560" cy="20520"/>
              </p14:xfrm>
            </p:contentPart>
          </mc:Choice>
          <mc:Fallback xmlns="">
            <p:pic>
              <p:nvPicPr>
                <p:cNvPr id="7" name="Ink 6">
                  <a:extLst>
                    <a:ext uri="{FF2B5EF4-FFF2-40B4-BE49-F238E27FC236}">
                      <a16:creationId xmlns:a16="http://schemas.microsoft.com/office/drawing/2014/main" id="{D5FEDD99-7260-4116-8258-CD18E0835C38}"/>
                    </a:ext>
                  </a:extLst>
                </p:cNvPr>
                <p:cNvPicPr/>
                <p:nvPr/>
              </p:nvPicPr>
              <p:blipFill>
                <a:blip r:embed="rId54"/>
                <a:stretch>
                  <a:fillRect/>
                </a:stretch>
              </p:blipFill>
              <p:spPr>
                <a:xfrm>
                  <a:off x="3524240" y="3673800"/>
                  <a:ext cx="2232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 name="Ink 7">
                  <a:extLst>
                    <a:ext uri="{FF2B5EF4-FFF2-40B4-BE49-F238E27FC236}">
                      <a16:creationId xmlns:a16="http://schemas.microsoft.com/office/drawing/2014/main" id="{4FD3A72E-06D5-1440-4260-279A71EB6FEC}"/>
                    </a:ext>
                  </a:extLst>
                </p14:cNvPr>
                <p14:cNvContentPartPr/>
                <p14:nvPr/>
              </p14:nvContentPartPr>
              <p14:xfrm>
                <a:off x="3686960" y="3011040"/>
                <a:ext cx="82800" cy="718200"/>
              </p14:xfrm>
            </p:contentPart>
          </mc:Choice>
          <mc:Fallback xmlns="">
            <p:pic>
              <p:nvPicPr>
                <p:cNvPr id="8" name="Ink 7">
                  <a:extLst>
                    <a:ext uri="{FF2B5EF4-FFF2-40B4-BE49-F238E27FC236}">
                      <a16:creationId xmlns:a16="http://schemas.microsoft.com/office/drawing/2014/main" id="{4FD3A72E-06D5-1440-4260-279A71EB6FEC}"/>
                    </a:ext>
                  </a:extLst>
                </p:cNvPr>
                <p:cNvPicPr/>
                <p:nvPr/>
              </p:nvPicPr>
              <p:blipFill>
                <a:blip r:embed="rId56"/>
                <a:stretch>
                  <a:fillRect/>
                </a:stretch>
              </p:blipFill>
              <p:spPr>
                <a:xfrm>
                  <a:off x="3669320" y="2993400"/>
                  <a:ext cx="118440" cy="7538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 name="Ink 8">
                  <a:extLst>
                    <a:ext uri="{FF2B5EF4-FFF2-40B4-BE49-F238E27FC236}">
                      <a16:creationId xmlns:a16="http://schemas.microsoft.com/office/drawing/2014/main" id="{C8F00E42-A4CE-0CEF-3353-DE28C9E0D78B}"/>
                    </a:ext>
                  </a:extLst>
                </p14:cNvPr>
                <p14:cNvContentPartPr/>
                <p14:nvPr/>
              </p14:nvContentPartPr>
              <p14:xfrm>
                <a:off x="3571040" y="2851920"/>
                <a:ext cx="157680" cy="263880"/>
              </p14:xfrm>
            </p:contentPart>
          </mc:Choice>
          <mc:Fallback xmlns="">
            <p:pic>
              <p:nvPicPr>
                <p:cNvPr id="9" name="Ink 8">
                  <a:extLst>
                    <a:ext uri="{FF2B5EF4-FFF2-40B4-BE49-F238E27FC236}">
                      <a16:creationId xmlns:a16="http://schemas.microsoft.com/office/drawing/2014/main" id="{C8F00E42-A4CE-0CEF-3353-DE28C9E0D78B}"/>
                    </a:ext>
                  </a:extLst>
                </p:cNvPr>
                <p:cNvPicPr/>
                <p:nvPr/>
              </p:nvPicPr>
              <p:blipFill>
                <a:blip r:embed="rId58"/>
                <a:stretch>
                  <a:fillRect/>
                </a:stretch>
              </p:blipFill>
              <p:spPr>
                <a:xfrm>
                  <a:off x="3553040" y="2834280"/>
                  <a:ext cx="19332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 name="Ink 9">
                  <a:extLst>
                    <a:ext uri="{FF2B5EF4-FFF2-40B4-BE49-F238E27FC236}">
                      <a16:creationId xmlns:a16="http://schemas.microsoft.com/office/drawing/2014/main" id="{8BF064ED-601C-F260-B742-46566E4DDD6C}"/>
                    </a:ext>
                  </a:extLst>
                </p14:cNvPr>
                <p14:cNvContentPartPr/>
                <p14:nvPr/>
              </p14:nvContentPartPr>
              <p14:xfrm>
                <a:off x="3708200" y="2869920"/>
                <a:ext cx="126000" cy="210600"/>
              </p14:xfrm>
            </p:contentPart>
          </mc:Choice>
          <mc:Fallback xmlns="">
            <p:pic>
              <p:nvPicPr>
                <p:cNvPr id="10" name="Ink 9">
                  <a:extLst>
                    <a:ext uri="{FF2B5EF4-FFF2-40B4-BE49-F238E27FC236}">
                      <a16:creationId xmlns:a16="http://schemas.microsoft.com/office/drawing/2014/main" id="{8BF064ED-601C-F260-B742-46566E4DDD6C}"/>
                    </a:ext>
                  </a:extLst>
                </p:cNvPr>
                <p:cNvPicPr/>
                <p:nvPr/>
              </p:nvPicPr>
              <p:blipFill>
                <a:blip r:embed="rId60"/>
                <a:stretch>
                  <a:fillRect/>
                </a:stretch>
              </p:blipFill>
              <p:spPr>
                <a:xfrm>
                  <a:off x="3690200" y="2851920"/>
                  <a:ext cx="1616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1" name="Ink 10">
                  <a:extLst>
                    <a:ext uri="{FF2B5EF4-FFF2-40B4-BE49-F238E27FC236}">
                      <a16:creationId xmlns:a16="http://schemas.microsoft.com/office/drawing/2014/main" id="{E2A199A4-B344-0EFC-75BF-F1D80C6849AD}"/>
                    </a:ext>
                  </a:extLst>
                </p14:cNvPr>
                <p14:cNvContentPartPr/>
                <p14:nvPr/>
              </p14:nvContentPartPr>
              <p14:xfrm>
                <a:off x="3597680" y="3045600"/>
                <a:ext cx="246960" cy="54360"/>
              </p14:xfrm>
            </p:contentPart>
          </mc:Choice>
          <mc:Fallback xmlns="">
            <p:pic>
              <p:nvPicPr>
                <p:cNvPr id="11" name="Ink 10">
                  <a:extLst>
                    <a:ext uri="{FF2B5EF4-FFF2-40B4-BE49-F238E27FC236}">
                      <a16:creationId xmlns:a16="http://schemas.microsoft.com/office/drawing/2014/main" id="{E2A199A4-B344-0EFC-75BF-F1D80C6849AD}"/>
                    </a:ext>
                  </a:extLst>
                </p:cNvPr>
                <p:cNvPicPr/>
                <p:nvPr/>
              </p:nvPicPr>
              <p:blipFill>
                <a:blip r:embed="rId62"/>
                <a:stretch>
                  <a:fillRect/>
                </a:stretch>
              </p:blipFill>
              <p:spPr>
                <a:xfrm>
                  <a:off x="3580040" y="3027960"/>
                  <a:ext cx="282600" cy="90000"/>
                </a:xfrm>
                <a:prstGeom prst="rect">
                  <a:avLst/>
                </a:prstGeom>
              </p:spPr>
            </p:pic>
          </mc:Fallback>
        </mc:AlternateContent>
      </p:grpSp>
      <p:grpSp>
        <p:nvGrpSpPr>
          <p:cNvPr id="55" name="Group 54">
            <a:extLst>
              <a:ext uri="{FF2B5EF4-FFF2-40B4-BE49-F238E27FC236}">
                <a16:creationId xmlns:a16="http://schemas.microsoft.com/office/drawing/2014/main" id="{794368F2-7652-F2F9-0109-3EEC4E8EA5F1}"/>
              </a:ext>
            </a:extLst>
          </p:cNvPr>
          <p:cNvGrpSpPr/>
          <p:nvPr/>
        </p:nvGrpSpPr>
        <p:grpSpPr>
          <a:xfrm>
            <a:off x="3643040" y="1376160"/>
            <a:ext cx="2510720" cy="2032200"/>
            <a:chOff x="3643040" y="1376160"/>
            <a:chExt cx="2510720" cy="2032200"/>
          </a:xfrm>
        </p:grpSpPr>
        <mc:AlternateContent xmlns:mc="http://schemas.openxmlformats.org/markup-compatibility/2006" xmlns:p14="http://schemas.microsoft.com/office/powerpoint/2010/main">
          <mc:Choice Requires="p14">
            <p:contentPart p14:bwMode="auto" r:id="rId63">
              <p14:nvContentPartPr>
                <p14:cNvPr id="15" name="Ink 14">
                  <a:extLst>
                    <a:ext uri="{FF2B5EF4-FFF2-40B4-BE49-F238E27FC236}">
                      <a16:creationId xmlns:a16="http://schemas.microsoft.com/office/drawing/2014/main" id="{55E0F253-7788-6B42-1968-CCE1265F9265}"/>
                    </a:ext>
                  </a:extLst>
                </p14:cNvPr>
                <p14:cNvContentPartPr/>
                <p14:nvPr/>
              </p14:nvContentPartPr>
              <p14:xfrm>
                <a:off x="3643040" y="2903760"/>
                <a:ext cx="89640" cy="116640"/>
              </p14:xfrm>
            </p:contentPart>
          </mc:Choice>
          <mc:Fallback xmlns="">
            <p:pic>
              <p:nvPicPr>
                <p:cNvPr id="15" name="Ink 14">
                  <a:extLst>
                    <a:ext uri="{FF2B5EF4-FFF2-40B4-BE49-F238E27FC236}">
                      <a16:creationId xmlns:a16="http://schemas.microsoft.com/office/drawing/2014/main" id="{55E0F253-7788-6B42-1968-CCE1265F9265}"/>
                    </a:ext>
                  </a:extLst>
                </p:cNvPr>
                <p:cNvPicPr/>
                <p:nvPr/>
              </p:nvPicPr>
              <p:blipFill>
                <a:blip r:embed="rId64"/>
                <a:stretch>
                  <a:fillRect/>
                </a:stretch>
              </p:blipFill>
              <p:spPr>
                <a:xfrm>
                  <a:off x="3625400" y="2886120"/>
                  <a:ext cx="1252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6" name="Ink 15">
                  <a:extLst>
                    <a:ext uri="{FF2B5EF4-FFF2-40B4-BE49-F238E27FC236}">
                      <a16:creationId xmlns:a16="http://schemas.microsoft.com/office/drawing/2014/main" id="{24CDE2AC-C873-0C35-89D1-41422FC824BA}"/>
                    </a:ext>
                  </a:extLst>
                </p14:cNvPr>
                <p14:cNvContentPartPr/>
                <p14:nvPr/>
              </p14:nvContentPartPr>
              <p14:xfrm>
                <a:off x="3694520" y="2914560"/>
                <a:ext cx="65520" cy="78120"/>
              </p14:xfrm>
            </p:contentPart>
          </mc:Choice>
          <mc:Fallback xmlns="">
            <p:pic>
              <p:nvPicPr>
                <p:cNvPr id="16" name="Ink 15">
                  <a:extLst>
                    <a:ext uri="{FF2B5EF4-FFF2-40B4-BE49-F238E27FC236}">
                      <a16:creationId xmlns:a16="http://schemas.microsoft.com/office/drawing/2014/main" id="{24CDE2AC-C873-0C35-89D1-41422FC824BA}"/>
                    </a:ext>
                  </a:extLst>
                </p:cNvPr>
                <p:cNvPicPr/>
                <p:nvPr/>
              </p:nvPicPr>
              <p:blipFill>
                <a:blip r:embed="rId66"/>
                <a:stretch>
                  <a:fillRect/>
                </a:stretch>
              </p:blipFill>
              <p:spPr>
                <a:xfrm>
                  <a:off x="3676880" y="2896560"/>
                  <a:ext cx="1011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3" name="Ink 32">
                  <a:extLst>
                    <a:ext uri="{FF2B5EF4-FFF2-40B4-BE49-F238E27FC236}">
                      <a16:creationId xmlns:a16="http://schemas.microsoft.com/office/drawing/2014/main" id="{E785BE7B-36D9-CE69-F009-35820A52199F}"/>
                    </a:ext>
                  </a:extLst>
                </p14:cNvPr>
                <p14:cNvContentPartPr/>
                <p14:nvPr/>
              </p14:nvContentPartPr>
              <p14:xfrm>
                <a:off x="4230280" y="2886000"/>
                <a:ext cx="268560" cy="284400"/>
              </p14:xfrm>
            </p:contentPart>
          </mc:Choice>
          <mc:Fallback xmlns="">
            <p:pic>
              <p:nvPicPr>
                <p:cNvPr id="33" name="Ink 32">
                  <a:extLst>
                    <a:ext uri="{FF2B5EF4-FFF2-40B4-BE49-F238E27FC236}">
                      <a16:creationId xmlns:a16="http://schemas.microsoft.com/office/drawing/2014/main" id="{E785BE7B-36D9-CE69-F009-35820A52199F}"/>
                    </a:ext>
                  </a:extLst>
                </p:cNvPr>
                <p:cNvPicPr/>
                <p:nvPr/>
              </p:nvPicPr>
              <p:blipFill>
                <a:blip r:embed="rId68"/>
                <a:stretch>
                  <a:fillRect/>
                </a:stretch>
              </p:blipFill>
              <p:spPr>
                <a:xfrm>
                  <a:off x="4212280" y="2868000"/>
                  <a:ext cx="30420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4" name="Ink 33">
                  <a:extLst>
                    <a:ext uri="{FF2B5EF4-FFF2-40B4-BE49-F238E27FC236}">
                      <a16:creationId xmlns:a16="http://schemas.microsoft.com/office/drawing/2014/main" id="{974BA79E-7282-F847-C1F0-F06002169CFE}"/>
                    </a:ext>
                  </a:extLst>
                </p14:cNvPr>
                <p14:cNvContentPartPr/>
                <p14:nvPr/>
              </p14:nvContentPartPr>
              <p14:xfrm>
                <a:off x="4063240" y="2678640"/>
                <a:ext cx="685440" cy="692640"/>
              </p14:xfrm>
            </p:contentPart>
          </mc:Choice>
          <mc:Fallback xmlns="">
            <p:pic>
              <p:nvPicPr>
                <p:cNvPr id="34" name="Ink 33">
                  <a:extLst>
                    <a:ext uri="{FF2B5EF4-FFF2-40B4-BE49-F238E27FC236}">
                      <a16:creationId xmlns:a16="http://schemas.microsoft.com/office/drawing/2014/main" id="{974BA79E-7282-F847-C1F0-F06002169CFE}"/>
                    </a:ext>
                  </a:extLst>
                </p:cNvPr>
                <p:cNvPicPr/>
                <p:nvPr/>
              </p:nvPicPr>
              <p:blipFill>
                <a:blip r:embed="rId70"/>
                <a:stretch>
                  <a:fillRect/>
                </a:stretch>
              </p:blipFill>
              <p:spPr>
                <a:xfrm>
                  <a:off x="4045600" y="2660640"/>
                  <a:ext cx="72108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5" name="Ink 34">
                  <a:extLst>
                    <a:ext uri="{FF2B5EF4-FFF2-40B4-BE49-F238E27FC236}">
                      <a16:creationId xmlns:a16="http://schemas.microsoft.com/office/drawing/2014/main" id="{37967EE5-DB1F-ED64-D501-4DDD983B1749}"/>
                    </a:ext>
                  </a:extLst>
                </p14:cNvPr>
                <p14:cNvContentPartPr/>
                <p14:nvPr/>
              </p14:nvContentPartPr>
              <p14:xfrm>
                <a:off x="5688280" y="2865480"/>
                <a:ext cx="42480" cy="295920"/>
              </p14:xfrm>
            </p:contentPart>
          </mc:Choice>
          <mc:Fallback xmlns="">
            <p:pic>
              <p:nvPicPr>
                <p:cNvPr id="35" name="Ink 34">
                  <a:extLst>
                    <a:ext uri="{FF2B5EF4-FFF2-40B4-BE49-F238E27FC236}">
                      <a16:creationId xmlns:a16="http://schemas.microsoft.com/office/drawing/2014/main" id="{37967EE5-DB1F-ED64-D501-4DDD983B1749}"/>
                    </a:ext>
                  </a:extLst>
                </p:cNvPr>
                <p:cNvPicPr/>
                <p:nvPr/>
              </p:nvPicPr>
              <p:blipFill>
                <a:blip r:embed="rId72"/>
                <a:stretch>
                  <a:fillRect/>
                </a:stretch>
              </p:blipFill>
              <p:spPr>
                <a:xfrm>
                  <a:off x="5670640" y="2847840"/>
                  <a:ext cx="7812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6" name="Ink 35">
                  <a:extLst>
                    <a:ext uri="{FF2B5EF4-FFF2-40B4-BE49-F238E27FC236}">
                      <a16:creationId xmlns:a16="http://schemas.microsoft.com/office/drawing/2014/main" id="{57BD7A35-CB05-161B-CB05-294E99920F72}"/>
                    </a:ext>
                  </a:extLst>
                </p14:cNvPr>
                <p14:cNvContentPartPr/>
                <p14:nvPr/>
              </p14:nvContentPartPr>
              <p14:xfrm>
                <a:off x="5665240" y="2806080"/>
                <a:ext cx="194400" cy="342360"/>
              </p14:xfrm>
            </p:contentPart>
          </mc:Choice>
          <mc:Fallback xmlns="">
            <p:pic>
              <p:nvPicPr>
                <p:cNvPr id="36" name="Ink 35">
                  <a:extLst>
                    <a:ext uri="{FF2B5EF4-FFF2-40B4-BE49-F238E27FC236}">
                      <a16:creationId xmlns:a16="http://schemas.microsoft.com/office/drawing/2014/main" id="{57BD7A35-CB05-161B-CB05-294E99920F72}"/>
                    </a:ext>
                  </a:extLst>
                </p:cNvPr>
                <p:cNvPicPr/>
                <p:nvPr/>
              </p:nvPicPr>
              <p:blipFill>
                <a:blip r:embed="rId74"/>
                <a:stretch>
                  <a:fillRect/>
                </a:stretch>
              </p:blipFill>
              <p:spPr>
                <a:xfrm>
                  <a:off x="5647600" y="2788440"/>
                  <a:ext cx="23004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7" name="Ink 36">
                  <a:extLst>
                    <a:ext uri="{FF2B5EF4-FFF2-40B4-BE49-F238E27FC236}">
                      <a16:creationId xmlns:a16="http://schemas.microsoft.com/office/drawing/2014/main" id="{27481AAB-CC0E-B919-9D43-CE9FDE845084}"/>
                    </a:ext>
                  </a:extLst>
                </p14:cNvPr>
                <p14:cNvContentPartPr/>
                <p14:nvPr/>
              </p14:nvContentPartPr>
              <p14:xfrm>
                <a:off x="5384080" y="2658480"/>
                <a:ext cx="769680" cy="749880"/>
              </p14:xfrm>
            </p:contentPart>
          </mc:Choice>
          <mc:Fallback xmlns="">
            <p:pic>
              <p:nvPicPr>
                <p:cNvPr id="37" name="Ink 36">
                  <a:extLst>
                    <a:ext uri="{FF2B5EF4-FFF2-40B4-BE49-F238E27FC236}">
                      <a16:creationId xmlns:a16="http://schemas.microsoft.com/office/drawing/2014/main" id="{27481AAB-CC0E-B919-9D43-CE9FDE845084}"/>
                    </a:ext>
                  </a:extLst>
                </p:cNvPr>
                <p:cNvPicPr/>
                <p:nvPr/>
              </p:nvPicPr>
              <p:blipFill>
                <a:blip r:embed="rId76"/>
                <a:stretch>
                  <a:fillRect/>
                </a:stretch>
              </p:blipFill>
              <p:spPr>
                <a:xfrm>
                  <a:off x="5366440" y="2640840"/>
                  <a:ext cx="805320" cy="785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3" name="Ink 22">
                  <a:extLst>
                    <a:ext uri="{FF2B5EF4-FFF2-40B4-BE49-F238E27FC236}">
                      <a16:creationId xmlns:a16="http://schemas.microsoft.com/office/drawing/2014/main" id="{89E703AE-6CBC-355A-79D1-D43381A4915D}"/>
                    </a:ext>
                  </a:extLst>
                </p14:cNvPr>
                <p14:cNvContentPartPr/>
                <p14:nvPr/>
              </p14:nvContentPartPr>
              <p14:xfrm>
                <a:off x="4075840" y="1681440"/>
                <a:ext cx="202320" cy="302760"/>
              </p14:xfrm>
            </p:contentPart>
          </mc:Choice>
          <mc:Fallback xmlns="">
            <p:pic>
              <p:nvPicPr>
                <p:cNvPr id="23" name="Ink 22">
                  <a:extLst>
                    <a:ext uri="{FF2B5EF4-FFF2-40B4-BE49-F238E27FC236}">
                      <a16:creationId xmlns:a16="http://schemas.microsoft.com/office/drawing/2014/main" id="{89E703AE-6CBC-355A-79D1-D43381A4915D}"/>
                    </a:ext>
                  </a:extLst>
                </p:cNvPr>
                <p:cNvPicPr/>
                <p:nvPr/>
              </p:nvPicPr>
              <p:blipFill>
                <a:blip r:embed="rId78"/>
                <a:stretch>
                  <a:fillRect/>
                </a:stretch>
              </p:blipFill>
              <p:spPr>
                <a:xfrm>
                  <a:off x="4058200" y="1663800"/>
                  <a:ext cx="23796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4" name="Ink 23">
                  <a:extLst>
                    <a:ext uri="{FF2B5EF4-FFF2-40B4-BE49-F238E27FC236}">
                      <a16:creationId xmlns:a16="http://schemas.microsoft.com/office/drawing/2014/main" id="{6BE86AB5-4E7A-5914-E419-6AFCB7D757AE}"/>
                    </a:ext>
                  </a:extLst>
                </p14:cNvPr>
                <p14:cNvContentPartPr/>
                <p14:nvPr/>
              </p14:nvContentPartPr>
              <p14:xfrm>
                <a:off x="4124080" y="1834080"/>
                <a:ext cx="163440" cy="21600"/>
              </p14:xfrm>
            </p:contentPart>
          </mc:Choice>
          <mc:Fallback xmlns="">
            <p:pic>
              <p:nvPicPr>
                <p:cNvPr id="24" name="Ink 23">
                  <a:extLst>
                    <a:ext uri="{FF2B5EF4-FFF2-40B4-BE49-F238E27FC236}">
                      <a16:creationId xmlns:a16="http://schemas.microsoft.com/office/drawing/2014/main" id="{6BE86AB5-4E7A-5914-E419-6AFCB7D757AE}"/>
                    </a:ext>
                  </a:extLst>
                </p:cNvPr>
                <p:cNvPicPr/>
                <p:nvPr/>
              </p:nvPicPr>
              <p:blipFill>
                <a:blip r:embed="rId80"/>
                <a:stretch>
                  <a:fillRect/>
                </a:stretch>
              </p:blipFill>
              <p:spPr>
                <a:xfrm>
                  <a:off x="4106440" y="1816440"/>
                  <a:ext cx="1990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5" name="Ink 24">
                  <a:extLst>
                    <a:ext uri="{FF2B5EF4-FFF2-40B4-BE49-F238E27FC236}">
                      <a16:creationId xmlns:a16="http://schemas.microsoft.com/office/drawing/2014/main" id="{DFA9C8B4-E495-96AB-01D8-A3A8C90176D7}"/>
                    </a:ext>
                  </a:extLst>
                </p14:cNvPr>
                <p14:cNvContentPartPr/>
                <p14:nvPr/>
              </p14:nvContentPartPr>
              <p14:xfrm>
                <a:off x="3883240" y="1551480"/>
                <a:ext cx="602280" cy="528480"/>
              </p14:xfrm>
            </p:contentPart>
          </mc:Choice>
          <mc:Fallback xmlns="">
            <p:pic>
              <p:nvPicPr>
                <p:cNvPr id="25" name="Ink 24">
                  <a:extLst>
                    <a:ext uri="{FF2B5EF4-FFF2-40B4-BE49-F238E27FC236}">
                      <a16:creationId xmlns:a16="http://schemas.microsoft.com/office/drawing/2014/main" id="{DFA9C8B4-E495-96AB-01D8-A3A8C90176D7}"/>
                    </a:ext>
                  </a:extLst>
                </p:cNvPr>
                <p:cNvPicPr/>
                <p:nvPr/>
              </p:nvPicPr>
              <p:blipFill>
                <a:blip r:embed="rId82"/>
                <a:stretch>
                  <a:fillRect/>
                </a:stretch>
              </p:blipFill>
              <p:spPr>
                <a:xfrm>
                  <a:off x="3865240" y="1533840"/>
                  <a:ext cx="63792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6" name="Ink 25">
                  <a:extLst>
                    <a:ext uri="{FF2B5EF4-FFF2-40B4-BE49-F238E27FC236}">
                      <a16:creationId xmlns:a16="http://schemas.microsoft.com/office/drawing/2014/main" id="{6FCCD1A5-5B00-5F99-A922-3A5FA94F51FE}"/>
                    </a:ext>
                  </a:extLst>
                </p14:cNvPr>
                <p14:cNvContentPartPr/>
                <p14:nvPr/>
              </p14:nvContentPartPr>
              <p14:xfrm>
                <a:off x="5680360" y="1644360"/>
                <a:ext cx="25920" cy="284400"/>
              </p14:xfrm>
            </p:contentPart>
          </mc:Choice>
          <mc:Fallback xmlns="">
            <p:pic>
              <p:nvPicPr>
                <p:cNvPr id="26" name="Ink 25">
                  <a:extLst>
                    <a:ext uri="{FF2B5EF4-FFF2-40B4-BE49-F238E27FC236}">
                      <a16:creationId xmlns:a16="http://schemas.microsoft.com/office/drawing/2014/main" id="{6FCCD1A5-5B00-5F99-A922-3A5FA94F51FE}"/>
                    </a:ext>
                  </a:extLst>
                </p:cNvPr>
                <p:cNvPicPr/>
                <p:nvPr/>
              </p:nvPicPr>
              <p:blipFill>
                <a:blip r:embed="rId84"/>
                <a:stretch>
                  <a:fillRect/>
                </a:stretch>
              </p:blipFill>
              <p:spPr>
                <a:xfrm>
                  <a:off x="5662360" y="1626360"/>
                  <a:ext cx="6156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7" name="Ink 26">
                  <a:extLst>
                    <a:ext uri="{FF2B5EF4-FFF2-40B4-BE49-F238E27FC236}">
                      <a16:creationId xmlns:a16="http://schemas.microsoft.com/office/drawing/2014/main" id="{001F747E-FDC1-C785-E298-7192564D4A79}"/>
                    </a:ext>
                  </a:extLst>
                </p14:cNvPr>
                <p14:cNvContentPartPr/>
                <p14:nvPr/>
              </p14:nvContentPartPr>
              <p14:xfrm>
                <a:off x="5658760" y="1643280"/>
                <a:ext cx="199800" cy="293760"/>
              </p14:xfrm>
            </p:contentPart>
          </mc:Choice>
          <mc:Fallback xmlns="">
            <p:pic>
              <p:nvPicPr>
                <p:cNvPr id="27" name="Ink 26">
                  <a:extLst>
                    <a:ext uri="{FF2B5EF4-FFF2-40B4-BE49-F238E27FC236}">
                      <a16:creationId xmlns:a16="http://schemas.microsoft.com/office/drawing/2014/main" id="{001F747E-FDC1-C785-E298-7192564D4A79}"/>
                    </a:ext>
                  </a:extLst>
                </p:cNvPr>
                <p:cNvPicPr/>
                <p:nvPr/>
              </p:nvPicPr>
              <p:blipFill>
                <a:blip r:embed="rId86"/>
                <a:stretch>
                  <a:fillRect/>
                </a:stretch>
              </p:blipFill>
              <p:spPr>
                <a:xfrm>
                  <a:off x="5640760" y="1625280"/>
                  <a:ext cx="23544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8" name="Ink 27">
                  <a:extLst>
                    <a:ext uri="{FF2B5EF4-FFF2-40B4-BE49-F238E27FC236}">
                      <a16:creationId xmlns:a16="http://schemas.microsoft.com/office/drawing/2014/main" id="{8C18D3C3-B50F-BA3A-DBF7-2BD03C7C09A2}"/>
                    </a:ext>
                  </a:extLst>
                </p14:cNvPr>
                <p14:cNvContentPartPr/>
                <p14:nvPr/>
              </p14:nvContentPartPr>
              <p14:xfrm>
                <a:off x="5535640" y="1499640"/>
                <a:ext cx="599400" cy="563400"/>
              </p14:xfrm>
            </p:contentPart>
          </mc:Choice>
          <mc:Fallback xmlns="">
            <p:pic>
              <p:nvPicPr>
                <p:cNvPr id="28" name="Ink 27">
                  <a:extLst>
                    <a:ext uri="{FF2B5EF4-FFF2-40B4-BE49-F238E27FC236}">
                      <a16:creationId xmlns:a16="http://schemas.microsoft.com/office/drawing/2014/main" id="{8C18D3C3-B50F-BA3A-DBF7-2BD03C7C09A2}"/>
                    </a:ext>
                  </a:extLst>
                </p:cNvPr>
                <p:cNvPicPr/>
                <p:nvPr/>
              </p:nvPicPr>
              <p:blipFill>
                <a:blip r:embed="rId88"/>
                <a:stretch>
                  <a:fillRect/>
                </a:stretch>
              </p:blipFill>
              <p:spPr>
                <a:xfrm>
                  <a:off x="5517640" y="1482000"/>
                  <a:ext cx="635040" cy="599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0" name="Ink 39">
                  <a:extLst>
                    <a:ext uri="{FF2B5EF4-FFF2-40B4-BE49-F238E27FC236}">
                      <a16:creationId xmlns:a16="http://schemas.microsoft.com/office/drawing/2014/main" id="{96EA9CBF-7F5C-F51F-33A8-0F0577B239C3}"/>
                    </a:ext>
                  </a:extLst>
                </p14:cNvPr>
                <p14:cNvContentPartPr/>
                <p14:nvPr/>
              </p14:nvContentPartPr>
              <p14:xfrm>
                <a:off x="4623400" y="1772880"/>
                <a:ext cx="58320" cy="7200"/>
              </p14:xfrm>
            </p:contentPart>
          </mc:Choice>
          <mc:Fallback xmlns="">
            <p:pic>
              <p:nvPicPr>
                <p:cNvPr id="40" name="Ink 39">
                  <a:extLst>
                    <a:ext uri="{FF2B5EF4-FFF2-40B4-BE49-F238E27FC236}">
                      <a16:creationId xmlns:a16="http://schemas.microsoft.com/office/drawing/2014/main" id="{96EA9CBF-7F5C-F51F-33A8-0F0577B239C3}"/>
                    </a:ext>
                  </a:extLst>
                </p:cNvPr>
                <p:cNvPicPr/>
                <p:nvPr/>
              </p:nvPicPr>
              <p:blipFill>
                <a:blip r:embed="rId90"/>
                <a:stretch>
                  <a:fillRect/>
                </a:stretch>
              </p:blipFill>
              <p:spPr>
                <a:xfrm>
                  <a:off x="4605400" y="1754880"/>
                  <a:ext cx="939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1" name="Ink 40">
                  <a:extLst>
                    <a:ext uri="{FF2B5EF4-FFF2-40B4-BE49-F238E27FC236}">
                      <a16:creationId xmlns:a16="http://schemas.microsoft.com/office/drawing/2014/main" id="{50A304F3-DEB1-0D79-8EA4-8E0CE499E3EE}"/>
                    </a:ext>
                  </a:extLst>
                </p14:cNvPr>
                <p14:cNvContentPartPr/>
                <p14:nvPr/>
              </p14:nvContentPartPr>
              <p14:xfrm>
                <a:off x="4416040" y="1795200"/>
                <a:ext cx="949320" cy="26280"/>
              </p14:xfrm>
            </p:contentPart>
          </mc:Choice>
          <mc:Fallback xmlns="">
            <p:pic>
              <p:nvPicPr>
                <p:cNvPr id="41" name="Ink 40">
                  <a:extLst>
                    <a:ext uri="{FF2B5EF4-FFF2-40B4-BE49-F238E27FC236}">
                      <a16:creationId xmlns:a16="http://schemas.microsoft.com/office/drawing/2014/main" id="{50A304F3-DEB1-0D79-8EA4-8E0CE499E3EE}"/>
                    </a:ext>
                  </a:extLst>
                </p:cNvPr>
                <p:cNvPicPr/>
                <p:nvPr/>
              </p:nvPicPr>
              <p:blipFill>
                <a:blip r:embed="rId92"/>
                <a:stretch>
                  <a:fillRect/>
                </a:stretch>
              </p:blipFill>
              <p:spPr>
                <a:xfrm>
                  <a:off x="4398040" y="1777200"/>
                  <a:ext cx="9849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3" name="Ink 42">
                  <a:extLst>
                    <a:ext uri="{FF2B5EF4-FFF2-40B4-BE49-F238E27FC236}">
                      <a16:creationId xmlns:a16="http://schemas.microsoft.com/office/drawing/2014/main" id="{EB19E640-09A3-8E68-7056-C90B7263B2C4}"/>
                    </a:ext>
                  </a:extLst>
                </p14:cNvPr>
                <p14:cNvContentPartPr/>
                <p14:nvPr/>
              </p14:nvContentPartPr>
              <p14:xfrm>
                <a:off x="4564360" y="2057640"/>
                <a:ext cx="998280" cy="790560"/>
              </p14:xfrm>
            </p:contentPart>
          </mc:Choice>
          <mc:Fallback xmlns="">
            <p:pic>
              <p:nvPicPr>
                <p:cNvPr id="43" name="Ink 42">
                  <a:extLst>
                    <a:ext uri="{FF2B5EF4-FFF2-40B4-BE49-F238E27FC236}">
                      <a16:creationId xmlns:a16="http://schemas.microsoft.com/office/drawing/2014/main" id="{EB19E640-09A3-8E68-7056-C90B7263B2C4}"/>
                    </a:ext>
                  </a:extLst>
                </p:cNvPr>
                <p:cNvPicPr/>
                <p:nvPr/>
              </p:nvPicPr>
              <p:blipFill>
                <a:blip r:embed="rId94"/>
                <a:stretch>
                  <a:fillRect/>
                </a:stretch>
              </p:blipFill>
              <p:spPr>
                <a:xfrm>
                  <a:off x="4546360" y="2039640"/>
                  <a:ext cx="1033920" cy="826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5" name="Ink 44">
                  <a:extLst>
                    <a:ext uri="{FF2B5EF4-FFF2-40B4-BE49-F238E27FC236}">
                      <a16:creationId xmlns:a16="http://schemas.microsoft.com/office/drawing/2014/main" id="{0684626D-4CAB-762D-DB2D-E83AE28FB6D6}"/>
                    </a:ext>
                  </a:extLst>
                </p14:cNvPr>
                <p14:cNvContentPartPr/>
                <p14:nvPr/>
              </p14:nvContentPartPr>
              <p14:xfrm>
                <a:off x="4740040" y="2982840"/>
                <a:ext cx="703800" cy="52920"/>
              </p14:xfrm>
            </p:contentPart>
          </mc:Choice>
          <mc:Fallback xmlns="">
            <p:pic>
              <p:nvPicPr>
                <p:cNvPr id="45" name="Ink 44">
                  <a:extLst>
                    <a:ext uri="{FF2B5EF4-FFF2-40B4-BE49-F238E27FC236}">
                      <a16:creationId xmlns:a16="http://schemas.microsoft.com/office/drawing/2014/main" id="{0684626D-4CAB-762D-DB2D-E83AE28FB6D6}"/>
                    </a:ext>
                  </a:extLst>
                </p:cNvPr>
                <p:cNvPicPr/>
                <p:nvPr/>
              </p:nvPicPr>
              <p:blipFill>
                <a:blip r:embed="rId96"/>
                <a:stretch>
                  <a:fillRect/>
                </a:stretch>
              </p:blipFill>
              <p:spPr>
                <a:xfrm>
                  <a:off x="4722400" y="2964840"/>
                  <a:ext cx="7394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6" name="Ink 45">
                  <a:extLst>
                    <a:ext uri="{FF2B5EF4-FFF2-40B4-BE49-F238E27FC236}">
                      <a16:creationId xmlns:a16="http://schemas.microsoft.com/office/drawing/2014/main" id="{0ADC89BB-A856-A27F-C828-BD0EA8C052E0}"/>
                    </a:ext>
                  </a:extLst>
                </p14:cNvPr>
                <p14:cNvContentPartPr/>
                <p14:nvPr/>
              </p14:nvContentPartPr>
              <p14:xfrm>
                <a:off x="4897000" y="1376160"/>
                <a:ext cx="153720" cy="16920"/>
              </p14:xfrm>
            </p:contentPart>
          </mc:Choice>
          <mc:Fallback xmlns="">
            <p:pic>
              <p:nvPicPr>
                <p:cNvPr id="46" name="Ink 45">
                  <a:extLst>
                    <a:ext uri="{FF2B5EF4-FFF2-40B4-BE49-F238E27FC236}">
                      <a16:creationId xmlns:a16="http://schemas.microsoft.com/office/drawing/2014/main" id="{0ADC89BB-A856-A27F-C828-BD0EA8C052E0}"/>
                    </a:ext>
                  </a:extLst>
                </p:cNvPr>
                <p:cNvPicPr/>
                <p:nvPr/>
              </p:nvPicPr>
              <p:blipFill>
                <a:blip r:embed="rId98"/>
                <a:stretch>
                  <a:fillRect/>
                </a:stretch>
              </p:blipFill>
              <p:spPr>
                <a:xfrm>
                  <a:off x="4879000" y="1358160"/>
                  <a:ext cx="1893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9" name="Ink 48">
                  <a:extLst>
                    <a:ext uri="{FF2B5EF4-FFF2-40B4-BE49-F238E27FC236}">
                      <a16:creationId xmlns:a16="http://schemas.microsoft.com/office/drawing/2014/main" id="{7F1D0B67-734C-1E96-C617-C587B4958247}"/>
                    </a:ext>
                  </a:extLst>
                </p14:cNvPr>
                <p14:cNvContentPartPr/>
                <p14:nvPr/>
              </p14:nvContentPartPr>
              <p14:xfrm>
                <a:off x="4870000" y="1395600"/>
                <a:ext cx="160560" cy="267480"/>
              </p14:xfrm>
            </p:contentPart>
          </mc:Choice>
          <mc:Fallback xmlns="">
            <p:pic>
              <p:nvPicPr>
                <p:cNvPr id="49" name="Ink 48">
                  <a:extLst>
                    <a:ext uri="{FF2B5EF4-FFF2-40B4-BE49-F238E27FC236}">
                      <a16:creationId xmlns:a16="http://schemas.microsoft.com/office/drawing/2014/main" id="{7F1D0B67-734C-1E96-C617-C587B4958247}"/>
                    </a:ext>
                  </a:extLst>
                </p:cNvPr>
                <p:cNvPicPr/>
                <p:nvPr/>
              </p:nvPicPr>
              <p:blipFill>
                <a:blip r:embed="rId100"/>
                <a:stretch>
                  <a:fillRect/>
                </a:stretch>
              </p:blipFill>
              <p:spPr>
                <a:xfrm>
                  <a:off x="4852360" y="1377960"/>
                  <a:ext cx="1962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1" name="Ink 50">
                  <a:extLst>
                    <a:ext uri="{FF2B5EF4-FFF2-40B4-BE49-F238E27FC236}">
                      <a16:creationId xmlns:a16="http://schemas.microsoft.com/office/drawing/2014/main" id="{5B92C35F-A588-5D4C-DF72-B233ADAB41C5}"/>
                    </a:ext>
                  </a:extLst>
                </p14:cNvPr>
                <p14:cNvContentPartPr/>
                <p14:nvPr/>
              </p14:nvContentPartPr>
              <p14:xfrm>
                <a:off x="4890520" y="2135400"/>
                <a:ext cx="162720" cy="232200"/>
              </p14:xfrm>
            </p:contentPart>
          </mc:Choice>
          <mc:Fallback xmlns="">
            <p:pic>
              <p:nvPicPr>
                <p:cNvPr id="51" name="Ink 50">
                  <a:extLst>
                    <a:ext uri="{FF2B5EF4-FFF2-40B4-BE49-F238E27FC236}">
                      <a16:creationId xmlns:a16="http://schemas.microsoft.com/office/drawing/2014/main" id="{5B92C35F-A588-5D4C-DF72-B233ADAB41C5}"/>
                    </a:ext>
                  </a:extLst>
                </p:cNvPr>
                <p:cNvPicPr/>
                <p:nvPr/>
              </p:nvPicPr>
              <p:blipFill>
                <a:blip r:embed="rId102"/>
                <a:stretch>
                  <a:fillRect/>
                </a:stretch>
              </p:blipFill>
              <p:spPr>
                <a:xfrm>
                  <a:off x="4872880" y="2117400"/>
                  <a:ext cx="1983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2" name="Ink 51">
                  <a:extLst>
                    <a:ext uri="{FF2B5EF4-FFF2-40B4-BE49-F238E27FC236}">
                      <a16:creationId xmlns:a16="http://schemas.microsoft.com/office/drawing/2014/main" id="{4C5F12DC-6B55-C61D-ED86-B8A549613743}"/>
                    </a:ext>
                  </a:extLst>
                </p14:cNvPr>
                <p14:cNvContentPartPr/>
                <p14:nvPr/>
              </p14:nvContentPartPr>
              <p14:xfrm>
                <a:off x="4924360" y="2246640"/>
                <a:ext cx="64800" cy="44640"/>
              </p14:xfrm>
            </p:contentPart>
          </mc:Choice>
          <mc:Fallback xmlns="">
            <p:pic>
              <p:nvPicPr>
                <p:cNvPr id="52" name="Ink 51">
                  <a:extLst>
                    <a:ext uri="{FF2B5EF4-FFF2-40B4-BE49-F238E27FC236}">
                      <a16:creationId xmlns:a16="http://schemas.microsoft.com/office/drawing/2014/main" id="{4C5F12DC-6B55-C61D-ED86-B8A549613743}"/>
                    </a:ext>
                  </a:extLst>
                </p:cNvPr>
                <p:cNvPicPr/>
                <p:nvPr/>
              </p:nvPicPr>
              <p:blipFill>
                <a:blip r:embed="rId104"/>
                <a:stretch>
                  <a:fillRect/>
                </a:stretch>
              </p:blipFill>
              <p:spPr>
                <a:xfrm>
                  <a:off x="4906720" y="2228640"/>
                  <a:ext cx="1004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3" name="Ink 52">
                  <a:extLst>
                    <a:ext uri="{FF2B5EF4-FFF2-40B4-BE49-F238E27FC236}">
                      <a16:creationId xmlns:a16="http://schemas.microsoft.com/office/drawing/2014/main" id="{A5CE928B-EF53-590E-0666-46F5E4CF13A4}"/>
                    </a:ext>
                  </a:extLst>
                </p14:cNvPr>
                <p14:cNvContentPartPr/>
                <p14:nvPr/>
              </p14:nvContentPartPr>
              <p14:xfrm>
                <a:off x="5077720" y="2708880"/>
                <a:ext cx="86400" cy="223560"/>
              </p14:xfrm>
            </p:contentPart>
          </mc:Choice>
          <mc:Fallback xmlns="">
            <p:pic>
              <p:nvPicPr>
                <p:cNvPr id="53" name="Ink 52">
                  <a:extLst>
                    <a:ext uri="{FF2B5EF4-FFF2-40B4-BE49-F238E27FC236}">
                      <a16:creationId xmlns:a16="http://schemas.microsoft.com/office/drawing/2014/main" id="{A5CE928B-EF53-590E-0666-46F5E4CF13A4}"/>
                    </a:ext>
                  </a:extLst>
                </p:cNvPr>
                <p:cNvPicPr/>
                <p:nvPr/>
              </p:nvPicPr>
              <p:blipFill>
                <a:blip r:embed="rId106"/>
                <a:stretch>
                  <a:fillRect/>
                </a:stretch>
              </p:blipFill>
              <p:spPr>
                <a:xfrm>
                  <a:off x="5060080" y="2691240"/>
                  <a:ext cx="1220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4" name="Ink 53">
                  <a:extLst>
                    <a:ext uri="{FF2B5EF4-FFF2-40B4-BE49-F238E27FC236}">
                      <a16:creationId xmlns:a16="http://schemas.microsoft.com/office/drawing/2014/main" id="{A56505BF-DD79-6A10-599E-C9A8B2E91A89}"/>
                    </a:ext>
                  </a:extLst>
                </p14:cNvPr>
                <p14:cNvContentPartPr/>
                <p14:nvPr/>
              </p14:nvContentPartPr>
              <p14:xfrm>
                <a:off x="5043880" y="2822640"/>
                <a:ext cx="185760" cy="9000"/>
              </p14:xfrm>
            </p:contentPart>
          </mc:Choice>
          <mc:Fallback xmlns="">
            <p:pic>
              <p:nvPicPr>
                <p:cNvPr id="54" name="Ink 53">
                  <a:extLst>
                    <a:ext uri="{FF2B5EF4-FFF2-40B4-BE49-F238E27FC236}">
                      <a16:creationId xmlns:a16="http://schemas.microsoft.com/office/drawing/2014/main" id="{A56505BF-DD79-6A10-599E-C9A8B2E91A89}"/>
                    </a:ext>
                  </a:extLst>
                </p:cNvPr>
                <p:cNvPicPr/>
                <p:nvPr/>
              </p:nvPicPr>
              <p:blipFill>
                <a:blip r:embed="rId108"/>
                <a:stretch>
                  <a:fillRect/>
                </a:stretch>
              </p:blipFill>
              <p:spPr>
                <a:xfrm>
                  <a:off x="5025880" y="2804640"/>
                  <a:ext cx="221400" cy="44640"/>
                </a:xfrm>
                <a:prstGeom prst="rect">
                  <a:avLst/>
                </a:prstGeom>
              </p:spPr>
            </p:pic>
          </mc:Fallback>
        </mc:AlternateContent>
      </p:grpSp>
    </p:spTree>
    <p:extLst>
      <p:ext uri="{BB962C8B-B14F-4D97-AF65-F5344CB8AC3E}">
        <p14:creationId xmlns:p14="http://schemas.microsoft.com/office/powerpoint/2010/main" val="2930310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2500" fill="hold"/>
                                        <p:tgtEl>
                                          <p:spTgt spid="5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185</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5. Let’s Play A Game!</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mc:AlternateContent xmlns:mc="http://schemas.openxmlformats.org/markup-compatibility/2006" xmlns:p14="http://schemas.microsoft.com/office/powerpoint/2010/main">
        <mc:Choice Requires="p14">
          <p:contentPart p14:bwMode="auto" r:id="rId3">
            <p14:nvContentPartPr>
              <p14:cNvPr id="322" name="Ink 321">
                <a:extLst>
                  <a:ext uri="{FF2B5EF4-FFF2-40B4-BE49-F238E27FC236}">
                    <a16:creationId xmlns:a16="http://schemas.microsoft.com/office/drawing/2014/main" id="{D3BE5A38-9F55-EB74-6252-1C4291E35FEA}"/>
                  </a:ext>
                </a:extLst>
              </p14:cNvPr>
              <p14:cNvContentPartPr/>
              <p14:nvPr/>
            </p14:nvContentPartPr>
            <p14:xfrm>
              <a:off x="6489831" y="2192031"/>
              <a:ext cx="1429548" cy="1222930"/>
            </p14:xfrm>
          </p:contentPart>
        </mc:Choice>
        <mc:Fallback xmlns="">
          <p:pic>
            <p:nvPicPr>
              <p:cNvPr id="322" name="Ink 321">
                <a:extLst>
                  <a:ext uri="{FF2B5EF4-FFF2-40B4-BE49-F238E27FC236}">
                    <a16:creationId xmlns:a16="http://schemas.microsoft.com/office/drawing/2014/main" id="{D3BE5A38-9F55-EB74-6252-1C4291E35FEA}"/>
                  </a:ext>
                </a:extLst>
              </p:cNvPr>
              <p:cNvPicPr/>
              <p:nvPr/>
            </p:nvPicPr>
            <p:blipFill>
              <a:blip r:embed="rId4"/>
              <a:stretch>
                <a:fillRect/>
              </a:stretch>
            </p:blipFill>
            <p:spPr>
              <a:xfrm>
                <a:off x="6471827" y="2174031"/>
                <a:ext cx="1465197" cy="1258570"/>
              </a:xfrm>
              <a:prstGeom prst="rect">
                <a:avLst/>
              </a:prstGeom>
            </p:spPr>
          </p:pic>
        </mc:Fallback>
      </mc:AlternateContent>
      <p:grpSp>
        <p:nvGrpSpPr>
          <p:cNvPr id="332" name="Group 331">
            <a:extLst>
              <a:ext uri="{FF2B5EF4-FFF2-40B4-BE49-F238E27FC236}">
                <a16:creationId xmlns:a16="http://schemas.microsoft.com/office/drawing/2014/main" id="{E59B8E39-19C2-308E-259A-EF852521DAA3}"/>
              </a:ext>
            </a:extLst>
          </p:cNvPr>
          <p:cNvGrpSpPr/>
          <p:nvPr/>
        </p:nvGrpSpPr>
        <p:grpSpPr>
          <a:xfrm>
            <a:off x="6707456" y="2491623"/>
            <a:ext cx="637072" cy="579678"/>
            <a:chOff x="6707456" y="2491623"/>
            <a:chExt cx="637072" cy="579678"/>
          </a:xfrm>
        </p:grpSpPr>
        <mc:AlternateContent xmlns:mc="http://schemas.openxmlformats.org/markup-compatibility/2006" xmlns:p14="http://schemas.microsoft.com/office/powerpoint/2010/main">
          <mc:Choice Requires="p14">
            <p:contentPart p14:bwMode="auto" r:id="rId5">
              <p14:nvContentPartPr>
                <p14:cNvPr id="324" name="Ink 323">
                  <a:extLst>
                    <a:ext uri="{FF2B5EF4-FFF2-40B4-BE49-F238E27FC236}">
                      <a16:creationId xmlns:a16="http://schemas.microsoft.com/office/drawing/2014/main" id="{51482DD1-FC78-93FF-AF63-7288938D9B33}"/>
                    </a:ext>
                  </a:extLst>
                </p14:cNvPr>
                <p14:cNvContentPartPr/>
                <p14:nvPr/>
              </p14:nvContentPartPr>
              <p14:xfrm>
                <a:off x="6757345" y="2594932"/>
                <a:ext cx="145692" cy="175713"/>
              </p14:xfrm>
            </p:contentPart>
          </mc:Choice>
          <mc:Fallback xmlns="">
            <p:pic>
              <p:nvPicPr>
                <p:cNvPr id="324" name="Ink 323">
                  <a:extLst>
                    <a:ext uri="{FF2B5EF4-FFF2-40B4-BE49-F238E27FC236}">
                      <a16:creationId xmlns:a16="http://schemas.microsoft.com/office/drawing/2014/main" id="{51482DD1-FC78-93FF-AF63-7288938D9B33}"/>
                    </a:ext>
                  </a:extLst>
                </p:cNvPr>
                <p:cNvPicPr/>
                <p:nvPr/>
              </p:nvPicPr>
              <p:blipFill>
                <a:blip r:embed="rId6"/>
                <a:stretch>
                  <a:fillRect/>
                </a:stretch>
              </p:blipFill>
              <p:spPr>
                <a:xfrm>
                  <a:off x="6739358" y="2576929"/>
                  <a:ext cx="181306" cy="211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5" name="Ink 324">
                  <a:extLst>
                    <a:ext uri="{FF2B5EF4-FFF2-40B4-BE49-F238E27FC236}">
                      <a16:creationId xmlns:a16="http://schemas.microsoft.com/office/drawing/2014/main" id="{18C5AD1E-8C6F-5863-19F2-E09367686804}"/>
                    </a:ext>
                  </a:extLst>
                </p14:cNvPr>
                <p14:cNvContentPartPr/>
                <p14:nvPr/>
              </p14:nvContentPartPr>
              <p14:xfrm>
                <a:off x="7048287" y="2660714"/>
                <a:ext cx="142160" cy="180570"/>
              </p14:xfrm>
            </p:contentPart>
          </mc:Choice>
          <mc:Fallback xmlns="">
            <p:pic>
              <p:nvPicPr>
                <p:cNvPr id="325" name="Ink 324">
                  <a:extLst>
                    <a:ext uri="{FF2B5EF4-FFF2-40B4-BE49-F238E27FC236}">
                      <a16:creationId xmlns:a16="http://schemas.microsoft.com/office/drawing/2014/main" id="{18C5AD1E-8C6F-5863-19F2-E09367686804}"/>
                    </a:ext>
                  </a:extLst>
                </p:cNvPr>
                <p:cNvPicPr/>
                <p:nvPr/>
              </p:nvPicPr>
              <p:blipFill>
                <a:blip r:embed="rId8"/>
                <a:stretch>
                  <a:fillRect/>
                </a:stretch>
              </p:blipFill>
              <p:spPr>
                <a:xfrm>
                  <a:off x="7030292" y="2642729"/>
                  <a:ext cx="177790" cy="2161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27" name="Ink 326">
                  <a:extLst>
                    <a:ext uri="{FF2B5EF4-FFF2-40B4-BE49-F238E27FC236}">
                      <a16:creationId xmlns:a16="http://schemas.microsoft.com/office/drawing/2014/main" id="{F85F497E-2003-72BB-922F-CCC12C6E3FEE}"/>
                    </a:ext>
                  </a:extLst>
                </p14:cNvPr>
                <p14:cNvContentPartPr/>
                <p14:nvPr/>
              </p14:nvContentPartPr>
              <p14:xfrm>
                <a:off x="6750722" y="3002870"/>
                <a:ext cx="245028" cy="68431"/>
              </p14:xfrm>
            </p:contentPart>
          </mc:Choice>
          <mc:Fallback xmlns="">
            <p:pic>
              <p:nvPicPr>
                <p:cNvPr id="327" name="Ink 326">
                  <a:extLst>
                    <a:ext uri="{FF2B5EF4-FFF2-40B4-BE49-F238E27FC236}">
                      <a16:creationId xmlns:a16="http://schemas.microsoft.com/office/drawing/2014/main" id="{F85F497E-2003-72BB-922F-CCC12C6E3FEE}"/>
                    </a:ext>
                  </a:extLst>
                </p:cNvPr>
                <p:cNvPicPr/>
                <p:nvPr/>
              </p:nvPicPr>
              <p:blipFill>
                <a:blip r:embed="rId10"/>
                <a:stretch>
                  <a:fillRect/>
                </a:stretch>
              </p:blipFill>
              <p:spPr>
                <a:xfrm>
                  <a:off x="6732705" y="2984862"/>
                  <a:ext cx="280701" cy="10408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29" name="Ink 328">
                  <a:extLst>
                    <a:ext uri="{FF2B5EF4-FFF2-40B4-BE49-F238E27FC236}">
                      <a16:creationId xmlns:a16="http://schemas.microsoft.com/office/drawing/2014/main" id="{2CA4D5C5-3F58-1348-30CF-27E6377F8D0D}"/>
                    </a:ext>
                  </a:extLst>
                </p14:cNvPr>
                <p14:cNvContentPartPr/>
                <p14:nvPr/>
              </p14:nvContentPartPr>
              <p14:xfrm>
                <a:off x="6978532" y="3010817"/>
                <a:ext cx="106399" cy="47681"/>
              </p14:xfrm>
            </p:contentPart>
          </mc:Choice>
          <mc:Fallback xmlns="">
            <p:pic>
              <p:nvPicPr>
                <p:cNvPr id="329" name="Ink 328">
                  <a:extLst>
                    <a:ext uri="{FF2B5EF4-FFF2-40B4-BE49-F238E27FC236}">
                      <a16:creationId xmlns:a16="http://schemas.microsoft.com/office/drawing/2014/main" id="{2CA4D5C5-3F58-1348-30CF-27E6377F8D0D}"/>
                    </a:ext>
                  </a:extLst>
                </p:cNvPr>
                <p:cNvPicPr/>
                <p:nvPr/>
              </p:nvPicPr>
              <p:blipFill>
                <a:blip r:embed="rId12"/>
                <a:stretch>
                  <a:fillRect/>
                </a:stretch>
              </p:blipFill>
              <p:spPr>
                <a:xfrm>
                  <a:off x="6960559" y="2992756"/>
                  <a:ext cx="141985" cy="83442"/>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0" name="Ink 329">
                  <a:extLst>
                    <a:ext uri="{FF2B5EF4-FFF2-40B4-BE49-F238E27FC236}">
                      <a16:creationId xmlns:a16="http://schemas.microsoft.com/office/drawing/2014/main" id="{26F6F20B-3673-F904-CB70-D9E358DD2D73}"/>
                    </a:ext>
                  </a:extLst>
                </p14:cNvPr>
                <p14:cNvContentPartPr/>
                <p14:nvPr/>
              </p14:nvContentPartPr>
              <p14:xfrm>
                <a:off x="6707456" y="2491623"/>
                <a:ext cx="83000" cy="24724"/>
              </p14:xfrm>
            </p:contentPart>
          </mc:Choice>
          <mc:Fallback xmlns="">
            <p:pic>
              <p:nvPicPr>
                <p:cNvPr id="330" name="Ink 329">
                  <a:extLst>
                    <a:ext uri="{FF2B5EF4-FFF2-40B4-BE49-F238E27FC236}">
                      <a16:creationId xmlns:a16="http://schemas.microsoft.com/office/drawing/2014/main" id="{26F6F20B-3673-F904-CB70-D9E358DD2D73}"/>
                    </a:ext>
                  </a:extLst>
                </p:cNvPr>
                <p:cNvPicPr/>
                <p:nvPr/>
              </p:nvPicPr>
              <p:blipFill>
                <a:blip r:embed="rId14"/>
                <a:stretch>
                  <a:fillRect/>
                </a:stretch>
              </p:blipFill>
              <p:spPr>
                <a:xfrm>
                  <a:off x="6689491" y="2473707"/>
                  <a:ext cx="118571" cy="60198"/>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1" name="Ink 330">
                  <a:extLst>
                    <a:ext uri="{FF2B5EF4-FFF2-40B4-BE49-F238E27FC236}">
                      <a16:creationId xmlns:a16="http://schemas.microsoft.com/office/drawing/2014/main" id="{F8DB65B8-8EF7-D4E0-BE94-AD7209646CFE}"/>
                    </a:ext>
                  </a:extLst>
                </p14:cNvPr>
                <p14:cNvContentPartPr/>
                <p14:nvPr/>
              </p14:nvContentPartPr>
              <p14:xfrm>
                <a:off x="7235480" y="2577714"/>
                <a:ext cx="109048" cy="75495"/>
              </p14:xfrm>
            </p:contentPart>
          </mc:Choice>
          <mc:Fallback xmlns="">
            <p:pic>
              <p:nvPicPr>
                <p:cNvPr id="331" name="Ink 330">
                  <a:extLst>
                    <a:ext uri="{FF2B5EF4-FFF2-40B4-BE49-F238E27FC236}">
                      <a16:creationId xmlns:a16="http://schemas.microsoft.com/office/drawing/2014/main" id="{F8DB65B8-8EF7-D4E0-BE94-AD7209646CFE}"/>
                    </a:ext>
                  </a:extLst>
                </p:cNvPr>
                <p:cNvPicPr/>
                <p:nvPr/>
              </p:nvPicPr>
              <p:blipFill>
                <a:blip r:embed="rId16"/>
                <a:stretch>
                  <a:fillRect/>
                </a:stretch>
              </p:blipFill>
              <p:spPr>
                <a:xfrm>
                  <a:off x="7217485" y="2559739"/>
                  <a:ext cx="144678" cy="111086"/>
                </a:xfrm>
                <a:prstGeom prst="rect">
                  <a:avLst/>
                </a:prstGeom>
              </p:spPr>
            </p:pic>
          </mc:Fallback>
        </mc:AlternateContent>
      </p:grpSp>
      <p:grpSp>
        <p:nvGrpSpPr>
          <p:cNvPr id="342" name="Group 341">
            <a:extLst>
              <a:ext uri="{FF2B5EF4-FFF2-40B4-BE49-F238E27FC236}">
                <a16:creationId xmlns:a16="http://schemas.microsoft.com/office/drawing/2014/main" id="{3C849A7F-2F17-7171-C321-AFBBB1517107}"/>
              </a:ext>
            </a:extLst>
          </p:cNvPr>
          <p:cNvGrpSpPr/>
          <p:nvPr/>
        </p:nvGrpSpPr>
        <p:grpSpPr>
          <a:xfrm>
            <a:off x="6303492" y="3369547"/>
            <a:ext cx="1773028" cy="1890906"/>
            <a:chOff x="6303492" y="3369547"/>
            <a:chExt cx="1773028" cy="1890906"/>
          </a:xfrm>
        </p:grpSpPr>
        <mc:AlternateContent xmlns:mc="http://schemas.openxmlformats.org/markup-compatibility/2006" xmlns:p14="http://schemas.microsoft.com/office/powerpoint/2010/main">
          <mc:Choice Requires="p14">
            <p:contentPart p14:bwMode="auto" r:id="rId17">
              <p14:nvContentPartPr>
                <p14:cNvPr id="339" name="Ink 338">
                  <a:extLst>
                    <a:ext uri="{FF2B5EF4-FFF2-40B4-BE49-F238E27FC236}">
                      <a16:creationId xmlns:a16="http://schemas.microsoft.com/office/drawing/2014/main" id="{01F680B7-CCD6-3AD6-DED0-498B072F854D}"/>
                    </a:ext>
                  </a:extLst>
                </p14:cNvPr>
                <p14:cNvContentPartPr/>
                <p14:nvPr/>
              </p14:nvContentPartPr>
              <p14:xfrm>
                <a:off x="6303492" y="3491398"/>
                <a:ext cx="272841" cy="1709012"/>
              </p14:xfrm>
            </p:contentPart>
          </mc:Choice>
          <mc:Fallback xmlns="">
            <p:pic>
              <p:nvPicPr>
                <p:cNvPr id="339" name="Ink 338">
                  <a:extLst>
                    <a:ext uri="{FF2B5EF4-FFF2-40B4-BE49-F238E27FC236}">
                      <a16:creationId xmlns:a16="http://schemas.microsoft.com/office/drawing/2014/main" id="{01F680B7-CCD6-3AD6-DED0-498B072F854D}"/>
                    </a:ext>
                  </a:extLst>
                </p:cNvPr>
                <p:cNvPicPr/>
                <p:nvPr/>
              </p:nvPicPr>
              <p:blipFill>
                <a:blip r:embed="rId18"/>
                <a:stretch>
                  <a:fillRect/>
                </a:stretch>
              </p:blipFill>
              <p:spPr>
                <a:xfrm>
                  <a:off x="6285495" y="3473397"/>
                  <a:ext cx="308476" cy="1744654"/>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40" name="Ink 339">
                  <a:extLst>
                    <a:ext uri="{FF2B5EF4-FFF2-40B4-BE49-F238E27FC236}">
                      <a16:creationId xmlns:a16="http://schemas.microsoft.com/office/drawing/2014/main" id="{B5F552F7-90A5-F9EB-C893-EA427BF88838}"/>
                    </a:ext>
                  </a:extLst>
                </p14:cNvPr>
                <p14:cNvContentPartPr/>
                <p14:nvPr/>
              </p14:nvContentPartPr>
              <p14:xfrm>
                <a:off x="6564855" y="3372196"/>
                <a:ext cx="1312553" cy="95804"/>
              </p14:xfrm>
            </p:contentPart>
          </mc:Choice>
          <mc:Fallback xmlns="">
            <p:pic>
              <p:nvPicPr>
                <p:cNvPr id="340" name="Ink 339">
                  <a:extLst>
                    <a:ext uri="{FF2B5EF4-FFF2-40B4-BE49-F238E27FC236}">
                      <a16:creationId xmlns:a16="http://schemas.microsoft.com/office/drawing/2014/main" id="{B5F552F7-90A5-F9EB-C893-EA427BF88838}"/>
                    </a:ext>
                  </a:extLst>
                </p:cNvPr>
                <p:cNvPicPr/>
                <p:nvPr/>
              </p:nvPicPr>
              <p:blipFill>
                <a:blip r:embed="rId20"/>
                <a:stretch>
                  <a:fillRect/>
                </a:stretch>
              </p:blipFill>
              <p:spPr>
                <a:xfrm>
                  <a:off x="6546855" y="3354188"/>
                  <a:ext cx="1348193" cy="1314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1" name="Ink 340">
                  <a:extLst>
                    <a:ext uri="{FF2B5EF4-FFF2-40B4-BE49-F238E27FC236}">
                      <a16:creationId xmlns:a16="http://schemas.microsoft.com/office/drawing/2014/main" id="{468689BB-4CF0-0309-77DB-47A97669EC07}"/>
                    </a:ext>
                  </a:extLst>
                </p14:cNvPr>
                <p14:cNvContentPartPr/>
                <p14:nvPr/>
              </p14:nvContentPartPr>
              <p14:xfrm>
                <a:off x="7832375" y="3369547"/>
                <a:ext cx="244145" cy="1890906"/>
              </p14:xfrm>
            </p:contentPart>
          </mc:Choice>
          <mc:Fallback xmlns="">
            <p:pic>
              <p:nvPicPr>
                <p:cNvPr id="341" name="Ink 340">
                  <a:extLst>
                    <a:ext uri="{FF2B5EF4-FFF2-40B4-BE49-F238E27FC236}">
                      <a16:creationId xmlns:a16="http://schemas.microsoft.com/office/drawing/2014/main" id="{468689BB-4CF0-0309-77DB-47A97669EC07}"/>
                    </a:ext>
                  </a:extLst>
                </p:cNvPr>
                <p:cNvPicPr/>
                <p:nvPr/>
              </p:nvPicPr>
              <p:blipFill>
                <a:blip r:embed="rId22"/>
                <a:stretch>
                  <a:fillRect/>
                </a:stretch>
              </p:blipFill>
              <p:spPr>
                <a:xfrm>
                  <a:off x="7814344" y="3351545"/>
                  <a:ext cx="279847" cy="1926550"/>
                </a:xfrm>
                <a:prstGeom prst="rect">
                  <a:avLst/>
                </a:prstGeom>
              </p:spPr>
            </p:pic>
          </mc:Fallback>
        </mc:AlternateContent>
      </p:grpSp>
      <p:grpSp>
        <p:nvGrpSpPr>
          <p:cNvPr id="477" name="Group 476">
            <a:extLst>
              <a:ext uri="{FF2B5EF4-FFF2-40B4-BE49-F238E27FC236}">
                <a16:creationId xmlns:a16="http://schemas.microsoft.com/office/drawing/2014/main" id="{8C355384-4392-587B-5C73-F2A8DF75D9E8}"/>
              </a:ext>
            </a:extLst>
          </p:cNvPr>
          <p:cNvGrpSpPr/>
          <p:nvPr/>
        </p:nvGrpSpPr>
        <p:grpSpPr>
          <a:xfrm>
            <a:off x="1669584" y="2229024"/>
            <a:ext cx="1568880" cy="2775960"/>
            <a:chOff x="1669584" y="2229024"/>
            <a:chExt cx="1568880" cy="2775960"/>
          </a:xfrm>
        </p:grpSpPr>
        <mc:AlternateContent xmlns:mc="http://schemas.openxmlformats.org/markup-compatibility/2006" xmlns:p14="http://schemas.microsoft.com/office/powerpoint/2010/main">
          <mc:Choice Requires="p14">
            <p:contentPart p14:bwMode="auto" r:id="rId23">
              <p14:nvContentPartPr>
                <p14:cNvPr id="438" name="Ink 437">
                  <a:extLst>
                    <a:ext uri="{FF2B5EF4-FFF2-40B4-BE49-F238E27FC236}">
                      <a16:creationId xmlns:a16="http://schemas.microsoft.com/office/drawing/2014/main" id="{F2E5B21F-8593-9587-F4A7-3C66C104C916}"/>
                    </a:ext>
                  </a:extLst>
                </p14:cNvPr>
                <p14:cNvContentPartPr/>
                <p14:nvPr/>
              </p14:nvContentPartPr>
              <p14:xfrm>
                <a:off x="1703064" y="2351784"/>
                <a:ext cx="199800" cy="1086840"/>
              </p14:xfrm>
            </p:contentPart>
          </mc:Choice>
          <mc:Fallback xmlns="">
            <p:pic>
              <p:nvPicPr>
                <p:cNvPr id="438" name="Ink 437">
                  <a:extLst>
                    <a:ext uri="{FF2B5EF4-FFF2-40B4-BE49-F238E27FC236}">
                      <a16:creationId xmlns:a16="http://schemas.microsoft.com/office/drawing/2014/main" id="{F2E5B21F-8593-9587-F4A7-3C66C104C916}"/>
                    </a:ext>
                  </a:extLst>
                </p:cNvPr>
                <p:cNvPicPr/>
                <p:nvPr/>
              </p:nvPicPr>
              <p:blipFill>
                <a:blip r:embed="rId24"/>
                <a:stretch>
                  <a:fillRect/>
                </a:stretch>
              </p:blipFill>
              <p:spPr>
                <a:xfrm>
                  <a:off x="1685032" y="2333784"/>
                  <a:ext cx="235504" cy="1122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39" name="Ink 438">
                  <a:extLst>
                    <a:ext uri="{FF2B5EF4-FFF2-40B4-BE49-F238E27FC236}">
                      <a16:creationId xmlns:a16="http://schemas.microsoft.com/office/drawing/2014/main" id="{D8F86207-FB88-3547-F594-5AC5B3CC4BB2}"/>
                    </a:ext>
                  </a:extLst>
                </p14:cNvPr>
                <p14:cNvContentPartPr/>
                <p14:nvPr/>
              </p14:nvContentPartPr>
              <p14:xfrm>
                <a:off x="1782984" y="2229024"/>
                <a:ext cx="1190160" cy="173520"/>
              </p14:xfrm>
            </p:contentPart>
          </mc:Choice>
          <mc:Fallback xmlns="">
            <p:pic>
              <p:nvPicPr>
                <p:cNvPr id="439" name="Ink 438">
                  <a:extLst>
                    <a:ext uri="{FF2B5EF4-FFF2-40B4-BE49-F238E27FC236}">
                      <a16:creationId xmlns:a16="http://schemas.microsoft.com/office/drawing/2014/main" id="{D8F86207-FB88-3547-F594-5AC5B3CC4BB2}"/>
                    </a:ext>
                  </a:extLst>
                </p:cNvPr>
                <p:cNvPicPr/>
                <p:nvPr/>
              </p:nvPicPr>
              <p:blipFill>
                <a:blip r:embed="rId26"/>
                <a:stretch>
                  <a:fillRect/>
                </a:stretch>
              </p:blipFill>
              <p:spPr>
                <a:xfrm>
                  <a:off x="1764984" y="2210987"/>
                  <a:ext cx="1225800" cy="209234"/>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40" name="Ink 439">
                  <a:extLst>
                    <a:ext uri="{FF2B5EF4-FFF2-40B4-BE49-F238E27FC236}">
                      <a16:creationId xmlns:a16="http://schemas.microsoft.com/office/drawing/2014/main" id="{AF268B45-6057-10DE-E471-FA97E4631961}"/>
                    </a:ext>
                  </a:extLst>
                </p14:cNvPr>
                <p14:cNvContentPartPr/>
                <p14:nvPr/>
              </p14:nvContentPartPr>
              <p14:xfrm>
                <a:off x="2957664" y="2275824"/>
                <a:ext cx="95400" cy="1061280"/>
              </p14:xfrm>
            </p:contentPart>
          </mc:Choice>
          <mc:Fallback xmlns="">
            <p:pic>
              <p:nvPicPr>
                <p:cNvPr id="440" name="Ink 439">
                  <a:extLst>
                    <a:ext uri="{FF2B5EF4-FFF2-40B4-BE49-F238E27FC236}">
                      <a16:creationId xmlns:a16="http://schemas.microsoft.com/office/drawing/2014/main" id="{AF268B45-6057-10DE-E471-FA97E4631961}"/>
                    </a:ext>
                  </a:extLst>
                </p:cNvPr>
                <p:cNvPicPr/>
                <p:nvPr/>
              </p:nvPicPr>
              <p:blipFill>
                <a:blip r:embed="rId28"/>
                <a:stretch>
                  <a:fillRect/>
                </a:stretch>
              </p:blipFill>
              <p:spPr>
                <a:xfrm>
                  <a:off x="2939664" y="2257824"/>
                  <a:ext cx="131040" cy="1096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2" name="Ink 441">
                  <a:extLst>
                    <a:ext uri="{FF2B5EF4-FFF2-40B4-BE49-F238E27FC236}">
                      <a16:creationId xmlns:a16="http://schemas.microsoft.com/office/drawing/2014/main" id="{18C97BBE-5562-5ED0-7B3C-0CE6C457A983}"/>
                    </a:ext>
                  </a:extLst>
                </p14:cNvPr>
                <p14:cNvContentPartPr/>
                <p14:nvPr/>
              </p14:nvContentPartPr>
              <p14:xfrm>
                <a:off x="1932384" y="3311904"/>
                <a:ext cx="1045800" cy="230400"/>
              </p14:xfrm>
            </p:contentPart>
          </mc:Choice>
          <mc:Fallback xmlns="">
            <p:pic>
              <p:nvPicPr>
                <p:cNvPr id="442" name="Ink 441">
                  <a:extLst>
                    <a:ext uri="{FF2B5EF4-FFF2-40B4-BE49-F238E27FC236}">
                      <a16:creationId xmlns:a16="http://schemas.microsoft.com/office/drawing/2014/main" id="{18C97BBE-5562-5ED0-7B3C-0CE6C457A983}"/>
                    </a:ext>
                  </a:extLst>
                </p:cNvPr>
                <p:cNvPicPr/>
                <p:nvPr/>
              </p:nvPicPr>
              <p:blipFill>
                <a:blip r:embed="rId30"/>
                <a:stretch>
                  <a:fillRect/>
                </a:stretch>
              </p:blipFill>
              <p:spPr>
                <a:xfrm>
                  <a:off x="1914384" y="3293904"/>
                  <a:ext cx="10814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5" name="Ink 454">
                  <a:extLst>
                    <a:ext uri="{FF2B5EF4-FFF2-40B4-BE49-F238E27FC236}">
                      <a16:creationId xmlns:a16="http://schemas.microsoft.com/office/drawing/2014/main" id="{B2517A31-9A3B-41F7-35C5-D3C2B89F009B}"/>
                    </a:ext>
                  </a:extLst>
                </p14:cNvPr>
                <p14:cNvContentPartPr/>
                <p14:nvPr/>
              </p14:nvContentPartPr>
              <p14:xfrm>
                <a:off x="2190864" y="2690184"/>
                <a:ext cx="164520" cy="231120"/>
              </p14:xfrm>
            </p:contentPart>
          </mc:Choice>
          <mc:Fallback xmlns="">
            <p:pic>
              <p:nvPicPr>
                <p:cNvPr id="455" name="Ink 454">
                  <a:extLst>
                    <a:ext uri="{FF2B5EF4-FFF2-40B4-BE49-F238E27FC236}">
                      <a16:creationId xmlns:a16="http://schemas.microsoft.com/office/drawing/2014/main" id="{B2517A31-9A3B-41F7-35C5-D3C2B89F009B}"/>
                    </a:ext>
                  </a:extLst>
                </p:cNvPr>
                <p:cNvPicPr/>
                <p:nvPr/>
              </p:nvPicPr>
              <p:blipFill>
                <a:blip r:embed="rId32"/>
                <a:stretch>
                  <a:fillRect/>
                </a:stretch>
              </p:blipFill>
              <p:spPr>
                <a:xfrm>
                  <a:off x="2172864" y="2672184"/>
                  <a:ext cx="2001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6" name="Ink 455">
                  <a:extLst>
                    <a:ext uri="{FF2B5EF4-FFF2-40B4-BE49-F238E27FC236}">
                      <a16:creationId xmlns:a16="http://schemas.microsoft.com/office/drawing/2014/main" id="{B3729272-7B25-794A-9E56-5CB8DC63AA51}"/>
                    </a:ext>
                  </a:extLst>
                </p14:cNvPr>
                <p14:cNvContentPartPr/>
                <p14:nvPr/>
              </p14:nvContentPartPr>
              <p14:xfrm>
                <a:off x="2574984" y="2649504"/>
                <a:ext cx="136800" cy="181440"/>
              </p14:xfrm>
            </p:contentPart>
          </mc:Choice>
          <mc:Fallback xmlns="">
            <p:pic>
              <p:nvPicPr>
                <p:cNvPr id="456" name="Ink 455">
                  <a:extLst>
                    <a:ext uri="{FF2B5EF4-FFF2-40B4-BE49-F238E27FC236}">
                      <a16:creationId xmlns:a16="http://schemas.microsoft.com/office/drawing/2014/main" id="{B3729272-7B25-794A-9E56-5CB8DC63AA51}"/>
                    </a:ext>
                  </a:extLst>
                </p:cNvPr>
                <p:cNvPicPr/>
                <p:nvPr/>
              </p:nvPicPr>
              <p:blipFill>
                <a:blip r:embed="rId34"/>
                <a:stretch>
                  <a:fillRect/>
                </a:stretch>
              </p:blipFill>
              <p:spPr>
                <a:xfrm>
                  <a:off x="2557031" y="2631504"/>
                  <a:ext cx="172346"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9" name="Ink 458">
                  <a:extLst>
                    <a:ext uri="{FF2B5EF4-FFF2-40B4-BE49-F238E27FC236}">
                      <a16:creationId xmlns:a16="http://schemas.microsoft.com/office/drawing/2014/main" id="{2B46CFD2-F0A7-D838-8D04-B5831E51A528}"/>
                    </a:ext>
                  </a:extLst>
                </p14:cNvPr>
                <p14:cNvContentPartPr/>
                <p14:nvPr/>
              </p14:nvContentPartPr>
              <p14:xfrm>
                <a:off x="1669584" y="3634824"/>
                <a:ext cx="80280" cy="1264320"/>
              </p14:xfrm>
            </p:contentPart>
          </mc:Choice>
          <mc:Fallback xmlns="">
            <p:pic>
              <p:nvPicPr>
                <p:cNvPr id="459" name="Ink 458">
                  <a:extLst>
                    <a:ext uri="{FF2B5EF4-FFF2-40B4-BE49-F238E27FC236}">
                      <a16:creationId xmlns:a16="http://schemas.microsoft.com/office/drawing/2014/main" id="{2B46CFD2-F0A7-D838-8D04-B5831E51A528}"/>
                    </a:ext>
                  </a:extLst>
                </p:cNvPr>
                <p:cNvPicPr/>
                <p:nvPr/>
              </p:nvPicPr>
              <p:blipFill>
                <a:blip r:embed="rId36"/>
                <a:stretch>
                  <a:fillRect/>
                </a:stretch>
              </p:blipFill>
              <p:spPr>
                <a:xfrm>
                  <a:off x="1651584" y="3616824"/>
                  <a:ext cx="115920" cy="1299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3" name="Ink 462">
                  <a:extLst>
                    <a:ext uri="{FF2B5EF4-FFF2-40B4-BE49-F238E27FC236}">
                      <a16:creationId xmlns:a16="http://schemas.microsoft.com/office/drawing/2014/main" id="{E2EE26EA-CE2D-4EE3-02CC-7E26FD35FF02}"/>
                    </a:ext>
                  </a:extLst>
                </p14:cNvPr>
                <p14:cNvContentPartPr/>
                <p14:nvPr/>
              </p14:nvContentPartPr>
              <p14:xfrm>
                <a:off x="3013464" y="3556704"/>
                <a:ext cx="160920" cy="1189080"/>
              </p14:xfrm>
            </p:contentPart>
          </mc:Choice>
          <mc:Fallback xmlns="">
            <p:pic>
              <p:nvPicPr>
                <p:cNvPr id="463" name="Ink 462">
                  <a:extLst>
                    <a:ext uri="{FF2B5EF4-FFF2-40B4-BE49-F238E27FC236}">
                      <a16:creationId xmlns:a16="http://schemas.microsoft.com/office/drawing/2014/main" id="{E2EE26EA-CE2D-4EE3-02CC-7E26FD35FF02}"/>
                    </a:ext>
                  </a:extLst>
                </p:cNvPr>
                <p:cNvPicPr/>
                <p:nvPr/>
              </p:nvPicPr>
              <p:blipFill>
                <a:blip r:embed="rId38"/>
                <a:stretch>
                  <a:fillRect/>
                </a:stretch>
              </p:blipFill>
              <p:spPr>
                <a:xfrm>
                  <a:off x="2995464" y="3538704"/>
                  <a:ext cx="196560" cy="1224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64" name="Ink 463">
                  <a:extLst>
                    <a:ext uri="{FF2B5EF4-FFF2-40B4-BE49-F238E27FC236}">
                      <a16:creationId xmlns:a16="http://schemas.microsoft.com/office/drawing/2014/main" id="{18FB31EC-C576-3CCD-E4A7-1A9DA4DB5FA4}"/>
                    </a:ext>
                  </a:extLst>
                </p14:cNvPr>
                <p14:cNvContentPartPr/>
                <p14:nvPr/>
              </p14:nvContentPartPr>
              <p14:xfrm>
                <a:off x="3140184" y="4519344"/>
                <a:ext cx="98280" cy="485640"/>
              </p14:xfrm>
            </p:contentPart>
          </mc:Choice>
          <mc:Fallback xmlns="">
            <p:pic>
              <p:nvPicPr>
                <p:cNvPr id="464" name="Ink 463">
                  <a:extLst>
                    <a:ext uri="{FF2B5EF4-FFF2-40B4-BE49-F238E27FC236}">
                      <a16:creationId xmlns:a16="http://schemas.microsoft.com/office/drawing/2014/main" id="{18FB31EC-C576-3CCD-E4A7-1A9DA4DB5FA4}"/>
                    </a:ext>
                  </a:extLst>
                </p:cNvPr>
                <p:cNvPicPr/>
                <p:nvPr/>
              </p:nvPicPr>
              <p:blipFill>
                <a:blip r:embed="rId40"/>
                <a:stretch>
                  <a:fillRect/>
                </a:stretch>
              </p:blipFill>
              <p:spPr>
                <a:xfrm>
                  <a:off x="3122184" y="4501344"/>
                  <a:ext cx="13392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75" name="Ink 474">
                  <a:extLst>
                    <a:ext uri="{FF2B5EF4-FFF2-40B4-BE49-F238E27FC236}">
                      <a16:creationId xmlns:a16="http://schemas.microsoft.com/office/drawing/2014/main" id="{4C182A4E-77E1-5873-7AF9-865AAFD8B0F6}"/>
                    </a:ext>
                  </a:extLst>
                </p14:cNvPr>
                <p14:cNvContentPartPr/>
                <p14:nvPr/>
              </p14:nvContentPartPr>
              <p14:xfrm>
                <a:off x="1895040" y="3427920"/>
                <a:ext cx="34920" cy="104040"/>
              </p14:xfrm>
            </p:contentPart>
          </mc:Choice>
          <mc:Fallback xmlns="">
            <p:pic>
              <p:nvPicPr>
                <p:cNvPr id="475" name="Ink 474">
                  <a:extLst>
                    <a:ext uri="{FF2B5EF4-FFF2-40B4-BE49-F238E27FC236}">
                      <a16:creationId xmlns:a16="http://schemas.microsoft.com/office/drawing/2014/main" id="{4C182A4E-77E1-5873-7AF9-865AAFD8B0F6}"/>
                    </a:ext>
                  </a:extLst>
                </p:cNvPr>
                <p:cNvPicPr/>
                <p:nvPr/>
              </p:nvPicPr>
              <p:blipFill>
                <a:blip r:embed="rId42"/>
                <a:stretch>
                  <a:fillRect/>
                </a:stretch>
              </p:blipFill>
              <p:spPr>
                <a:xfrm>
                  <a:off x="1877040" y="3409920"/>
                  <a:ext cx="705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76" name="Ink 475">
                  <a:extLst>
                    <a:ext uri="{FF2B5EF4-FFF2-40B4-BE49-F238E27FC236}">
                      <a16:creationId xmlns:a16="http://schemas.microsoft.com/office/drawing/2014/main" id="{26D3CF85-BC98-4D8F-F361-F93BEB09FD9D}"/>
                    </a:ext>
                  </a:extLst>
                </p14:cNvPr>
                <p14:cNvContentPartPr/>
                <p14:nvPr/>
              </p14:nvContentPartPr>
              <p14:xfrm>
                <a:off x="1891800" y="3418200"/>
                <a:ext cx="21960" cy="109080"/>
              </p14:xfrm>
            </p:contentPart>
          </mc:Choice>
          <mc:Fallback xmlns="">
            <p:pic>
              <p:nvPicPr>
                <p:cNvPr id="476" name="Ink 475">
                  <a:extLst>
                    <a:ext uri="{FF2B5EF4-FFF2-40B4-BE49-F238E27FC236}">
                      <a16:creationId xmlns:a16="http://schemas.microsoft.com/office/drawing/2014/main" id="{26D3CF85-BC98-4D8F-F361-F93BEB09FD9D}"/>
                    </a:ext>
                  </a:extLst>
                </p:cNvPr>
                <p:cNvPicPr/>
                <p:nvPr/>
              </p:nvPicPr>
              <p:blipFill>
                <a:blip r:embed="rId44"/>
                <a:stretch>
                  <a:fillRect/>
                </a:stretch>
              </p:blipFill>
              <p:spPr>
                <a:xfrm>
                  <a:off x="1874090" y="3400200"/>
                  <a:ext cx="57025"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478" name="Ink 477">
                <a:extLst>
                  <a:ext uri="{FF2B5EF4-FFF2-40B4-BE49-F238E27FC236}">
                    <a16:creationId xmlns:a16="http://schemas.microsoft.com/office/drawing/2014/main" id="{73DA06FB-D91C-344A-134E-2F8A94709066}"/>
                  </a:ext>
                </a:extLst>
              </p14:cNvPr>
              <p14:cNvContentPartPr/>
              <p14:nvPr/>
            </p14:nvContentPartPr>
            <p14:xfrm>
              <a:off x="1674000" y="4806360"/>
              <a:ext cx="37800" cy="375120"/>
            </p14:xfrm>
          </p:contentPart>
        </mc:Choice>
        <mc:Fallback xmlns="">
          <p:pic>
            <p:nvPicPr>
              <p:cNvPr id="478" name="Ink 477">
                <a:extLst>
                  <a:ext uri="{FF2B5EF4-FFF2-40B4-BE49-F238E27FC236}">
                    <a16:creationId xmlns:a16="http://schemas.microsoft.com/office/drawing/2014/main" id="{73DA06FB-D91C-344A-134E-2F8A94709066}"/>
                  </a:ext>
                </a:extLst>
              </p:cNvPr>
              <p:cNvPicPr/>
              <p:nvPr/>
            </p:nvPicPr>
            <p:blipFill>
              <a:blip r:embed="rId46"/>
              <a:stretch>
                <a:fillRect/>
              </a:stretch>
            </p:blipFill>
            <p:spPr>
              <a:xfrm>
                <a:off x="1656170" y="4788360"/>
                <a:ext cx="73104" cy="410760"/>
              </a:xfrm>
              <a:prstGeom prst="rect">
                <a:avLst/>
              </a:prstGeom>
            </p:spPr>
          </p:pic>
        </mc:Fallback>
      </mc:AlternateContent>
      <p:grpSp>
        <p:nvGrpSpPr>
          <p:cNvPr id="12" name="Group 11">
            <a:extLst>
              <a:ext uri="{FF2B5EF4-FFF2-40B4-BE49-F238E27FC236}">
                <a16:creationId xmlns:a16="http://schemas.microsoft.com/office/drawing/2014/main" id="{B938A32B-0D3A-76A7-4D65-35553692B0BE}"/>
              </a:ext>
            </a:extLst>
          </p:cNvPr>
          <p:cNvGrpSpPr/>
          <p:nvPr/>
        </p:nvGrpSpPr>
        <p:grpSpPr>
          <a:xfrm>
            <a:off x="3020600" y="2851920"/>
            <a:ext cx="824040" cy="1055880"/>
            <a:chOff x="3020600" y="2851920"/>
            <a:chExt cx="824040" cy="1055880"/>
          </a:xfrm>
        </p:grpSpPr>
        <mc:AlternateContent xmlns:mc="http://schemas.openxmlformats.org/markup-compatibility/2006" xmlns:p14="http://schemas.microsoft.com/office/powerpoint/2010/main">
          <mc:Choice Requires="p14">
            <p:contentPart p14:bwMode="auto" r:id="rId47">
              <p14:nvContentPartPr>
                <p14:cNvPr id="2" name="Ink 1">
                  <a:extLst>
                    <a:ext uri="{FF2B5EF4-FFF2-40B4-BE49-F238E27FC236}">
                      <a16:creationId xmlns:a16="http://schemas.microsoft.com/office/drawing/2014/main" id="{645DCFD1-0ADA-8363-8996-F9A17B34D439}"/>
                    </a:ext>
                  </a:extLst>
                </p14:cNvPr>
                <p14:cNvContentPartPr/>
                <p14:nvPr/>
              </p14:nvContentPartPr>
              <p14:xfrm>
                <a:off x="3020600" y="3353400"/>
                <a:ext cx="429840" cy="347040"/>
              </p14:xfrm>
            </p:contentPart>
          </mc:Choice>
          <mc:Fallback xmlns="">
            <p:pic>
              <p:nvPicPr>
                <p:cNvPr id="2" name="Ink 1">
                  <a:extLst>
                    <a:ext uri="{FF2B5EF4-FFF2-40B4-BE49-F238E27FC236}">
                      <a16:creationId xmlns:a16="http://schemas.microsoft.com/office/drawing/2014/main" id="{645DCFD1-0ADA-8363-8996-F9A17B34D439}"/>
                    </a:ext>
                  </a:extLst>
                </p:cNvPr>
                <p:cNvPicPr/>
                <p:nvPr/>
              </p:nvPicPr>
              <p:blipFill>
                <a:blip r:embed="rId48"/>
                <a:stretch>
                  <a:fillRect/>
                </a:stretch>
              </p:blipFill>
              <p:spPr>
                <a:xfrm>
                  <a:off x="3002600" y="3335400"/>
                  <a:ext cx="46548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 name="Ink 2">
                  <a:extLst>
                    <a:ext uri="{FF2B5EF4-FFF2-40B4-BE49-F238E27FC236}">
                      <a16:creationId xmlns:a16="http://schemas.microsoft.com/office/drawing/2014/main" id="{D1E8E90C-477F-DFA3-7631-4755A7ADE3BF}"/>
                    </a:ext>
                  </a:extLst>
                </p14:cNvPr>
                <p14:cNvContentPartPr/>
                <p14:nvPr/>
              </p14:nvContentPartPr>
              <p14:xfrm>
                <a:off x="3148400" y="3576600"/>
                <a:ext cx="387360" cy="331200"/>
              </p14:xfrm>
            </p:contentPart>
          </mc:Choice>
          <mc:Fallback xmlns="">
            <p:pic>
              <p:nvPicPr>
                <p:cNvPr id="3" name="Ink 2">
                  <a:extLst>
                    <a:ext uri="{FF2B5EF4-FFF2-40B4-BE49-F238E27FC236}">
                      <a16:creationId xmlns:a16="http://schemas.microsoft.com/office/drawing/2014/main" id="{D1E8E90C-477F-DFA3-7631-4755A7ADE3BF}"/>
                    </a:ext>
                  </a:extLst>
                </p:cNvPr>
                <p:cNvPicPr/>
                <p:nvPr/>
              </p:nvPicPr>
              <p:blipFill>
                <a:blip r:embed="rId50"/>
                <a:stretch>
                  <a:fillRect/>
                </a:stretch>
              </p:blipFill>
              <p:spPr>
                <a:xfrm>
                  <a:off x="3130400" y="3558600"/>
                  <a:ext cx="42300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 name="Ink 4">
                  <a:extLst>
                    <a:ext uri="{FF2B5EF4-FFF2-40B4-BE49-F238E27FC236}">
                      <a16:creationId xmlns:a16="http://schemas.microsoft.com/office/drawing/2014/main" id="{0D3A43BD-067A-AABC-89AF-576AAEB83CA1}"/>
                    </a:ext>
                  </a:extLst>
                </p14:cNvPr>
                <p14:cNvContentPartPr/>
                <p14:nvPr/>
              </p14:nvContentPartPr>
              <p14:xfrm>
                <a:off x="3535040" y="3062520"/>
                <a:ext cx="50760" cy="651240"/>
              </p14:xfrm>
            </p:contentPart>
          </mc:Choice>
          <mc:Fallback xmlns="">
            <p:pic>
              <p:nvPicPr>
                <p:cNvPr id="5" name="Ink 4">
                  <a:extLst>
                    <a:ext uri="{FF2B5EF4-FFF2-40B4-BE49-F238E27FC236}">
                      <a16:creationId xmlns:a16="http://schemas.microsoft.com/office/drawing/2014/main" id="{0D3A43BD-067A-AABC-89AF-576AAEB83CA1}"/>
                    </a:ext>
                  </a:extLst>
                </p:cNvPr>
                <p:cNvPicPr/>
                <p:nvPr/>
              </p:nvPicPr>
              <p:blipFill>
                <a:blip r:embed="rId52"/>
                <a:stretch>
                  <a:fillRect/>
                </a:stretch>
              </p:blipFill>
              <p:spPr>
                <a:xfrm>
                  <a:off x="3517040" y="3044520"/>
                  <a:ext cx="8640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 name="Ink 6">
                  <a:extLst>
                    <a:ext uri="{FF2B5EF4-FFF2-40B4-BE49-F238E27FC236}">
                      <a16:creationId xmlns:a16="http://schemas.microsoft.com/office/drawing/2014/main" id="{D5FEDD99-7260-4116-8258-CD18E0835C38}"/>
                    </a:ext>
                  </a:extLst>
                </p14:cNvPr>
                <p14:cNvContentPartPr/>
                <p14:nvPr/>
              </p14:nvContentPartPr>
              <p14:xfrm>
                <a:off x="3542240" y="3691440"/>
                <a:ext cx="187560" cy="20520"/>
              </p14:xfrm>
            </p:contentPart>
          </mc:Choice>
          <mc:Fallback xmlns="">
            <p:pic>
              <p:nvPicPr>
                <p:cNvPr id="7" name="Ink 6">
                  <a:extLst>
                    <a:ext uri="{FF2B5EF4-FFF2-40B4-BE49-F238E27FC236}">
                      <a16:creationId xmlns:a16="http://schemas.microsoft.com/office/drawing/2014/main" id="{D5FEDD99-7260-4116-8258-CD18E0835C38}"/>
                    </a:ext>
                  </a:extLst>
                </p:cNvPr>
                <p:cNvPicPr/>
                <p:nvPr/>
              </p:nvPicPr>
              <p:blipFill>
                <a:blip r:embed="rId54"/>
                <a:stretch>
                  <a:fillRect/>
                </a:stretch>
              </p:blipFill>
              <p:spPr>
                <a:xfrm>
                  <a:off x="3524240" y="3673440"/>
                  <a:ext cx="2232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 name="Ink 7">
                  <a:extLst>
                    <a:ext uri="{FF2B5EF4-FFF2-40B4-BE49-F238E27FC236}">
                      <a16:creationId xmlns:a16="http://schemas.microsoft.com/office/drawing/2014/main" id="{4FD3A72E-06D5-1440-4260-279A71EB6FEC}"/>
                    </a:ext>
                  </a:extLst>
                </p14:cNvPr>
                <p14:cNvContentPartPr/>
                <p14:nvPr/>
              </p14:nvContentPartPr>
              <p14:xfrm>
                <a:off x="3686960" y="3011040"/>
                <a:ext cx="82800" cy="718200"/>
              </p14:xfrm>
            </p:contentPart>
          </mc:Choice>
          <mc:Fallback xmlns="">
            <p:pic>
              <p:nvPicPr>
                <p:cNvPr id="8" name="Ink 7">
                  <a:extLst>
                    <a:ext uri="{FF2B5EF4-FFF2-40B4-BE49-F238E27FC236}">
                      <a16:creationId xmlns:a16="http://schemas.microsoft.com/office/drawing/2014/main" id="{4FD3A72E-06D5-1440-4260-279A71EB6FEC}"/>
                    </a:ext>
                  </a:extLst>
                </p:cNvPr>
                <p:cNvPicPr/>
                <p:nvPr/>
              </p:nvPicPr>
              <p:blipFill>
                <a:blip r:embed="rId56"/>
                <a:stretch>
                  <a:fillRect/>
                </a:stretch>
              </p:blipFill>
              <p:spPr>
                <a:xfrm>
                  <a:off x="3668960" y="2993040"/>
                  <a:ext cx="118440" cy="7538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 name="Ink 8">
                  <a:extLst>
                    <a:ext uri="{FF2B5EF4-FFF2-40B4-BE49-F238E27FC236}">
                      <a16:creationId xmlns:a16="http://schemas.microsoft.com/office/drawing/2014/main" id="{C8F00E42-A4CE-0CEF-3353-DE28C9E0D78B}"/>
                    </a:ext>
                  </a:extLst>
                </p14:cNvPr>
                <p14:cNvContentPartPr/>
                <p14:nvPr/>
              </p14:nvContentPartPr>
              <p14:xfrm>
                <a:off x="3571040" y="2851920"/>
                <a:ext cx="157680" cy="263880"/>
              </p14:xfrm>
            </p:contentPart>
          </mc:Choice>
          <mc:Fallback xmlns="">
            <p:pic>
              <p:nvPicPr>
                <p:cNvPr id="9" name="Ink 8">
                  <a:extLst>
                    <a:ext uri="{FF2B5EF4-FFF2-40B4-BE49-F238E27FC236}">
                      <a16:creationId xmlns:a16="http://schemas.microsoft.com/office/drawing/2014/main" id="{C8F00E42-A4CE-0CEF-3353-DE28C9E0D78B}"/>
                    </a:ext>
                  </a:extLst>
                </p:cNvPr>
                <p:cNvPicPr/>
                <p:nvPr/>
              </p:nvPicPr>
              <p:blipFill>
                <a:blip r:embed="rId58"/>
                <a:stretch>
                  <a:fillRect/>
                </a:stretch>
              </p:blipFill>
              <p:spPr>
                <a:xfrm>
                  <a:off x="3553040" y="2833895"/>
                  <a:ext cx="193320" cy="29956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 name="Ink 9">
                  <a:extLst>
                    <a:ext uri="{FF2B5EF4-FFF2-40B4-BE49-F238E27FC236}">
                      <a16:creationId xmlns:a16="http://schemas.microsoft.com/office/drawing/2014/main" id="{8BF064ED-601C-F260-B742-46566E4DDD6C}"/>
                    </a:ext>
                  </a:extLst>
                </p14:cNvPr>
                <p14:cNvContentPartPr/>
                <p14:nvPr/>
              </p14:nvContentPartPr>
              <p14:xfrm>
                <a:off x="3708200" y="2869920"/>
                <a:ext cx="126000" cy="210600"/>
              </p14:xfrm>
            </p:contentPart>
          </mc:Choice>
          <mc:Fallback xmlns="">
            <p:pic>
              <p:nvPicPr>
                <p:cNvPr id="10" name="Ink 9">
                  <a:extLst>
                    <a:ext uri="{FF2B5EF4-FFF2-40B4-BE49-F238E27FC236}">
                      <a16:creationId xmlns:a16="http://schemas.microsoft.com/office/drawing/2014/main" id="{8BF064ED-601C-F260-B742-46566E4DDD6C}"/>
                    </a:ext>
                  </a:extLst>
                </p:cNvPr>
                <p:cNvPicPr/>
                <p:nvPr/>
              </p:nvPicPr>
              <p:blipFill>
                <a:blip r:embed="rId60"/>
                <a:stretch>
                  <a:fillRect/>
                </a:stretch>
              </p:blipFill>
              <p:spPr>
                <a:xfrm>
                  <a:off x="3690200" y="2851920"/>
                  <a:ext cx="1616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1" name="Ink 10">
                  <a:extLst>
                    <a:ext uri="{FF2B5EF4-FFF2-40B4-BE49-F238E27FC236}">
                      <a16:creationId xmlns:a16="http://schemas.microsoft.com/office/drawing/2014/main" id="{E2A199A4-B344-0EFC-75BF-F1D80C6849AD}"/>
                    </a:ext>
                  </a:extLst>
                </p14:cNvPr>
                <p14:cNvContentPartPr/>
                <p14:nvPr/>
              </p14:nvContentPartPr>
              <p14:xfrm>
                <a:off x="3597680" y="3045600"/>
                <a:ext cx="246960" cy="54360"/>
              </p14:xfrm>
            </p:contentPart>
          </mc:Choice>
          <mc:Fallback xmlns="">
            <p:pic>
              <p:nvPicPr>
                <p:cNvPr id="11" name="Ink 10">
                  <a:extLst>
                    <a:ext uri="{FF2B5EF4-FFF2-40B4-BE49-F238E27FC236}">
                      <a16:creationId xmlns:a16="http://schemas.microsoft.com/office/drawing/2014/main" id="{E2A199A4-B344-0EFC-75BF-F1D80C6849AD}"/>
                    </a:ext>
                  </a:extLst>
                </p:cNvPr>
                <p:cNvPicPr/>
                <p:nvPr/>
              </p:nvPicPr>
              <p:blipFill>
                <a:blip r:embed="rId62"/>
                <a:stretch>
                  <a:fillRect/>
                </a:stretch>
              </p:blipFill>
              <p:spPr>
                <a:xfrm>
                  <a:off x="3579680" y="3027600"/>
                  <a:ext cx="282600" cy="90000"/>
                </a:xfrm>
                <a:prstGeom prst="rect">
                  <a:avLst/>
                </a:prstGeom>
              </p:spPr>
            </p:pic>
          </mc:Fallback>
        </mc:AlternateContent>
      </p:grpSp>
      <p:grpSp>
        <p:nvGrpSpPr>
          <p:cNvPr id="55" name="Group 54">
            <a:extLst>
              <a:ext uri="{FF2B5EF4-FFF2-40B4-BE49-F238E27FC236}">
                <a16:creationId xmlns:a16="http://schemas.microsoft.com/office/drawing/2014/main" id="{794368F2-7652-F2F9-0109-3EEC4E8EA5F1}"/>
              </a:ext>
            </a:extLst>
          </p:cNvPr>
          <p:cNvGrpSpPr/>
          <p:nvPr/>
        </p:nvGrpSpPr>
        <p:grpSpPr>
          <a:xfrm>
            <a:off x="3643040" y="1376160"/>
            <a:ext cx="2510720" cy="2032200"/>
            <a:chOff x="3643040" y="1376160"/>
            <a:chExt cx="2510720" cy="2032200"/>
          </a:xfrm>
        </p:grpSpPr>
        <mc:AlternateContent xmlns:mc="http://schemas.openxmlformats.org/markup-compatibility/2006" xmlns:p14="http://schemas.microsoft.com/office/powerpoint/2010/main">
          <mc:Choice Requires="p14">
            <p:contentPart p14:bwMode="auto" r:id="rId63">
              <p14:nvContentPartPr>
                <p14:cNvPr id="15" name="Ink 14">
                  <a:extLst>
                    <a:ext uri="{FF2B5EF4-FFF2-40B4-BE49-F238E27FC236}">
                      <a16:creationId xmlns:a16="http://schemas.microsoft.com/office/drawing/2014/main" id="{55E0F253-7788-6B42-1968-CCE1265F9265}"/>
                    </a:ext>
                  </a:extLst>
                </p14:cNvPr>
                <p14:cNvContentPartPr/>
                <p14:nvPr/>
              </p14:nvContentPartPr>
              <p14:xfrm>
                <a:off x="3643040" y="2903760"/>
                <a:ext cx="89640" cy="116640"/>
              </p14:xfrm>
            </p:contentPart>
          </mc:Choice>
          <mc:Fallback xmlns="">
            <p:pic>
              <p:nvPicPr>
                <p:cNvPr id="15" name="Ink 14">
                  <a:extLst>
                    <a:ext uri="{FF2B5EF4-FFF2-40B4-BE49-F238E27FC236}">
                      <a16:creationId xmlns:a16="http://schemas.microsoft.com/office/drawing/2014/main" id="{55E0F253-7788-6B42-1968-CCE1265F9265}"/>
                    </a:ext>
                  </a:extLst>
                </p:cNvPr>
                <p:cNvPicPr/>
                <p:nvPr/>
              </p:nvPicPr>
              <p:blipFill>
                <a:blip r:embed="rId64"/>
                <a:stretch>
                  <a:fillRect/>
                </a:stretch>
              </p:blipFill>
              <p:spPr>
                <a:xfrm>
                  <a:off x="3624967" y="2885760"/>
                  <a:ext cx="125424"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6" name="Ink 15">
                  <a:extLst>
                    <a:ext uri="{FF2B5EF4-FFF2-40B4-BE49-F238E27FC236}">
                      <a16:creationId xmlns:a16="http://schemas.microsoft.com/office/drawing/2014/main" id="{24CDE2AC-C873-0C35-89D1-41422FC824BA}"/>
                    </a:ext>
                  </a:extLst>
                </p14:cNvPr>
                <p14:cNvContentPartPr/>
                <p14:nvPr/>
              </p14:nvContentPartPr>
              <p14:xfrm>
                <a:off x="3694520" y="2914560"/>
                <a:ext cx="65520" cy="78120"/>
              </p14:xfrm>
            </p:contentPart>
          </mc:Choice>
          <mc:Fallback xmlns="">
            <p:pic>
              <p:nvPicPr>
                <p:cNvPr id="16" name="Ink 15">
                  <a:extLst>
                    <a:ext uri="{FF2B5EF4-FFF2-40B4-BE49-F238E27FC236}">
                      <a16:creationId xmlns:a16="http://schemas.microsoft.com/office/drawing/2014/main" id="{24CDE2AC-C873-0C35-89D1-41422FC824BA}"/>
                    </a:ext>
                  </a:extLst>
                </p:cNvPr>
                <p:cNvPicPr/>
                <p:nvPr/>
              </p:nvPicPr>
              <p:blipFill>
                <a:blip r:embed="rId66"/>
                <a:stretch>
                  <a:fillRect/>
                </a:stretch>
              </p:blipFill>
              <p:spPr>
                <a:xfrm>
                  <a:off x="3676421" y="2896560"/>
                  <a:ext cx="101357"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3" name="Ink 32">
                  <a:extLst>
                    <a:ext uri="{FF2B5EF4-FFF2-40B4-BE49-F238E27FC236}">
                      <a16:creationId xmlns:a16="http://schemas.microsoft.com/office/drawing/2014/main" id="{E785BE7B-36D9-CE69-F009-35820A52199F}"/>
                    </a:ext>
                  </a:extLst>
                </p14:cNvPr>
                <p14:cNvContentPartPr/>
                <p14:nvPr/>
              </p14:nvContentPartPr>
              <p14:xfrm>
                <a:off x="4230280" y="2886000"/>
                <a:ext cx="268560" cy="284400"/>
              </p14:xfrm>
            </p:contentPart>
          </mc:Choice>
          <mc:Fallback xmlns="">
            <p:pic>
              <p:nvPicPr>
                <p:cNvPr id="33" name="Ink 32">
                  <a:extLst>
                    <a:ext uri="{FF2B5EF4-FFF2-40B4-BE49-F238E27FC236}">
                      <a16:creationId xmlns:a16="http://schemas.microsoft.com/office/drawing/2014/main" id="{E785BE7B-36D9-CE69-F009-35820A52199F}"/>
                    </a:ext>
                  </a:extLst>
                </p:cNvPr>
                <p:cNvPicPr/>
                <p:nvPr/>
              </p:nvPicPr>
              <p:blipFill>
                <a:blip r:embed="rId68"/>
                <a:stretch>
                  <a:fillRect/>
                </a:stretch>
              </p:blipFill>
              <p:spPr>
                <a:xfrm>
                  <a:off x="4212304" y="2868023"/>
                  <a:ext cx="304152" cy="319995"/>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4" name="Ink 33">
                  <a:extLst>
                    <a:ext uri="{FF2B5EF4-FFF2-40B4-BE49-F238E27FC236}">
                      <a16:creationId xmlns:a16="http://schemas.microsoft.com/office/drawing/2014/main" id="{974BA79E-7282-F847-C1F0-F06002169CFE}"/>
                    </a:ext>
                  </a:extLst>
                </p14:cNvPr>
                <p14:cNvContentPartPr/>
                <p14:nvPr/>
              </p14:nvContentPartPr>
              <p14:xfrm>
                <a:off x="4063240" y="2678640"/>
                <a:ext cx="685440" cy="692640"/>
              </p14:xfrm>
            </p:contentPart>
          </mc:Choice>
          <mc:Fallback xmlns="">
            <p:pic>
              <p:nvPicPr>
                <p:cNvPr id="34" name="Ink 33">
                  <a:extLst>
                    <a:ext uri="{FF2B5EF4-FFF2-40B4-BE49-F238E27FC236}">
                      <a16:creationId xmlns:a16="http://schemas.microsoft.com/office/drawing/2014/main" id="{974BA79E-7282-F847-C1F0-F06002169CFE}"/>
                    </a:ext>
                  </a:extLst>
                </p:cNvPr>
                <p:cNvPicPr/>
                <p:nvPr/>
              </p:nvPicPr>
              <p:blipFill>
                <a:blip r:embed="rId70"/>
                <a:stretch>
                  <a:fillRect/>
                </a:stretch>
              </p:blipFill>
              <p:spPr>
                <a:xfrm>
                  <a:off x="4045240" y="2660649"/>
                  <a:ext cx="721080" cy="728261"/>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5" name="Ink 34">
                  <a:extLst>
                    <a:ext uri="{FF2B5EF4-FFF2-40B4-BE49-F238E27FC236}">
                      <a16:creationId xmlns:a16="http://schemas.microsoft.com/office/drawing/2014/main" id="{37967EE5-DB1F-ED64-D501-4DDD983B1749}"/>
                    </a:ext>
                  </a:extLst>
                </p14:cNvPr>
                <p14:cNvContentPartPr/>
                <p14:nvPr/>
              </p14:nvContentPartPr>
              <p14:xfrm>
                <a:off x="5688280" y="2865480"/>
                <a:ext cx="42480" cy="295920"/>
              </p14:xfrm>
            </p:contentPart>
          </mc:Choice>
          <mc:Fallback xmlns="">
            <p:pic>
              <p:nvPicPr>
                <p:cNvPr id="35" name="Ink 34">
                  <a:extLst>
                    <a:ext uri="{FF2B5EF4-FFF2-40B4-BE49-F238E27FC236}">
                      <a16:creationId xmlns:a16="http://schemas.microsoft.com/office/drawing/2014/main" id="{37967EE5-DB1F-ED64-D501-4DDD983B1749}"/>
                    </a:ext>
                  </a:extLst>
                </p:cNvPr>
                <p:cNvPicPr/>
                <p:nvPr/>
              </p:nvPicPr>
              <p:blipFill>
                <a:blip r:embed="rId72"/>
                <a:stretch>
                  <a:fillRect/>
                </a:stretch>
              </p:blipFill>
              <p:spPr>
                <a:xfrm>
                  <a:off x="5670280" y="2847480"/>
                  <a:ext cx="7812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6" name="Ink 35">
                  <a:extLst>
                    <a:ext uri="{FF2B5EF4-FFF2-40B4-BE49-F238E27FC236}">
                      <a16:creationId xmlns:a16="http://schemas.microsoft.com/office/drawing/2014/main" id="{57BD7A35-CB05-161B-CB05-294E99920F72}"/>
                    </a:ext>
                  </a:extLst>
                </p14:cNvPr>
                <p14:cNvContentPartPr/>
                <p14:nvPr/>
              </p14:nvContentPartPr>
              <p14:xfrm>
                <a:off x="5665240" y="2806080"/>
                <a:ext cx="194400" cy="342360"/>
              </p14:xfrm>
            </p:contentPart>
          </mc:Choice>
          <mc:Fallback xmlns="">
            <p:pic>
              <p:nvPicPr>
                <p:cNvPr id="36" name="Ink 35">
                  <a:extLst>
                    <a:ext uri="{FF2B5EF4-FFF2-40B4-BE49-F238E27FC236}">
                      <a16:creationId xmlns:a16="http://schemas.microsoft.com/office/drawing/2014/main" id="{57BD7A35-CB05-161B-CB05-294E99920F72}"/>
                    </a:ext>
                  </a:extLst>
                </p:cNvPr>
                <p:cNvPicPr/>
                <p:nvPr/>
              </p:nvPicPr>
              <p:blipFill>
                <a:blip r:embed="rId74"/>
                <a:stretch>
                  <a:fillRect/>
                </a:stretch>
              </p:blipFill>
              <p:spPr>
                <a:xfrm>
                  <a:off x="5647240" y="2788061"/>
                  <a:ext cx="230040" cy="378038"/>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7" name="Ink 36">
                  <a:extLst>
                    <a:ext uri="{FF2B5EF4-FFF2-40B4-BE49-F238E27FC236}">
                      <a16:creationId xmlns:a16="http://schemas.microsoft.com/office/drawing/2014/main" id="{27481AAB-CC0E-B919-9D43-CE9FDE845084}"/>
                    </a:ext>
                  </a:extLst>
                </p14:cNvPr>
                <p14:cNvContentPartPr/>
                <p14:nvPr/>
              </p14:nvContentPartPr>
              <p14:xfrm>
                <a:off x="5384080" y="2658480"/>
                <a:ext cx="769680" cy="749880"/>
              </p14:xfrm>
            </p:contentPart>
          </mc:Choice>
          <mc:Fallback xmlns="">
            <p:pic>
              <p:nvPicPr>
                <p:cNvPr id="37" name="Ink 36">
                  <a:extLst>
                    <a:ext uri="{FF2B5EF4-FFF2-40B4-BE49-F238E27FC236}">
                      <a16:creationId xmlns:a16="http://schemas.microsoft.com/office/drawing/2014/main" id="{27481AAB-CC0E-B919-9D43-CE9FDE845084}"/>
                    </a:ext>
                  </a:extLst>
                </p:cNvPr>
                <p:cNvPicPr/>
                <p:nvPr/>
              </p:nvPicPr>
              <p:blipFill>
                <a:blip r:embed="rId76"/>
                <a:stretch>
                  <a:fillRect/>
                </a:stretch>
              </p:blipFill>
              <p:spPr>
                <a:xfrm>
                  <a:off x="5366072" y="2640480"/>
                  <a:ext cx="805337" cy="785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3" name="Ink 22">
                  <a:extLst>
                    <a:ext uri="{FF2B5EF4-FFF2-40B4-BE49-F238E27FC236}">
                      <a16:creationId xmlns:a16="http://schemas.microsoft.com/office/drawing/2014/main" id="{89E703AE-6CBC-355A-79D1-D43381A4915D}"/>
                    </a:ext>
                  </a:extLst>
                </p14:cNvPr>
                <p14:cNvContentPartPr/>
                <p14:nvPr/>
              </p14:nvContentPartPr>
              <p14:xfrm>
                <a:off x="4075840" y="1681440"/>
                <a:ext cx="202320" cy="302760"/>
              </p14:xfrm>
            </p:contentPart>
          </mc:Choice>
          <mc:Fallback xmlns="">
            <p:pic>
              <p:nvPicPr>
                <p:cNvPr id="23" name="Ink 22">
                  <a:extLst>
                    <a:ext uri="{FF2B5EF4-FFF2-40B4-BE49-F238E27FC236}">
                      <a16:creationId xmlns:a16="http://schemas.microsoft.com/office/drawing/2014/main" id="{89E703AE-6CBC-355A-79D1-D43381A4915D}"/>
                    </a:ext>
                  </a:extLst>
                </p:cNvPr>
                <p:cNvPicPr/>
                <p:nvPr/>
              </p:nvPicPr>
              <p:blipFill>
                <a:blip r:embed="rId78"/>
                <a:stretch>
                  <a:fillRect/>
                </a:stretch>
              </p:blipFill>
              <p:spPr>
                <a:xfrm>
                  <a:off x="4057840" y="1663440"/>
                  <a:ext cx="23796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4" name="Ink 23">
                  <a:extLst>
                    <a:ext uri="{FF2B5EF4-FFF2-40B4-BE49-F238E27FC236}">
                      <a16:creationId xmlns:a16="http://schemas.microsoft.com/office/drawing/2014/main" id="{6BE86AB5-4E7A-5914-E419-6AFCB7D757AE}"/>
                    </a:ext>
                  </a:extLst>
                </p14:cNvPr>
                <p14:cNvContentPartPr/>
                <p14:nvPr/>
              </p14:nvContentPartPr>
              <p14:xfrm>
                <a:off x="4124080" y="1834080"/>
                <a:ext cx="163440" cy="21600"/>
              </p14:xfrm>
            </p:contentPart>
          </mc:Choice>
          <mc:Fallback xmlns="">
            <p:pic>
              <p:nvPicPr>
                <p:cNvPr id="24" name="Ink 23">
                  <a:extLst>
                    <a:ext uri="{FF2B5EF4-FFF2-40B4-BE49-F238E27FC236}">
                      <a16:creationId xmlns:a16="http://schemas.microsoft.com/office/drawing/2014/main" id="{6BE86AB5-4E7A-5914-E419-6AFCB7D757AE}"/>
                    </a:ext>
                  </a:extLst>
                </p:cNvPr>
                <p:cNvPicPr/>
                <p:nvPr/>
              </p:nvPicPr>
              <p:blipFill>
                <a:blip r:embed="rId80"/>
                <a:stretch>
                  <a:fillRect/>
                </a:stretch>
              </p:blipFill>
              <p:spPr>
                <a:xfrm>
                  <a:off x="4106080" y="1816080"/>
                  <a:ext cx="1990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5" name="Ink 24">
                  <a:extLst>
                    <a:ext uri="{FF2B5EF4-FFF2-40B4-BE49-F238E27FC236}">
                      <a16:creationId xmlns:a16="http://schemas.microsoft.com/office/drawing/2014/main" id="{DFA9C8B4-E495-96AB-01D8-A3A8C90176D7}"/>
                    </a:ext>
                  </a:extLst>
                </p14:cNvPr>
                <p14:cNvContentPartPr/>
                <p14:nvPr/>
              </p14:nvContentPartPr>
              <p14:xfrm>
                <a:off x="3883240" y="1551480"/>
                <a:ext cx="602280" cy="528480"/>
              </p14:xfrm>
            </p:contentPart>
          </mc:Choice>
          <mc:Fallback xmlns="">
            <p:pic>
              <p:nvPicPr>
                <p:cNvPr id="25" name="Ink 24">
                  <a:extLst>
                    <a:ext uri="{FF2B5EF4-FFF2-40B4-BE49-F238E27FC236}">
                      <a16:creationId xmlns:a16="http://schemas.microsoft.com/office/drawing/2014/main" id="{DFA9C8B4-E495-96AB-01D8-A3A8C90176D7}"/>
                    </a:ext>
                  </a:extLst>
                </p:cNvPr>
                <p:cNvPicPr/>
                <p:nvPr/>
              </p:nvPicPr>
              <p:blipFill>
                <a:blip r:embed="rId82"/>
                <a:stretch>
                  <a:fillRect/>
                </a:stretch>
              </p:blipFill>
              <p:spPr>
                <a:xfrm>
                  <a:off x="3865240" y="1533480"/>
                  <a:ext cx="63792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6" name="Ink 25">
                  <a:extLst>
                    <a:ext uri="{FF2B5EF4-FFF2-40B4-BE49-F238E27FC236}">
                      <a16:creationId xmlns:a16="http://schemas.microsoft.com/office/drawing/2014/main" id="{6FCCD1A5-5B00-5F99-A922-3A5FA94F51FE}"/>
                    </a:ext>
                  </a:extLst>
                </p14:cNvPr>
                <p14:cNvContentPartPr/>
                <p14:nvPr/>
              </p14:nvContentPartPr>
              <p14:xfrm>
                <a:off x="5680360" y="1644360"/>
                <a:ext cx="25920" cy="284400"/>
              </p14:xfrm>
            </p:contentPart>
          </mc:Choice>
          <mc:Fallback xmlns="">
            <p:pic>
              <p:nvPicPr>
                <p:cNvPr id="26" name="Ink 25">
                  <a:extLst>
                    <a:ext uri="{FF2B5EF4-FFF2-40B4-BE49-F238E27FC236}">
                      <a16:creationId xmlns:a16="http://schemas.microsoft.com/office/drawing/2014/main" id="{6FCCD1A5-5B00-5F99-A922-3A5FA94F51FE}"/>
                    </a:ext>
                  </a:extLst>
                </p:cNvPr>
                <p:cNvPicPr/>
                <p:nvPr/>
              </p:nvPicPr>
              <p:blipFill>
                <a:blip r:embed="rId84"/>
                <a:stretch>
                  <a:fillRect/>
                </a:stretch>
              </p:blipFill>
              <p:spPr>
                <a:xfrm>
                  <a:off x="5662360" y="1626360"/>
                  <a:ext cx="6156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7" name="Ink 26">
                  <a:extLst>
                    <a:ext uri="{FF2B5EF4-FFF2-40B4-BE49-F238E27FC236}">
                      <a16:creationId xmlns:a16="http://schemas.microsoft.com/office/drawing/2014/main" id="{001F747E-FDC1-C785-E298-7192564D4A79}"/>
                    </a:ext>
                  </a:extLst>
                </p14:cNvPr>
                <p14:cNvContentPartPr/>
                <p14:nvPr/>
              </p14:nvContentPartPr>
              <p14:xfrm>
                <a:off x="5658760" y="1643280"/>
                <a:ext cx="199800" cy="293760"/>
              </p14:xfrm>
            </p:contentPart>
          </mc:Choice>
          <mc:Fallback xmlns="">
            <p:pic>
              <p:nvPicPr>
                <p:cNvPr id="27" name="Ink 26">
                  <a:extLst>
                    <a:ext uri="{FF2B5EF4-FFF2-40B4-BE49-F238E27FC236}">
                      <a16:creationId xmlns:a16="http://schemas.microsoft.com/office/drawing/2014/main" id="{001F747E-FDC1-C785-E298-7192564D4A79}"/>
                    </a:ext>
                  </a:extLst>
                </p:cNvPr>
                <p:cNvPicPr/>
                <p:nvPr/>
              </p:nvPicPr>
              <p:blipFill>
                <a:blip r:embed="rId86"/>
                <a:stretch>
                  <a:fillRect/>
                </a:stretch>
              </p:blipFill>
              <p:spPr>
                <a:xfrm>
                  <a:off x="5640760" y="1625280"/>
                  <a:ext cx="23544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8" name="Ink 27">
                  <a:extLst>
                    <a:ext uri="{FF2B5EF4-FFF2-40B4-BE49-F238E27FC236}">
                      <a16:creationId xmlns:a16="http://schemas.microsoft.com/office/drawing/2014/main" id="{8C18D3C3-B50F-BA3A-DBF7-2BD03C7C09A2}"/>
                    </a:ext>
                  </a:extLst>
                </p14:cNvPr>
                <p14:cNvContentPartPr/>
                <p14:nvPr/>
              </p14:nvContentPartPr>
              <p14:xfrm>
                <a:off x="5535640" y="1499640"/>
                <a:ext cx="599400" cy="563400"/>
              </p14:xfrm>
            </p:contentPart>
          </mc:Choice>
          <mc:Fallback xmlns="">
            <p:pic>
              <p:nvPicPr>
                <p:cNvPr id="28" name="Ink 27">
                  <a:extLst>
                    <a:ext uri="{FF2B5EF4-FFF2-40B4-BE49-F238E27FC236}">
                      <a16:creationId xmlns:a16="http://schemas.microsoft.com/office/drawing/2014/main" id="{8C18D3C3-B50F-BA3A-DBF7-2BD03C7C09A2}"/>
                    </a:ext>
                  </a:extLst>
                </p:cNvPr>
                <p:cNvPicPr/>
                <p:nvPr/>
              </p:nvPicPr>
              <p:blipFill>
                <a:blip r:embed="rId88"/>
                <a:stretch>
                  <a:fillRect/>
                </a:stretch>
              </p:blipFill>
              <p:spPr>
                <a:xfrm>
                  <a:off x="5517640" y="1481640"/>
                  <a:ext cx="635040" cy="599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0" name="Ink 39">
                  <a:extLst>
                    <a:ext uri="{FF2B5EF4-FFF2-40B4-BE49-F238E27FC236}">
                      <a16:creationId xmlns:a16="http://schemas.microsoft.com/office/drawing/2014/main" id="{96EA9CBF-7F5C-F51F-33A8-0F0577B239C3}"/>
                    </a:ext>
                  </a:extLst>
                </p14:cNvPr>
                <p14:cNvContentPartPr/>
                <p14:nvPr/>
              </p14:nvContentPartPr>
              <p14:xfrm>
                <a:off x="4623400" y="1772880"/>
                <a:ext cx="58320" cy="7200"/>
              </p14:xfrm>
            </p:contentPart>
          </mc:Choice>
          <mc:Fallback xmlns="">
            <p:pic>
              <p:nvPicPr>
                <p:cNvPr id="40" name="Ink 39">
                  <a:extLst>
                    <a:ext uri="{FF2B5EF4-FFF2-40B4-BE49-F238E27FC236}">
                      <a16:creationId xmlns:a16="http://schemas.microsoft.com/office/drawing/2014/main" id="{96EA9CBF-7F5C-F51F-33A8-0F0577B239C3}"/>
                    </a:ext>
                  </a:extLst>
                </p:cNvPr>
                <p:cNvPicPr/>
                <p:nvPr/>
              </p:nvPicPr>
              <p:blipFill>
                <a:blip r:embed="rId90"/>
                <a:stretch>
                  <a:fillRect/>
                </a:stretch>
              </p:blipFill>
              <p:spPr>
                <a:xfrm>
                  <a:off x="4605510" y="1755737"/>
                  <a:ext cx="93741" cy="41143"/>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1" name="Ink 40">
                  <a:extLst>
                    <a:ext uri="{FF2B5EF4-FFF2-40B4-BE49-F238E27FC236}">
                      <a16:creationId xmlns:a16="http://schemas.microsoft.com/office/drawing/2014/main" id="{50A304F3-DEB1-0D79-8EA4-8E0CE499E3EE}"/>
                    </a:ext>
                  </a:extLst>
                </p14:cNvPr>
                <p14:cNvContentPartPr/>
                <p14:nvPr/>
              </p14:nvContentPartPr>
              <p14:xfrm>
                <a:off x="4416040" y="1795200"/>
                <a:ext cx="949320" cy="26280"/>
              </p14:xfrm>
            </p:contentPart>
          </mc:Choice>
          <mc:Fallback xmlns="">
            <p:pic>
              <p:nvPicPr>
                <p:cNvPr id="41" name="Ink 40">
                  <a:extLst>
                    <a:ext uri="{FF2B5EF4-FFF2-40B4-BE49-F238E27FC236}">
                      <a16:creationId xmlns:a16="http://schemas.microsoft.com/office/drawing/2014/main" id="{50A304F3-DEB1-0D79-8EA4-8E0CE499E3EE}"/>
                    </a:ext>
                  </a:extLst>
                </p:cNvPr>
                <p:cNvPicPr/>
                <p:nvPr/>
              </p:nvPicPr>
              <p:blipFill>
                <a:blip r:embed="rId92"/>
                <a:stretch>
                  <a:fillRect/>
                </a:stretch>
              </p:blipFill>
              <p:spPr>
                <a:xfrm>
                  <a:off x="4398040" y="1777200"/>
                  <a:ext cx="9849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3" name="Ink 42">
                  <a:extLst>
                    <a:ext uri="{FF2B5EF4-FFF2-40B4-BE49-F238E27FC236}">
                      <a16:creationId xmlns:a16="http://schemas.microsoft.com/office/drawing/2014/main" id="{EB19E640-09A3-8E68-7056-C90B7263B2C4}"/>
                    </a:ext>
                  </a:extLst>
                </p14:cNvPr>
                <p14:cNvContentPartPr/>
                <p14:nvPr/>
              </p14:nvContentPartPr>
              <p14:xfrm>
                <a:off x="4564360" y="2057640"/>
                <a:ext cx="998280" cy="790560"/>
              </p14:xfrm>
            </p:contentPart>
          </mc:Choice>
          <mc:Fallback xmlns="">
            <p:pic>
              <p:nvPicPr>
                <p:cNvPr id="43" name="Ink 42">
                  <a:extLst>
                    <a:ext uri="{FF2B5EF4-FFF2-40B4-BE49-F238E27FC236}">
                      <a16:creationId xmlns:a16="http://schemas.microsoft.com/office/drawing/2014/main" id="{EB19E640-09A3-8E68-7056-C90B7263B2C4}"/>
                    </a:ext>
                  </a:extLst>
                </p:cNvPr>
                <p:cNvPicPr/>
                <p:nvPr/>
              </p:nvPicPr>
              <p:blipFill>
                <a:blip r:embed="rId94"/>
                <a:stretch>
                  <a:fillRect/>
                </a:stretch>
              </p:blipFill>
              <p:spPr>
                <a:xfrm>
                  <a:off x="4546360" y="2039648"/>
                  <a:ext cx="1033920" cy="826184"/>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5" name="Ink 44">
                  <a:extLst>
                    <a:ext uri="{FF2B5EF4-FFF2-40B4-BE49-F238E27FC236}">
                      <a16:creationId xmlns:a16="http://schemas.microsoft.com/office/drawing/2014/main" id="{0684626D-4CAB-762D-DB2D-E83AE28FB6D6}"/>
                    </a:ext>
                  </a:extLst>
                </p14:cNvPr>
                <p14:cNvContentPartPr/>
                <p14:nvPr/>
              </p14:nvContentPartPr>
              <p14:xfrm>
                <a:off x="4740040" y="2982840"/>
                <a:ext cx="703800" cy="52920"/>
              </p14:xfrm>
            </p:contentPart>
          </mc:Choice>
          <mc:Fallback xmlns="">
            <p:pic>
              <p:nvPicPr>
                <p:cNvPr id="45" name="Ink 44">
                  <a:extLst>
                    <a:ext uri="{FF2B5EF4-FFF2-40B4-BE49-F238E27FC236}">
                      <a16:creationId xmlns:a16="http://schemas.microsoft.com/office/drawing/2014/main" id="{0684626D-4CAB-762D-DB2D-E83AE28FB6D6}"/>
                    </a:ext>
                  </a:extLst>
                </p:cNvPr>
                <p:cNvPicPr/>
                <p:nvPr/>
              </p:nvPicPr>
              <p:blipFill>
                <a:blip r:embed="rId96"/>
                <a:stretch>
                  <a:fillRect/>
                </a:stretch>
              </p:blipFill>
              <p:spPr>
                <a:xfrm>
                  <a:off x="4722040" y="2964962"/>
                  <a:ext cx="739440" cy="88319"/>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6" name="Ink 45">
                  <a:extLst>
                    <a:ext uri="{FF2B5EF4-FFF2-40B4-BE49-F238E27FC236}">
                      <a16:creationId xmlns:a16="http://schemas.microsoft.com/office/drawing/2014/main" id="{0ADC89BB-A856-A27F-C828-BD0EA8C052E0}"/>
                    </a:ext>
                  </a:extLst>
                </p14:cNvPr>
                <p14:cNvContentPartPr/>
                <p14:nvPr/>
              </p14:nvContentPartPr>
              <p14:xfrm>
                <a:off x="4897000" y="1376160"/>
                <a:ext cx="153720" cy="16920"/>
              </p14:xfrm>
            </p:contentPart>
          </mc:Choice>
          <mc:Fallback xmlns="">
            <p:pic>
              <p:nvPicPr>
                <p:cNvPr id="46" name="Ink 45">
                  <a:extLst>
                    <a:ext uri="{FF2B5EF4-FFF2-40B4-BE49-F238E27FC236}">
                      <a16:creationId xmlns:a16="http://schemas.microsoft.com/office/drawing/2014/main" id="{0ADC89BB-A856-A27F-C828-BD0EA8C052E0}"/>
                    </a:ext>
                  </a:extLst>
                </p:cNvPr>
                <p:cNvPicPr/>
                <p:nvPr/>
              </p:nvPicPr>
              <p:blipFill>
                <a:blip r:embed="rId98"/>
                <a:stretch>
                  <a:fillRect/>
                </a:stretch>
              </p:blipFill>
              <p:spPr>
                <a:xfrm>
                  <a:off x="4879000" y="1358160"/>
                  <a:ext cx="1893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9" name="Ink 48">
                  <a:extLst>
                    <a:ext uri="{FF2B5EF4-FFF2-40B4-BE49-F238E27FC236}">
                      <a16:creationId xmlns:a16="http://schemas.microsoft.com/office/drawing/2014/main" id="{7F1D0B67-734C-1E96-C617-C587B4958247}"/>
                    </a:ext>
                  </a:extLst>
                </p14:cNvPr>
                <p14:cNvContentPartPr/>
                <p14:nvPr/>
              </p14:nvContentPartPr>
              <p14:xfrm>
                <a:off x="4870000" y="1395600"/>
                <a:ext cx="160560" cy="267480"/>
              </p14:xfrm>
            </p:contentPart>
          </mc:Choice>
          <mc:Fallback xmlns="">
            <p:pic>
              <p:nvPicPr>
                <p:cNvPr id="49" name="Ink 48">
                  <a:extLst>
                    <a:ext uri="{FF2B5EF4-FFF2-40B4-BE49-F238E27FC236}">
                      <a16:creationId xmlns:a16="http://schemas.microsoft.com/office/drawing/2014/main" id="{7F1D0B67-734C-1E96-C617-C587B4958247}"/>
                    </a:ext>
                  </a:extLst>
                </p:cNvPr>
                <p:cNvPicPr/>
                <p:nvPr/>
              </p:nvPicPr>
              <p:blipFill>
                <a:blip r:embed="rId100"/>
                <a:stretch>
                  <a:fillRect/>
                </a:stretch>
              </p:blipFill>
              <p:spPr>
                <a:xfrm>
                  <a:off x="4852000" y="1377576"/>
                  <a:ext cx="196200" cy="303168"/>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1" name="Ink 50">
                  <a:extLst>
                    <a:ext uri="{FF2B5EF4-FFF2-40B4-BE49-F238E27FC236}">
                      <a16:creationId xmlns:a16="http://schemas.microsoft.com/office/drawing/2014/main" id="{5B92C35F-A588-5D4C-DF72-B233ADAB41C5}"/>
                    </a:ext>
                  </a:extLst>
                </p14:cNvPr>
                <p14:cNvContentPartPr/>
                <p14:nvPr/>
              </p14:nvContentPartPr>
              <p14:xfrm>
                <a:off x="4890520" y="2135400"/>
                <a:ext cx="162720" cy="232200"/>
              </p14:xfrm>
            </p:contentPart>
          </mc:Choice>
          <mc:Fallback xmlns="">
            <p:pic>
              <p:nvPicPr>
                <p:cNvPr id="51" name="Ink 50">
                  <a:extLst>
                    <a:ext uri="{FF2B5EF4-FFF2-40B4-BE49-F238E27FC236}">
                      <a16:creationId xmlns:a16="http://schemas.microsoft.com/office/drawing/2014/main" id="{5B92C35F-A588-5D4C-DF72-B233ADAB41C5}"/>
                    </a:ext>
                  </a:extLst>
                </p:cNvPr>
                <p:cNvPicPr/>
                <p:nvPr/>
              </p:nvPicPr>
              <p:blipFill>
                <a:blip r:embed="rId102"/>
                <a:stretch>
                  <a:fillRect/>
                </a:stretch>
              </p:blipFill>
              <p:spPr>
                <a:xfrm>
                  <a:off x="4872480" y="2117400"/>
                  <a:ext cx="198439"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2" name="Ink 51">
                  <a:extLst>
                    <a:ext uri="{FF2B5EF4-FFF2-40B4-BE49-F238E27FC236}">
                      <a16:creationId xmlns:a16="http://schemas.microsoft.com/office/drawing/2014/main" id="{4C5F12DC-6B55-C61D-ED86-B8A549613743}"/>
                    </a:ext>
                  </a:extLst>
                </p14:cNvPr>
                <p14:cNvContentPartPr/>
                <p14:nvPr/>
              </p14:nvContentPartPr>
              <p14:xfrm>
                <a:off x="4924360" y="2246640"/>
                <a:ext cx="64800" cy="44640"/>
              </p14:xfrm>
            </p:contentPart>
          </mc:Choice>
          <mc:Fallback xmlns="">
            <p:pic>
              <p:nvPicPr>
                <p:cNvPr id="52" name="Ink 51">
                  <a:extLst>
                    <a:ext uri="{FF2B5EF4-FFF2-40B4-BE49-F238E27FC236}">
                      <a16:creationId xmlns:a16="http://schemas.microsoft.com/office/drawing/2014/main" id="{4C5F12DC-6B55-C61D-ED86-B8A549613743}"/>
                    </a:ext>
                  </a:extLst>
                </p:cNvPr>
                <p:cNvPicPr/>
                <p:nvPr/>
              </p:nvPicPr>
              <p:blipFill>
                <a:blip r:embed="rId104"/>
                <a:stretch>
                  <a:fillRect/>
                </a:stretch>
              </p:blipFill>
              <p:spPr>
                <a:xfrm>
                  <a:off x="4906360" y="2228640"/>
                  <a:ext cx="1004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3" name="Ink 52">
                  <a:extLst>
                    <a:ext uri="{FF2B5EF4-FFF2-40B4-BE49-F238E27FC236}">
                      <a16:creationId xmlns:a16="http://schemas.microsoft.com/office/drawing/2014/main" id="{A5CE928B-EF53-590E-0666-46F5E4CF13A4}"/>
                    </a:ext>
                  </a:extLst>
                </p14:cNvPr>
                <p14:cNvContentPartPr/>
                <p14:nvPr/>
              </p14:nvContentPartPr>
              <p14:xfrm>
                <a:off x="5077720" y="2708880"/>
                <a:ext cx="86400" cy="223560"/>
              </p14:xfrm>
            </p:contentPart>
          </mc:Choice>
          <mc:Fallback xmlns="">
            <p:pic>
              <p:nvPicPr>
                <p:cNvPr id="53" name="Ink 52">
                  <a:extLst>
                    <a:ext uri="{FF2B5EF4-FFF2-40B4-BE49-F238E27FC236}">
                      <a16:creationId xmlns:a16="http://schemas.microsoft.com/office/drawing/2014/main" id="{A5CE928B-EF53-590E-0666-46F5E4CF13A4}"/>
                    </a:ext>
                  </a:extLst>
                </p:cNvPr>
                <p:cNvPicPr/>
                <p:nvPr/>
              </p:nvPicPr>
              <p:blipFill>
                <a:blip r:embed="rId106"/>
                <a:stretch>
                  <a:fillRect/>
                </a:stretch>
              </p:blipFill>
              <p:spPr>
                <a:xfrm>
                  <a:off x="5059720" y="2690880"/>
                  <a:ext cx="1220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4" name="Ink 53">
                  <a:extLst>
                    <a:ext uri="{FF2B5EF4-FFF2-40B4-BE49-F238E27FC236}">
                      <a16:creationId xmlns:a16="http://schemas.microsoft.com/office/drawing/2014/main" id="{A56505BF-DD79-6A10-599E-C9A8B2E91A89}"/>
                    </a:ext>
                  </a:extLst>
                </p14:cNvPr>
                <p14:cNvContentPartPr/>
                <p14:nvPr/>
              </p14:nvContentPartPr>
              <p14:xfrm>
                <a:off x="5043880" y="2822640"/>
                <a:ext cx="185760" cy="9000"/>
              </p14:xfrm>
            </p:contentPart>
          </mc:Choice>
          <mc:Fallback xmlns="">
            <p:pic>
              <p:nvPicPr>
                <p:cNvPr id="54" name="Ink 53">
                  <a:extLst>
                    <a:ext uri="{FF2B5EF4-FFF2-40B4-BE49-F238E27FC236}">
                      <a16:creationId xmlns:a16="http://schemas.microsoft.com/office/drawing/2014/main" id="{A56505BF-DD79-6A10-599E-C9A8B2E91A89}"/>
                    </a:ext>
                  </a:extLst>
                </p:cNvPr>
                <p:cNvPicPr/>
                <p:nvPr/>
              </p:nvPicPr>
              <p:blipFill>
                <a:blip r:embed="rId108"/>
                <a:stretch>
                  <a:fillRect/>
                </a:stretch>
              </p:blipFill>
              <p:spPr>
                <a:xfrm>
                  <a:off x="5025880" y="2804640"/>
                  <a:ext cx="221400" cy="44640"/>
                </a:xfrm>
                <a:prstGeom prst="rect">
                  <a:avLst/>
                </a:prstGeom>
              </p:spPr>
            </p:pic>
          </mc:Fallback>
        </mc:AlternateContent>
      </p:grpSp>
      <p:grpSp>
        <p:nvGrpSpPr>
          <p:cNvPr id="39" name="Group 38">
            <a:extLst>
              <a:ext uri="{FF2B5EF4-FFF2-40B4-BE49-F238E27FC236}">
                <a16:creationId xmlns:a16="http://schemas.microsoft.com/office/drawing/2014/main" id="{2CE27731-31F3-02A0-0B29-8D5CED513C2F}"/>
              </a:ext>
            </a:extLst>
          </p:cNvPr>
          <p:cNvGrpSpPr/>
          <p:nvPr/>
        </p:nvGrpSpPr>
        <p:grpSpPr>
          <a:xfrm>
            <a:off x="5765240" y="3510720"/>
            <a:ext cx="725040" cy="816840"/>
            <a:chOff x="5765240" y="3510720"/>
            <a:chExt cx="725040" cy="816840"/>
          </a:xfrm>
        </p:grpSpPr>
        <mc:AlternateContent xmlns:mc="http://schemas.openxmlformats.org/markup-compatibility/2006" xmlns:p14="http://schemas.microsoft.com/office/powerpoint/2010/main">
          <mc:Choice Requires="p14">
            <p:contentPart p14:bwMode="auto" r:id="rId109">
              <p14:nvContentPartPr>
                <p14:cNvPr id="19" name="Ink 18">
                  <a:extLst>
                    <a:ext uri="{FF2B5EF4-FFF2-40B4-BE49-F238E27FC236}">
                      <a16:creationId xmlns:a16="http://schemas.microsoft.com/office/drawing/2014/main" id="{79225436-8105-DBFF-1616-09D046E6AFA2}"/>
                    </a:ext>
                  </a:extLst>
                </p14:cNvPr>
                <p14:cNvContentPartPr/>
                <p14:nvPr/>
              </p14:nvContentPartPr>
              <p14:xfrm>
                <a:off x="6038120" y="3859920"/>
                <a:ext cx="452160" cy="103680"/>
              </p14:xfrm>
            </p:contentPart>
          </mc:Choice>
          <mc:Fallback xmlns="">
            <p:pic>
              <p:nvPicPr>
                <p:cNvPr id="19" name="Ink 18">
                  <a:extLst>
                    <a:ext uri="{FF2B5EF4-FFF2-40B4-BE49-F238E27FC236}">
                      <a16:creationId xmlns:a16="http://schemas.microsoft.com/office/drawing/2014/main" id="{79225436-8105-DBFF-1616-09D046E6AFA2}"/>
                    </a:ext>
                  </a:extLst>
                </p:cNvPr>
                <p:cNvPicPr/>
                <p:nvPr/>
              </p:nvPicPr>
              <p:blipFill>
                <a:blip r:embed="rId110"/>
                <a:stretch>
                  <a:fillRect/>
                </a:stretch>
              </p:blipFill>
              <p:spPr>
                <a:xfrm>
                  <a:off x="6020480" y="3841920"/>
                  <a:ext cx="4878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0" name="Ink 19">
                  <a:extLst>
                    <a:ext uri="{FF2B5EF4-FFF2-40B4-BE49-F238E27FC236}">
                      <a16:creationId xmlns:a16="http://schemas.microsoft.com/office/drawing/2014/main" id="{8C35DFE5-AC88-3D5C-26DD-EB37F948473E}"/>
                    </a:ext>
                  </a:extLst>
                </p14:cNvPr>
                <p14:cNvContentPartPr/>
                <p14:nvPr/>
              </p14:nvContentPartPr>
              <p14:xfrm>
                <a:off x="5966840" y="4129560"/>
                <a:ext cx="441000" cy="49320"/>
              </p14:xfrm>
            </p:contentPart>
          </mc:Choice>
          <mc:Fallback xmlns="">
            <p:pic>
              <p:nvPicPr>
                <p:cNvPr id="20" name="Ink 19">
                  <a:extLst>
                    <a:ext uri="{FF2B5EF4-FFF2-40B4-BE49-F238E27FC236}">
                      <a16:creationId xmlns:a16="http://schemas.microsoft.com/office/drawing/2014/main" id="{8C35DFE5-AC88-3D5C-26DD-EB37F948473E}"/>
                    </a:ext>
                  </a:extLst>
                </p:cNvPr>
                <p:cNvPicPr/>
                <p:nvPr/>
              </p:nvPicPr>
              <p:blipFill>
                <a:blip r:embed="rId112"/>
                <a:stretch>
                  <a:fillRect/>
                </a:stretch>
              </p:blipFill>
              <p:spPr>
                <a:xfrm>
                  <a:off x="5949200" y="4111560"/>
                  <a:ext cx="47664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1" name="Ink 20">
                  <a:extLst>
                    <a:ext uri="{FF2B5EF4-FFF2-40B4-BE49-F238E27FC236}">
                      <a16:creationId xmlns:a16="http://schemas.microsoft.com/office/drawing/2014/main" id="{21D5AE20-48B1-2F1A-8FD2-81DB4CFE0D0E}"/>
                    </a:ext>
                  </a:extLst>
                </p14:cNvPr>
                <p14:cNvContentPartPr/>
                <p14:nvPr/>
              </p14:nvContentPartPr>
              <p14:xfrm>
                <a:off x="5917880" y="3709080"/>
                <a:ext cx="133920" cy="618480"/>
              </p14:xfrm>
            </p:contentPart>
          </mc:Choice>
          <mc:Fallback xmlns="">
            <p:pic>
              <p:nvPicPr>
                <p:cNvPr id="21" name="Ink 20">
                  <a:extLst>
                    <a:ext uri="{FF2B5EF4-FFF2-40B4-BE49-F238E27FC236}">
                      <a16:creationId xmlns:a16="http://schemas.microsoft.com/office/drawing/2014/main" id="{21D5AE20-48B1-2F1A-8FD2-81DB4CFE0D0E}"/>
                    </a:ext>
                  </a:extLst>
                </p:cNvPr>
                <p:cNvPicPr/>
                <p:nvPr/>
              </p:nvPicPr>
              <p:blipFill>
                <a:blip r:embed="rId114"/>
                <a:stretch>
                  <a:fillRect/>
                </a:stretch>
              </p:blipFill>
              <p:spPr>
                <a:xfrm>
                  <a:off x="5900240" y="3691080"/>
                  <a:ext cx="169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2" name="Ink 21">
                  <a:extLst>
                    <a:ext uri="{FF2B5EF4-FFF2-40B4-BE49-F238E27FC236}">
                      <a16:creationId xmlns:a16="http://schemas.microsoft.com/office/drawing/2014/main" id="{720ECAFF-E477-5541-241C-B54712A799E4}"/>
                    </a:ext>
                  </a:extLst>
                </p14:cNvPr>
                <p14:cNvContentPartPr/>
                <p14:nvPr/>
              </p14:nvContentPartPr>
              <p14:xfrm>
                <a:off x="5765240" y="3683880"/>
                <a:ext cx="88920" cy="517680"/>
              </p14:xfrm>
            </p:contentPart>
          </mc:Choice>
          <mc:Fallback xmlns="">
            <p:pic>
              <p:nvPicPr>
                <p:cNvPr id="22" name="Ink 21">
                  <a:extLst>
                    <a:ext uri="{FF2B5EF4-FFF2-40B4-BE49-F238E27FC236}">
                      <a16:creationId xmlns:a16="http://schemas.microsoft.com/office/drawing/2014/main" id="{720ECAFF-E477-5541-241C-B54712A799E4}"/>
                    </a:ext>
                  </a:extLst>
                </p:cNvPr>
                <p:cNvPicPr/>
                <p:nvPr/>
              </p:nvPicPr>
              <p:blipFill>
                <a:blip r:embed="rId116"/>
                <a:stretch>
                  <a:fillRect/>
                </a:stretch>
              </p:blipFill>
              <p:spPr>
                <a:xfrm>
                  <a:off x="5747240" y="3665880"/>
                  <a:ext cx="124560" cy="5533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 name="Ink 28">
                  <a:extLst>
                    <a:ext uri="{FF2B5EF4-FFF2-40B4-BE49-F238E27FC236}">
                      <a16:creationId xmlns:a16="http://schemas.microsoft.com/office/drawing/2014/main" id="{AB840A41-D27E-47C6-8E3C-6C3A0D3BC2D4}"/>
                    </a:ext>
                  </a:extLst>
                </p14:cNvPr>
                <p14:cNvContentPartPr/>
                <p14:nvPr/>
              </p14:nvContentPartPr>
              <p14:xfrm>
                <a:off x="5782520" y="4192200"/>
                <a:ext cx="275760" cy="49320"/>
              </p14:xfrm>
            </p:contentPart>
          </mc:Choice>
          <mc:Fallback xmlns="">
            <p:pic>
              <p:nvPicPr>
                <p:cNvPr id="29" name="Ink 28">
                  <a:extLst>
                    <a:ext uri="{FF2B5EF4-FFF2-40B4-BE49-F238E27FC236}">
                      <a16:creationId xmlns:a16="http://schemas.microsoft.com/office/drawing/2014/main" id="{AB840A41-D27E-47C6-8E3C-6C3A0D3BC2D4}"/>
                    </a:ext>
                  </a:extLst>
                </p:cNvPr>
                <p:cNvPicPr/>
                <p:nvPr/>
              </p:nvPicPr>
              <p:blipFill>
                <a:blip r:embed="rId118"/>
                <a:stretch>
                  <a:fillRect/>
                </a:stretch>
              </p:blipFill>
              <p:spPr>
                <a:xfrm>
                  <a:off x="5764880" y="4174200"/>
                  <a:ext cx="3114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0" name="Ink 29">
                  <a:extLst>
                    <a:ext uri="{FF2B5EF4-FFF2-40B4-BE49-F238E27FC236}">
                      <a16:creationId xmlns:a16="http://schemas.microsoft.com/office/drawing/2014/main" id="{1C19397F-2E13-E64C-AF22-1886A395C119}"/>
                    </a:ext>
                  </a:extLst>
                </p14:cNvPr>
                <p14:cNvContentPartPr/>
                <p14:nvPr/>
              </p14:nvContentPartPr>
              <p14:xfrm>
                <a:off x="5836520" y="3510720"/>
                <a:ext cx="138600" cy="161280"/>
              </p14:xfrm>
            </p:contentPart>
          </mc:Choice>
          <mc:Fallback xmlns="">
            <p:pic>
              <p:nvPicPr>
                <p:cNvPr id="30" name="Ink 29">
                  <a:extLst>
                    <a:ext uri="{FF2B5EF4-FFF2-40B4-BE49-F238E27FC236}">
                      <a16:creationId xmlns:a16="http://schemas.microsoft.com/office/drawing/2014/main" id="{1C19397F-2E13-E64C-AF22-1886A395C119}"/>
                    </a:ext>
                  </a:extLst>
                </p:cNvPr>
                <p:cNvPicPr/>
                <p:nvPr/>
              </p:nvPicPr>
              <p:blipFill>
                <a:blip r:embed="rId120"/>
                <a:stretch>
                  <a:fillRect/>
                </a:stretch>
              </p:blipFill>
              <p:spPr>
                <a:xfrm>
                  <a:off x="5818520" y="3492720"/>
                  <a:ext cx="1742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 name="Ink 30">
                  <a:extLst>
                    <a:ext uri="{FF2B5EF4-FFF2-40B4-BE49-F238E27FC236}">
                      <a16:creationId xmlns:a16="http://schemas.microsoft.com/office/drawing/2014/main" id="{273B6A38-776E-366F-AE25-CEEEF86A669B}"/>
                    </a:ext>
                  </a:extLst>
                </p14:cNvPr>
                <p14:cNvContentPartPr/>
                <p14:nvPr/>
              </p14:nvContentPartPr>
              <p14:xfrm>
                <a:off x="5972600" y="3520800"/>
                <a:ext cx="131040" cy="210240"/>
              </p14:xfrm>
            </p:contentPart>
          </mc:Choice>
          <mc:Fallback xmlns="">
            <p:pic>
              <p:nvPicPr>
                <p:cNvPr id="31" name="Ink 30">
                  <a:extLst>
                    <a:ext uri="{FF2B5EF4-FFF2-40B4-BE49-F238E27FC236}">
                      <a16:creationId xmlns:a16="http://schemas.microsoft.com/office/drawing/2014/main" id="{273B6A38-776E-366F-AE25-CEEEF86A669B}"/>
                    </a:ext>
                  </a:extLst>
                </p:cNvPr>
                <p:cNvPicPr/>
                <p:nvPr/>
              </p:nvPicPr>
              <p:blipFill>
                <a:blip r:embed="rId122"/>
                <a:stretch>
                  <a:fillRect/>
                </a:stretch>
              </p:blipFill>
              <p:spPr>
                <a:xfrm>
                  <a:off x="5954960" y="3503160"/>
                  <a:ext cx="16668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2" name="Ink 31">
                  <a:extLst>
                    <a:ext uri="{FF2B5EF4-FFF2-40B4-BE49-F238E27FC236}">
                      <a16:creationId xmlns:a16="http://schemas.microsoft.com/office/drawing/2014/main" id="{03A05D71-4FC9-CB0F-BFAF-D5601420F64E}"/>
                    </a:ext>
                  </a:extLst>
                </p14:cNvPr>
                <p14:cNvContentPartPr/>
                <p14:nvPr/>
              </p14:nvContentPartPr>
              <p14:xfrm>
                <a:off x="5836520" y="3694320"/>
                <a:ext cx="257760" cy="20160"/>
              </p14:xfrm>
            </p:contentPart>
          </mc:Choice>
          <mc:Fallback xmlns="">
            <p:pic>
              <p:nvPicPr>
                <p:cNvPr id="32" name="Ink 31">
                  <a:extLst>
                    <a:ext uri="{FF2B5EF4-FFF2-40B4-BE49-F238E27FC236}">
                      <a16:creationId xmlns:a16="http://schemas.microsoft.com/office/drawing/2014/main" id="{03A05D71-4FC9-CB0F-BFAF-D5601420F64E}"/>
                    </a:ext>
                  </a:extLst>
                </p:cNvPr>
                <p:cNvPicPr/>
                <p:nvPr/>
              </p:nvPicPr>
              <p:blipFill>
                <a:blip r:embed="rId124"/>
                <a:stretch>
                  <a:fillRect/>
                </a:stretch>
              </p:blipFill>
              <p:spPr>
                <a:xfrm>
                  <a:off x="5818520" y="3676320"/>
                  <a:ext cx="2934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8" name="Ink 37">
                  <a:extLst>
                    <a:ext uri="{FF2B5EF4-FFF2-40B4-BE49-F238E27FC236}">
                      <a16:creationId xmlns:a16="http://schemas.microsoft.com/office/drawing/2014/main" id="{02A6CD33-5184-FA17-390E-1534AB5ED56A}"/>
                    </a:ext>
                  </a:extLst>
                </p14:cNvPr>
                <p14:cNvContentPartPr/>
                <p14:nvPr/>
              </p14:nvContentPartPr>
              <p14:xfrm>
                <a:off x="5896640" y="3587040"/>
                <a:ext cx="131040" cy="36000"/>
              </p14:xfrm>
            </p:contentPart>
          </mc:Choice>
          <mc:Fallback xmlns="">
            <p:pic>
              <p:nvPicPr>
                <p:cNvPr id="38" name="Ink 37">
                  <a:extLst>
                    <a:ext uri="{FF2B5EF4-FFF2-40B4-BE49-F238E27FC236}">
                      <a16:creationId xmlns:a16="http://schemas.microsoft.com/office/drawing/2014/main" id="{02A6CD33-5184-FA17-390E-1534AB5ED56A}"/>
                    </a:ext>
                  </a:extLst>
                </p:cNvPr>
                <p:cNvPicPr/>
                <p:nvPr/>
              </p:nvPicPr>
              <p:blipFill>
                <a:blip r:embed="rId126"/>
                <a:stretch>
                  <a:fillRect/>
                </a:stretch>
              </p:blipFill>
              <p:spPr>
                <a:xfrm>
                  <a:off x="5879000" y="3569040"/>
                  <a:ext cx="166680" cy="71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7">
            <p14:nvContentPartPr>
              <p14:cNvPr id="42" name="Ink 41">
                <a:extLst>
                  <a:ext uri="{FF2B5EF4-FFF2-40B4-BE49-F238E27FC236}">
                    <a16:creationId xmlns:a16="http://schemas.microsoft.com/office/drawing/2014/main" id="{1DE7D900-B13C-588F-D8C9-62C7D55A73B6}"/>
                  </a:ext>
                </a:extLst>
              </p14:cNvPr>
              <p14:cNvContentPartPr/>
              <p14:nvPr/>
            </p14:nvContentPartPr>
            <p14:xfrm>
              <a:off x="5906720" y="3502800"/>
              <a:ext cx="96840" cy="80640"/>
            </p14:xfrm>
          </p:contentPart>
        </mc:Choice>
        <mc:Fallback xmlns="">
          <p:pic>
            <p:nvPicPr>
              <p:cNvPr id="42" name="Ink 41">
                <a:extLst>
                  <a:ext uri="{FF2B5EF4-FFF2-40B4-BE49-F238E27FC236}">
                    <a16:creationId xmlns:a16="http://schemas.microsoft.com/office/drawing/2014/main" id="{1DE7D900-B13C-588F-D8C9-62C7D55A73B6}"/>
                  </a:ext>
                </a:extLst>
              </p:cNvPr>
              <p:cNvPicPr/>
              <p:nvPr/>
            </p:nvPicPr>
            <p:blipFill>
              <a:blip r:embed="rId128"/>
              <a:stretch>
                <a:fillRect/>
              </a:stretch>
            </p:blipFill>
            <p:spPr>
              <a:xfrm>
                <a:off x="5888720" y="3485160"/>
                <a:ext cx="1324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56" name="Ink 55">
                <a:extLst>
                  <a:ext uri="{FF2B5EF4-FFF2-40B4-BE49-F238E27FC236}">
                    <a16:creationId xmlns:a16="http://schemas.microsoft.com/office/drawing/2014/main" id="{D5D886F1-472A-F1B6-EF4D-109403D11152}"/>
                  </a:ext>
                </a:extLst>
              </p14:cNvPr>
              <p14:cNvContentPartPr/>
              <p14:nvPr/>
            </p14:nvContentPartPr>
            <p14:xfrm>
              <a:off x="4276720" y="2098640"/>
              <a:ext cx="60480" cy="588600"/>
            </p14:xfrm>
          </p:contentPart>
        </mc:Choice>
        <mc:Fallback xmlns="">
          <p:pic>
            <p:nvPicPr>
              <p:cNvPr id="56" name="Ink 55">
                <a:extLst>
                  <a:ext uri="{FF2B5EF4-FFF2-40B4-BE49-F238E27FC236}">
                    <a16:creationId xmlns:a16="http://schemas.microsoft.com/office/drawing/2014/main" id="{D5D886F1-472A-F1B6-EF4D-109403D11152}"/>
                  </a:ext>
                </a:extLst>
              </p:cNvPr>
              <p:cNvPicPr/>
              <p:nvPr/>
            </p:nvPicPr>
            <p:blipFill>
              <a:blip r:embed="rId130"/>
              <a:stretch>
                <a:fillRect/>
              </a:stretch>
            </p:blipFill>
            <p:spPr>
              <a:xfrm>
                <a:off x="4259080" y="2080640"/>
                <a:ext cx="96120" cy="624240"/>
              </a:xfrm>
              <a:prstGeom prst="rect">
                <a:avLst/>
              </a:prstGeom>
            </p:spPr>
          </p:pic>
        </mc:Fallback>
      </mc:AlternateContent>
      <p:grpSp>
        <p:nvGrpSpPr>
          <p:cNvPr id="59" name="Group 58">
            <a:extLst>
              <a:ext uri="{FF2B5EF4-FFF2-40B4-BE49-F238E27FC236}">
                <a16:creationId xmlns:a16="http://schemas.microsoft.com/office/drawing/2014/main" id="{6A78D3B0-B2EB-CCB0-B79B-F8A7AD2420DB}"/>
              </a:ext>
            </a:extLst>
          </p:cNvPr>
          <p:cNvGrpSpPr/>
          <p:nvPr/>
        </p:nvGrpSpPr>
        <p:grpSpPr>
          <a:xfrm>
            <a:off x="3941200" y="2283680"/>
            <a:ext cx="174600" cy="326160"/>
            <a:chOff x="3941200" y="2283680"/>
            <a:chExt cx="174600" cy="326160"/>
          </a:xfrm>
        </p:grpSpPr>
        <mc:AlternateContent xmlns:mc="http://schemas.openxmlformats.org/markup-compatibility/2006" xmlns:p14="http://schemas.microsoft.com/office/powerpoint/2010/main">
          <mc:Choice Requires="p14">
            <p:contentPart p14:bwMode="auto" r:id="rId131">
              <p14:nvContentPartPr>
                <p14:cNvPr id="57" name="Ink 56">
                  <a:extLst>
                    <a:ext uri="{FF2B5EF4-FFF2-40B4-BE49-F238E27FC236}">
                      <a16:creationId xmlns:a16="http://schemas.microsoft.com/office/drawing/2014/main" id="{B282B177-5B82-037B-B3E7-038268F85746}"/>
                    </a:ext>
                  </a:extLst>
                </p14:cNvPr>
                <p14:cNvContentPartPr/>
                <p14:nvPr/>
              </p14:nvContentPartPr>
              <p14:xfrm>
                <a:off x="3941200" y="2283680"/>
                <a:ext cx="174600" cy="192960"/>
              </p14:xfrm>
            </p:contentPart>
          </mc:Choice>
          <mc:Fallback xmlns="">
            <p:pic>
              <p:nvPicPr>
                <p:cNvPr id="57" name="Ink 56">
                  <a:extLst>
                    <a:ext uri="{FF2B5EF4-FFF2-40B4-BE49-F238E27FC236}">
                      <a16:creationId xmlns:a16="http://schemas.microsoft.com/office/drawing/2014/main" id="{B282B177-5B82-037B-B3E7-038268F85746}"/>
                    </a:ext>
                  </a:extLst>
                </p:cNvPr>
                <p:cNvPicPr/>
                <p:nvPr/>
              </p:nvPicPr>
              <p:blipFill>
                <a:blip r:embed="rId132"/>
                <a:stretch>
                  <a:fillRect/>
                </a:stretch>
              </p:blipFill>
              <p:spPr>
                <a:xfrm>
                  <a:off x="3923560" y="2266040"/>
                  <a:ext cx="2102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58" name="Ink 57">
                  <a:extLst>
                    <a:ext uri="{FF2B5EF4-FFF2-40B4-BE49-F238E27FC236}">
                      <a16:creationId xmlns:a16="http://schemas.microsoft.com/office/drawing/2014/main" id="{C7318238-B7C2-0A98-BA9B-D0F6783AC9EE}"/>
                    </a:ext>
                  </a:extLst>
                </p14:cNvPr>
                <p14:cNvContentPartPr/>
                <p14:nvPr/>
              </p14:nvContentPartPr>
              <p14:xfrm>
                <a:off x="4056040" y="2321480"/>
                <a:ext cx="59400" cy="288360"/>
              </p14:xfrm>
            </p:contentPart>
          </mc:Choice>
          <mc:Fallback xmlns="">
            <p:pic>
              <p:nvPicPr>
                <p:cNvPr id="58" name="Ink 57">
                  <a:extLst>
                    <a:ext uri="{FF2B5EF4-FFF2-40B4-BE49-F238E27FC236}">
                      <a16:creationId xmlns:a16="http://schemas.microsoft.com/office/drawing/2014/main" id="{C7318238-B7C2-0A98-BA9B-D0F6783AC9EE}"/>
                    </a:ext>
                  </a:extLst>
                </p:cNvPr>
                <p:cNvPicPr/>
                <p:nvPr/>
              </p:nvPicPr>
              <p:blipFill>
                <a:blip r:embed="rId134"/>
                <a:stretch>
                  <a:fillRect/>
                </a:stretch>
              </p:blipFill>
              <p:spPr>
                <a:xfrm>
                  <a:off x="4038040" y="2303480"/>
                  <a:ext cx="95040" cy="32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5">
            <p14:nvContentPartPr>
              <p14:cNvPr id="61" name="Ink 60">
                <a:extLst>
                  <a:ext uri="{FF2B5EF4-FFF2-40B4-BE49-F238E27FC236}">
                    <a16:creationId xmlns:a16="http://schemas.microsoft.com/office/drawing/2014/main" id="{F792E778-7984-E297-FFC4-581A37BB5C25}"/>
                  </a:ext>
                </a:extLst>
              </p14:cNvPr>
              <p14:cNvContentPartPr/>
              <p14:nvPr/>
            </p14:nvContentPartPr>
            <p14:xfrm>
              <a:off x="4404880" y="2051480"/>
              <a:ext cx="1028520" cy="681120"/>
            </p14:xfrm>
          </p:contentPart>
        </mc:Choice>
        <mc:Fallback xmlns="">
          <p:pic>
            <p:nvPicPr>
              <p:cNvPr id="61" name="Ink 60">
                <a:extLst>
                  <a:ext uri="{FF2B5EF4-FFF2-40B4-BE49-F238E27FC236}">
                    <a16:creationId xmlns:a16="http://schemas.microsoft.com/office/drawing/2014/main" id="{F792E778-7984-E297-FFC4-581A37BB5C25}"/>
                  </a:ext>
                </a:extLst>
              </p:cNvPr>
              <p:cNvPicPr/>
              <p:nvPr/>
            </p:nvPicPr>
            <p:blipFill>
              <a:blip r:embed="rId136"/>
              <a:stretch>
                <a:fillRect/>
              </a:stretch>
            </p:blipFill>
            <p:spPr>
              <a:xfrm>
                <a:off x="4387240" y="2033480"/>
                <a:ext cx="1064160" cy="716760"/>
              </a:xfrm>
              <a:prstGeom prst="rect">
                <a:avLst/>
              </a:prstGeom>
            </p:spPr>
          </p:pic>
        </mc:Fallback>
      </mc:AlternateContent>
      <p:grpSp>
        <p:nvGrpSpPr>
          <p:cNvPr id="454" name="Group 453">
            <a:extLst>
              <a:ext uri="{FF2B5EF4-FFF2-40B4-BE49-F238E27FC236}">
                <a16:creationId xmlns:a16="http://schemas.microsoft.com/office/drawing/2014/main" id="{B7DCB6BD-0EC7-914C-BC55-54EBCB7CD67B}"/>
              </a:ext>
            </a:extLst>
          </p:cNvPr>
          <p:cNvGrpSpPr/>
          <p:nvPr/>
        </p:nvGrpSpPr>
        <p:grpSpPr>
          <a:xfrm>
            <a:off x="4557520" y="2352080"/>
            <a:ext cx="151560" cy="186480"/>
            <a:chOff x="4557520" y="2352080"/>
            <a:chExt cx="151560" cy="186480"/>
          </a:xfrm>
        </p:grpSpPr>
        <mc:AlternateContent xmlns:mc="http://schemas.openxmlformats.org/markup-compatibility/2006" xmlns:p14="http://schemas.microsoft.com/office/powerpoint/2010/main">
          <mc:Choice Requires="p14">
            <p:contentPart p14:bwMode="auto" r:id="rId137">
              <p14:nvContentPartPr>
                <p14:cNvPr id="452" name="Ink 451">
                  <a:extLst>
                    <a:ext uri="{FF2B5EF4-FFF2-40B4-BE49-F238E27FC236}">
                      <a16:creationId xmlns:a16="http://schemas.microsoft.com/office/drawing/2014/main" id="{A584079F-5EA5-EDEF-0F0B-9C56D41A03DC}"/>
                    </a:ext>
                  </a:extLst>
                </p14:cNvPr>
                <p14:cNvContentPartPr/>
                <p14:nvPr/>
              </p14:nvContentPartPr>
              <p14:xfrm>
                <a:off x="4609360" y="2357120"/>
                <a:ext cx="99720" cy="11160"/>
              </p14:xfrm>
            </p:contentPart>
          </mc:Choice>
          <mc:Fallback xmlns="">
            <p:pic>
              <p:nvPicPr>
                <p:cNvPr id="452" name="Ink 451">
                  <a:extLst>
                    <a:ext uri="{FF2B5EF4-FFF2-40B4-BE49-F238E27FC236}">
                      <a16:creationId xmlns:a16="http://schemas.microsoft.com/office/drawing/2014/main" id="{A584079F-5EA5-EDEF-0F0B-9C56D41A03DC}"/>
                    </a:ext>
                  </a:extLst>
                </p:cNvPr>
                <p:cNvPicPr/>
                <p:nvPr/>
              </p:nvPicPr>
              <p:blipFill>
                <a:blip r:embed="rId138"/>
                <a:stretch>
                  <a:fillRect/>
                </a:stretch>
              </p:blipFill>
              <p:spPr>
                <a:xfrm>
                  <a:off x="4591720" y="2339480"/>
                  <a:ext cx="1353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53" name="Ink 452">
                  <a:extLst>
                    <a:ext uri="{FF2B5EF4-FFF2-40B4-BE49-F238E27FC236}">
                      <a16:creationId xmlns:a16="http://schemas.microsoft.com/office/drawing/2014/main" id="{288C88A5-577A-E1B6-6575-75F608BA4BB7}"/>
                    </a:ext>
                  </a:extLst>
                </p14:cNvPr>
                <p14:cNvContentPartPr/>
                <p14:nvPr/>
              </p14:nvContentPartPr>
              <p14:xfrm>
                <a:off x="4557520" y="2352080"/>
                <a:ext cx="131400" cy="186480"/>
              </p14:xfrm>
            </p:contentPart>
          </mc:Choice>
          <mc:Fallback xmlns="">
            <p:pic>
              <p:nvPicPr>
                <p:cNvPr id="453" name="Ink 452">
                  <a:extLst>
                    <a:ext uri="{FF2B5EF4-FFF2-40B4-BE49-F238E27FC236}">
                      <a16:creationId xmlns:a16="http://schemas.microsoft.com/office/drawing/2014/main" id="{288C88A5-577A-E1B6-6575-75F608BA4BB7}"/>
                    </a:ext>
                  </a:extLst>
                </p:cNvPr>
                <p:cNvPicPr/>
                <p:nvPr/>
              </p:nvPicPr>
              <p:blipFill>
                <a:blip r:embed="rId140"/>
                <a:stretch>
                  <a:fillRect/>
                </a:stretch>
              </p:blipFill>
              <p:spPr>
                <a:xfrm>
                  <a:off x="4539880" y="2334440"/>
                  <a:ext cx="167040" cy="222120"/>
                </a:xfrm>
                <a:prstGeom prst="rect">
                  <a:avLst/>
                </a:prstGeom>
              </p:spPr>
            </p:pic>
          </mc:Fallback>
        </mc:AlternateContent>
      </p:grpSp>
      <p:grpSp>
        <p:nvGrpSpPr>
          <p:cNvPr id="465" name="Group 464">
            <a:extLst>
              <a:ext uri="{FF2B5EF4-FFF2-40B4-BE49-F238E27FC236}">
                <a16:creationId xmlns:a16="http://schemas.microsoft.com/office/drawing/2014/main" id="{4E0C3ED0-A0F4-9E74-C82A-CF914F338F8D}"/>
              </a:ext>
            </a:extLst>
          </p:cNvPr>
          <p:cNvGrpSpPr/>
          <p:nvPr/>
        </p:nvGrpSpPr>
        <p:grpSpPr>
          <a:xfrm>
            <a:off x="5741560" y="2051480"/>
            <a:ext cx="388080" cy="611280"/>
            <a:chOff x="5741560" y="2051480"/>
            <a:chExt cx="388080" cy="611280"/>
          </a:xfrm>
        </p:grpSpPr>
        <mc:AlternateContent xmlns:mc="http://schemas.openxmlformats.org/markup-compatibility/2006" xmlns:p14="http://schemas.microsoft.com/office/powerpoint/2010/main">
          <mc:Choice Requires="p14">
            <p:contentPart p14:bwMode="auto" r:id="rId141">
              <p14:nvContentPartPr>
                <p14:cNvPr id="457" name="Ink 456">
                  <a:extLst>
                    <a:ext uri="{FF2B5EF4-FFF2-40B4-BE49-F238E27FC236}">
                      <a16:creationId xmlns:a16="http://schemas.microsoft.com/office/drawing/2014/main" id="{41647437-FEBD-F26A-A075-2CF56C755B15}"/>
                    </a:ext>
                  </a:extLst>
                </p14:cNvPr>
                <p14:cNvContentPartPr/>
                <p14:nvPr/>
              </p14:nvContentPartPr>
              <p14:xfrm>
                <a:off x="5741560" y="2051480"/>
                <a:ext cx="22680" cy="611280"/>
              </p14:xfrm>
            </p:contentPart>
          </mc:Choice>
          <mc:Fallback xmlns="">
            <p:pic>
              <p:nvPicPr>
                <p:cNvPr id="457" name="Ink 456">
                  <a:extLst>
                    <a:ext uri="{FF2B5EF4-FFF2-40B4-BE49-F238E27FC236}">
                      <a16:creationId xmlns:a16="http://schemas.microsoft.com/office/drawing/2014/main" id="{41647437-FEBD-F26A-A075-2CF56C755B15}"/>
                    </a:ext>
                  </a:extLst>
                </p:cNvPr>
                <p:cNvPicPr/>
                <p:nvPr/>
              </p:nvPicPr>
              <p:blipFill>
                <a:blip r:embed="rId142"/>
                <a:stretch>
                  <a:fillRect/>
                </a:stretch>
              </p:blipFill>
              <p:spPr>
                <a:xfrm>
                  <a:off x="5723920" y="2033840"/>
                  <a:ext cx="58320" cy="6469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61" name="Ink 460">
                  <a:extLst>
                    <a:ext uri="{FF2B5EF4-FFF2-40B4-BE49-F238E27FC236}">
                      <a16:creationId xmlns:a16="http://schemas.microsoft.com/office/drawing/2014/main" id="{25ACA909-3557-1B10-8034-3A0E793E169E}"/>
                    </a:ext>
                  </a:extLst>
                </p14:cNvPr>
                <p14:cNvContentPartPr/>
                <p14:nvPr/>
              </p14:nvContentPartPr>
              <p14:xfrm>
                <a:off x="5940280" y="2196200"/>
                <a:ext cx="189360" cy="129600"/>
              </p14:xfrm>
            </p:contentPart>
          </mc:Choice>
          <mc:Fallback xmlns="">
            <p:pic>
              <p:nvPicPr>
                <p:cNvPr id="461" name="Ink 460">
                  <a:extLst>
                    <a:ext uri="{FF2B5EF4-FFF2-40B4-BE49-F238E27FC236}">
                      <a16:creationId xmlns:a16="http://schemas.microsoft.com/office/drawing/2014/main" id="{25ACA909-3557-1B10-8034-3A0E793E169E}"/>
                    </a:ext>
                  </a:extLst>
                </p:cNvPr>
                <p:cNvPicPr/>
                <p:nvPr/>
              </p:nvPicPr>
              <p:blipFill>
                <a:blip r:embed="rId144"/>
                <a:stretch>
                  <a:fillRect/>
                </a:stretch>
              </p:blipFill>
              <p:spPr>
                <a:xfrm>
                  <a:off x="5922640" y="2178200"/>
                  <a:ext cx="2250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62" name="Ink 461">
                  <a:extLst>
                    <a:ext uri="{FF2B5EF4-FFF2-40B4-BE49-F238E27FC236}">
                      <a16:creationId xmlns:a16="http://schemas.microsoft.com/office/drawing/2014/main" id="{8B17A293-6590-F4A3-F89C-AE0E65459393}"/>
                    </a:ext>
                  </a:extLst>
                </p14:cNvPr>
                <p14:cNvContentPartPr/>
                <p14:nvPr/>
              </p14:nvContentPartPr>
              <p14:xfrm>
                <a:off x="6085360" y="2204480"/>
                <a:ext cx="28080" cy="293040"/>
              </p14:xfrm>
            </p:contentPart>
          </mc:Choice>
          <mc:Fallback xmlns="">
            <p:pic>
              <p:nvPicPr>
                <p:cNvPr id="462" name="Ink 461">
                  <a:extLst>
                    <a:ext uri="{FF2B5EF4-FFF2-40B4-BE49-F238E27FC236}">
                      <a16:creationId xmlns:a16="http://schemas.microsoft.com/office/drawing/2014/main" id="{8B17A293-6590-F4A3-F89C-AE0E65459393}"/>
                    </a:ext>
                  </a:extLst>
                </p:cNvPr>
                <p:cNvPicPr/>
                <p:nvPr/>
              </p:nvPicPr>
              <p:blipFill>
                <a:blip r:embed="rId146"/>
                <a:stretch>
                  <a:fillRect/>
                </a:stretch>
              </p:blipFill>
              <p:spPr>
                <a:xfrm>
                  <a:off x="6067360" y="2186480"/>
                  <a:ext cx="63720" cy="328680"/>
                </a:xfrm>
                <a:prstGeom prst="rect">
                  <a:avLst/>
                </a:prstGeom>
              </p:spPr>
            </p:pic>
          </mc:Fallback>
        </mc:AlternateContent>
      </p:grpSp>
    </p:spTree>
    <p:extLst>
      <p:ext uri="{BB962C8B-B14F-4D97-AF65-F5344CB8AC3E}">
        <p14:creationId xmlns:p14="http://schemas.microsoft.com/office/powerpoint/2010/main" val="1795966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p:cTn id="7" dur="500" fill="hold"/>
                                        <p:tgtEl>
                                          <p:spTgt spid="59"/>
                                        </p:tgtEl>
                                        <p:attrNameLst>
                                          <p:attrName>drawProgress</p:attrName>
                                        </p:attrNameLst>
                                      </p:cBhvr>
                                      <p:tavLst>
                                        <p:tav tm="0">
                                          <p:val>
                                            <p:fltVal val="0"/>
                                          </p:val>
                                        </p:tav>
                                        <p:tav tm="100000">
                                          <p:val>
                                            <p:fltVal val="1"/>
                                          </p:val>
                                        </p:tav>
                                      </p:tavLst>
                                    </p:anim>
                                  </p:childTnLst>
                                </p:cTn>
                              </p:par>
                            </p:childTnLst>
                          </p:cTn>
                        </p:par>
                        <p:par>
                          <p:cTn id="8" fill="hold">
                            <p:stCondLst>
                              <p:cond delay="500"/>
                            </p:stCondLst>
                            <p:childTnLst>
                              <p:par>
                                <p:cTn id="9" presetID="63" presetClass="entr" presetSubtype="0"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p:cTn id="11" dur="250" fill="hold"/>
                                        <p:tgtEl>
                                          <p:spTgt spid="56"/>
                                        </p:tgtEl>
                                        <p:attrNameLst>
                                          <p:attrName>drawProgress</p:attrName>
                                        </p:attrNameLst>
                                      </p:cBhvr>
                                      <p:tavLst>
                                        <p:tav tm="0">
                                          <p:val>
                                            <p:fltVal val="0"/>
                                          </p:val>
                                        </p:tav>
                                        <p:tav tm="100000">
                                          <p:val>
                                            <p:fltVal val="1"/>
                                          </p:val>
                                        </p:tav>
                                      </p:tavLst>
                                    </p:anim>
                                  </p:childTnLst>
                                </p:cTn>
                              </p:par>
                            </p:childTnLst>
                          </p:cTn>
                        </p:par>
                        <p:par>
                          <p:cTn id="12" fill="hold">
                            <p:stCondLst>
                              <p:cond delay="750"/>
                            </p:stCondLst>
                            <p:childTnLst>
                              <p:par>
                                <p:cTn id="13" presetID="63" presetClass="entr" presetSubtype="0" fill="hold" nodeType="after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p:cTn id="15" dur="250" fill="hold"/>
                                        <p:tgtEl>
                                          <p:spTgt spid="61"/>
                                        </p:tgtEl>
                                        <p:attrNameLst>
                                          <p:attrName>drawProgress</p:attrName>
                                        </p:attrNameLst>
                                      </p:cBhvr>
                                      <p:tavLst>
                                        <p:tav tm="0">
                                          <p:val>
                                            <p:fltVal val="0"/>
                                          </p:val>
                                        </p:tav>
                                        <p:tav tm="100000">
                                          <p:val>
                                            <p:fltVal val="1"/>
                                          </p:val>
                                        </p:tav>
                                      </p:tavLst>
                                    </p:anim>
                                  </p:childTnLst>
                                </p:cTn>
                              </p:par>
                            </p:childTnLst>
                          </p:cTn>
                        </p:par>
                        <p:par>
                          <p:cTn id="16" fill="hold">
                            <p:stCondLst>
                              <p:cond delay="1000"/>
                            </p:stCondLst>
                            <p:childTnLst>
                              <p:par>
                                <p:cTn id="17" presetID="63" presetClass="entr" presetSubtype="0" fill="hold" nodeType="afterEffect">
                                  <p:stCondLst>
                                    <p:cond delay="0"/>
                                  </p:stCondLst>
                                  <p:childTnLst>
                                    <p:set>
                                      <p:cBhvr>
                                        <p:cTn id="18" dur="1" fill="hold">
                                          <p:stCondLst>
                                            <p:cond delay="0"/>
                                          </p:stCondLst>
                                        </p:cTn>
                                        <p:tgtEl>
                                          <p:spTgt spid="454"/>
                                        </p:tgtEl>
                                        <p:attrNameLst>
                                          <p:attrName>style.visibility</p:attrName>
                                        </p:attrNameLst>
                                      </p:cBhvr>
                                      <p:to>
                                        <p:strVal val="visible"/>
                                      </p:to>
                                    </p:set>
                                    <p:anim calcmode="lin" valueType="num">
                                      <p:cBhvr>
                                        <p:cTn id="19" dur="500" fill="hold"/>
                                        <p:tgtEl>
                                          <p:spTgt spid="454"/>
                                        </p:tgtEl>
                                        <p:attrNameLst>
                                          <p:attrName>drawProgress</p:attrName>
                                        </p:attrNameLst>
                                      </p:cBhvr>
                                      <p:tavLst>
                                        <p:tav tm="0">
                                          <p:val>
                                            <p:fltVal val="0"/>
                                          </p:val>
                                        </p:tav>
                                        <p:tav tm="100000">
                                          <p:val>
                                            <p:fltVal val="1"/>
                                          </p:val>
                                        </p:tav>
                                      </p:tavLst>
                                    </p:anim>
                                  </p:childTnLst>
                                </p:cTn>
                              </p:par>
                            </p:childTnLst>
                          </p:cTn>
                        </p:par>
                        <p:par>
                          <p:cTn id="20" fill="hold">
                            <p:stCondLst>
                              <p:cond delay="1500"/>
                            </p:stCondLst>
                            <p:childTnLst>
                              <p:par>
                                <p:cTn id="21" presetID="63" presetClass="entr" presetSubtype="0" fill="hold" nodeType="afterEffect">
                                  <p:stCondLst>
                                    <p:cond delay="0"/>
                                  </p:stCondLst>
                                  <p:childTnLst>
                                    <p:set>
                                      <p:cBhvr>
                                        <p:cTn id="22" dur="1" fill="hold">
                                          <p:stCondLst>
                                            <p:cond delay="0"/>
                                          </p:stCondLst>
                                        </p:cTn>
                                        <p:tgtEl>
                                          <p:spTgt spid="465"/>
                                        </p:tgtEl>
                                        <p:attrNameLst>
                                          <p:attrName>style.visibility</p:attrName>
                                        </p:attrNameLst>
                                      </p:cBhvr>
                                      <p:to>
                                        <p:strVal val="visible"/>
                                      </p:to>
                                    </p:set>
                                    <p:anim calcmode="lin" valueType="num">
                                      <p:cBhvr>
                                        <p:cTn id="23" dur="1000" fill="hold"/>
                                        <p:tgtEl>
                                          <p:spTgt spid="46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186</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5. Let’s Play A Game!</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mc:AlternateContent xmlns:mc="http://schemas.openxmlformats.org/markup-compatibility/2006" xmlns:p14="http://schemas.microsoft.com/office/powerpoint/2010/main">
        <mc:Choice Requires="p14">
          <p:contentPart p14:bwMode="auto" r:id="rId3">
            <p14:nvContentPartPr>
              <p14:cNvPr id="322" name="Ink 321">
                <a:extLst>
                  <a:ext uri="{FF2B5EF4-FFF2-40B4-BE49-F238E27FC236}">
                    <a16:creationId xmlns:a16="http://schemas.microsoft.com/office/drawing/2014/main" id="{D3BE5A38-9F55-EB74-6252-1C4291E35FEA}"/>
                  </a:ext>
                </a:extLst>
              </p14:cNvPr>
              <p14:cNvContentPartPr/>
              <p14:nvPr/>
            </p14:nvContentPartPr>
            <p14:xfrm>
              <a:off x="6489831" y="2192031"/>
              <a:ext cx="1429548" cy="1222930"/>
            </p14:xfrm>
          </p:contentPart>
        </mc:Choice>
        <mc:Fallback xmlns="">
          <p:pic>
            <p:nvPicPr>
              <p:cNvPr id="322" name="Ink 321">
                <a:extLst>
                  <a:ext uri="{FF2B5EF4-FFF2-40B4-BE49-F238E27FC236}">
                    <a16:creationId xmlns:a16="http://schemas.microsoft.com/office/drawing/2014/main" id="{D3BE5A38-9F55-EB74-6252-1C4291E35FEA}"/>
                  </a:ext>
                </a:extLst>
              </p:cNvPr>
              <p:cNvPicPr/>
              <p:nvPr/>
            </p:nvPicPr>
            <p:blipFill>
              <a:blip r:embed="rId4"/>
              <a:stretch>
                <a:fillRect/>
              </a:stretch>
            </p:blipFill>
            <p:spPr>
              <a:xfrm>
                <a:off x="6471827" y="2174031"/>
                <a:ext cx="1465197" cy="1258570"/>
              </a:xfrm>
              <a:prstGeom prst="rect">
                <a:avLst/>
              </a:prstGeom>
            </p:spPr>
          </p:pic>
        </mc:Fallback>
      </mc:AlternateContent>
      <p:grpSp>
        <p:nvGrpSpPr>
          <p:cNvPr id="332" name="Group 331">
            <a:extLst>
              <a:ext uri="{FF2B5EF4-FFF2-40B4-BE49-F238E27FC236}">
                <a16:creationId xmlns:a16="http://schemas.microsoft.com/office/drawing/2014/main" id="{E59B8E39-19C2-308E-259A-EF852521DAA3}"/>
              </a:ext>
            </a:extLst>
          </p:cNvPr>
          <p:cNvGrpSpPr/>
          <p:nvPr/>
        </p:nvGrpSpPr>
        <p:grpSpPr>
          <a:xfrm>
            <a:off x="6707456" y="2491623"/>
            <a:ext cx="637072" cy="579678"/>
            <a:chOff x="6707456" y="2491623"/>
            <a:chExt cx="637072" cy="579678"/>
          </a:xfrm>
        </p:grpSpPr>
        <mc:AlternateContent xmlns:mc="http://schemas.openxmlformats.org/markup-compatibility/2006" xmlns:p14="http://schemas.microsoft.com/office/powerpoint/2010/main">
          <mc:Choice Requires="p14">
            <p:contentPart p14:bwMode="auto" r:id="rId5">
              <p14:nvContentPartPr>
                <p14:cNvPr id="324" name="Ink 323">
                  <a:extLst>
                    <a:ext uri="{FF2B5EF4-FFF2-40B4-BE49-F238E27FC236}">
                      <a16:creationId xmlns:a16="http://schemas.microsoft.com/office/drawing/2014/main" id="{51482DD1-FC78-93FF-AF63-7288938D9B33}"/>
                    </a:ext>
                  </a:extLst>
                </p14:cNvPr>
                <p14:cNvContentPartPr/>
                <p14:nvPr/>
              </p14:nvContentPartPr>
              <p14:xfrm>
                <a:off x="6757345" y="2594932"/>
                <a:ext cx="145692" cy="175713"/>
              </p14:xfrm>
            </p:contentPart>
          </mc:Choice>
          <mc:Fallback xmlns="">
            <p:pic>
              <p:nvPicPr>
                <p:cNvPr id="324" name="Ink 323">
                  <a:extLst>
                    <a:ext uri="{FF2B5EF4-FFF2-40B4-BE49-F238E27FC236}">
                      <a16:creationId xmlns:a16="http://schemas.microsoft.com/office/drawing/2014/main" id="{51482DD1-FC78-93FF-AF63-7288938D9B33}"/>
                    </a:ext>
                  </a:extLst>
                </p:cNvPr>
                <p:cNvPicPr/>
                <p:nvPr/>
              </p:nvPicPr>
              <p:blipFill>
                <a:blip r:embed="rId6"/>
                <a:stretch>
                  <a:fillRect/>
                </a:stretch>
              </p:blipFill>
              <p:spPr>
                <a:xfrm>
                  <a:off x="6739358" y="2576929"/>
                  <a:ext cx="181306" cy="211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5" name="Ink 324">
                  <a:extLst>
                    <a:ext uri="{FF2B5EF4-FFF2-40B4-BE49-F238E27FC236}">
                      <a16:creationId xmlns:a16="http://schemas.microsoft.com/office/drawing/2014/main" id="{18C5AD1E-8C6F-5863-19F2-E09367686804}"/>
                    </a:ext>
                  </a:extLst>
                </p14:cNvPr>
                <p14:cNvContentPartPr/>
                <p14:nvPr/>
              </p14:nvContentPartPr>
              <p14:xfrm>
                <a:off x="7048287" y="2660714"/>
                <a:ext cx="142160" cy="180570"/>
              </p14:xfrm>
            </p:contentPart>
          </mc:Choice>
          <mc:Fallback xmlns="">
            <p:pic>
              <p:nvPicPr>
                <p:cNvPr id="325" name="Ink 324">
                  <a:extLst>
                    <a:ext uri="{FF2B5EF4-FFF2-40B4-BE49-F238E27FC236}">
                      <a16:creationId xmlns:a16="http://schemas.microsoft.com/office/drawing/2014/main" id="{18C5AD1E-8C6F-5863-19F2-E09367686804}"/>
                    </a:ext>
                  </a:extLst>
                </p:cNvPr>
                <p:cNvPicPr/>
                <p:nvPr/>
              </p:nvPicPr>
              <p:blipFill>
                <a:blip r:embed="rId8"/>
                <a:stretch>
                  <a:fillRect/>
                </a:stretch>
              </p:blipFill>
              <p:spPr>
                <a:xfrm>
                  <a:off x="7030292" y="2642729"/>
                  <a:ext cx="177790" cy="2161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27" name="Ink 326">
                  <a:extLst>
                    <a:ext uri="{FF2B5EF4-FFF2-40B4-BE49-F238E27FC236}">
                      <a16:creationId xmlns:a16="http://schemas.microsoft.com/office/drawing/2014/main" id="{F85F497E-2003-72BB-922F-CCC12C6E3FEE}"/>
                    </a:ext>
                  </a:extLst>
                </p14:cNvPr>
                <p14:cNvContentPartPr/>
                <p14:nvPr/>
              </p14:nvContentPartPr>
              <p14:xfrm>
                <a:off x="6750722" y="3002870"/>
                <a:ext cx="245028" cy="68431"/>
              </p14:xfrm>
            </p:contentPart>
          </mc:Choice>
          <mc:Fallback xmlns="">
            <p:pic>
              <p:nvPicPr>
                <p:cNvPr id="327" name="Ink 326">
                  <a:extLst>
                    <a:ext uri="{FF2B5EF4-FFF2-40B4-BE49-F238E27FC236}">
                      <a16:creationId xmlns:a16="http://schemas.microsoft.com/office/drawing/2014/main" id="{F85F497E-2003-72BB-922F-CCC12C6E3FEE}"/>
                    </a:ext>
                  </a:extLst>
                </p:cNvPr>
                <p:cNvPicPr/>
                <p:nvPr/>
              </p:nvPicPr>
              <p:blipFill>
                <a:blip r:embed="rId10"/>
                <a:stretch>
                  <a:fillRect/>
                </a:stretch>
              </p:blipFill>
              <p:spPr>
                <a:xfrm>
                  <a:off x="6732705" y="2984862"/>
                  <a:ext cx="280701" cy="10408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29" name="Ink 328">
                  <a:extLst>
                    <a:ext uri="{FF2B5EF4-FFF2-40B4-BE49-F238E27FC236}">
                      <a16:creationId xmlns:a16="http://schemas.microsoft.com/office/drawing/2014/main" id="{2CA4D5C5-3F58-1348-30CF-27E6377F8D0D}"/>
                    </a:ext>
                  </a:extLst>
                </p14:cNvPr>
                <p14:cNvContentPartPr/>
                <p14:nvPr/>
              </p14:nvContentPartPr>
              <p14:xfrm>
                <a:off x="6978532" y="3010817"/>
                <a:ext cx="106399" cy="47681"/>
              </p14:xfrm>
            </p:contentPart>
          </mc:Choice>
          <mc:Fallback xmlns="">
            <p:pic>
              <p:nvPicPr>
                <p:cNvPr id="329" name="Ink 328">
                  <a:extLst>
                    <a:ext uri="{FF2B5EF4-FFF2-40B4-BE49-F238E27FC236}">
                      <a16:creationId xmlns:a16="http://schemas.microsoft.com/office/drawing/2014/main" id="{2CA4D5C5-3F58-1348-30CF-27E6377F8D0D}"/>
                    </a:ext>
                  </a:extLst>
                </p:cNvPr>
                <p:cNvPicPr/>
                <p:nvPr/>
              </p:nvPicPr>
              <p:blipFill>
                <a:blip r:embed="rId12"/>
                <a:stretch>
                  <a:fillRect/>
                </a:stretch>
              </p:blipFill>
              <p:spPr>
                <a:xfrm>
                  <a:off x="6960559" y="2992756"/>
                  <a:ext cx="141985" cy="83442"/>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0" name="Ink 329">
                  <a:extLst>
                    <a:ext uri="{FF2B5EF4-FFF2-40B4-BE49-F238E27FC236}">
                      <a16:creationId xmlns:a16="http://schemas.microsoft.com/office/drawing/2014/main" id="{26F6F20B-3673-F904-CB70-D9E358DD2D73}"/>
                    </a:ext>
                  </a:extLst>
                </p14:cNvPr>
                <p14:cNvContentPartPr/>
                <p14:nvPr/>
              </p14:nvContentPartPr>
              <p14:xfrm>
                <a:off x="6707456" y="2491623"/>
                <a:ext cx="83000" cy="24724"/>
              </p14:xfrm>
            </p:contentPart>
          </mc:Choice>
          <mc:Fallback xmlns="">
            <p:pic>
              <p:nvPicPr>
                <p:cNvPr id="330" name="Ink 329">
                  <a:extLst>
                    <a:ext uri="{FF2B5EF4-FFF2-40B4-BE49-F238E27FC236}">
                      <a16:creationId xmlns:a16="http://schemas.microsoft.com/office/drawing/2014/main" id="{26F6F20B-3673-F904-CB70-D9E358DD2D73}"/>
                    </a:ext>
                  </a:extLst>
                </p:cNvPr>
                <p:cNvPicPr/>
                <p:nvPr/>
              </p:nvPicPr>
              <p:blipFill>
                <a:blip r:embed="rId14"/>
                <a:stretch>
                  <a:fillRect/>
                </a:stretch>
              </p:blipFill>
              <p:spPr>
                <a:xfrm>
                  <a:off x="6689491" y="2473707"/>
                  <a:ext cx="118571" cy="60198"/>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1" name="Ink 330">
                  <a:extLst>
                    <a:ext uri="{FF2B5EF4-FFF2-40B4-BE49-F238E27FC236}">
                      <a16:creationId xmlns:a16="http://schemas.microsoft.com/office/drawing/2014/main" id="{F8DB65B8-8EF7-D4E0-BE94-AD7209646CFE}"/>
                    </a:ext>
                  </a:extLst>
                </p14:cNvPr>
                <p14:cNvContentPartPr/>
                <p14:nvPr/>
              </p14:nvContentPartPr>
              <p14:xfrm>
                <a:off x="7235480" y="2577714"/>
                <a:ext cx="109048" cy="75495"/>
              </p14:xfrm>
            </p:contentPart>
          </mc:Choice>
          <mc:Fallback xmlns="">
            <p:pic>
              <p:nvPicPr>
                <p:cNvPr id="331" name="Ink 330">
                  <a:extLst>
                    <a:ext uri="{FF2B5EF4-FFF2-40B4-BE49-F238E27FC236}">
                      <a16:creationId xmlns:a16="http://schemas.microsoft.com/office/drawing/2014/main" id="{F8DB65B8-8EF7-D4E0-BE94-AD7209646CFE}"/>
                    </a:ext>
                  </a:extLst>
                </p:cNvPr>
                <p:cNvPicPr/>
                <p:nvPr/>
              </p:nvPicPr>
              <p:blipFill>
                <a:blip r:embed="rId16"/>
                <a:stretch>
                  <a:fillRect/>
                </a:stretch>
              </p:blipFill>
              <p:spPr>
                <a:xfrm>
                  <a:off x="7217485" y="2559739"/>
                  <a:ext cx="144678" cy="111086"/>
                </a:xfrm>
                <a:prstGeom prst="rect">
                  <a:avLst/>
                </a:prstGeom>
              </p:spPr>
            </p:pic>
          </mc:Fallback>
        </mc:AlternateContent>
      </p:grpSp>
      <p:grpSp>
        <p:nvGrpSpPr>
          <p:cNvPr id="342" name="Group 341">
            <a:extLst>
              <a:ext uri="{FF2B5EF4-FFF2-40B4-BE49-F238E27FC236}">
                <a16:creationId xmlns:a16="http://schemas.microsoft.com/office/drawing/2014/main" id="{3C849A7F-2F17-7171-C321-AFBBB1517107}"/>
              </a:ext>
            </a:extLst>
          </p:cNvPr>
          <p:cNvGrpSpPr/>
          <p:nvPr/>
        </p:nvGrpSpPr>
        <p:grpSpPr>
          <a:xfrm>
            <a:off x="6303492" y="3369547"/>
            <a:ext cx="1773028" cy="1890906"/>
            <a:chOff x="6303492" y="3369547"/>
            <a:chExt cx="1773028" cy="1890906"/>
          </a:xfrm>
        </p:grpSpPr>
        <mc:AlternateContent xmlns:mc="http://schemas.openxmlformats.org/markup-compatibility/2006" xmlns:p14="http://schemas.microsoft.com/office/powerpoint/2010/main">
          <mc:Choice Requires="p14">
            <p:contentPart p14:bwMode="auto" r:id="rId17">
              <p14:nvContentPartPr>
                <p14:cNvPr id="339" name="Ink 338">
                  <a:extLst>
                    <a:ext uri="{FF2B5EF4-FFF2-40B4-BE49-F238E27FC236}">
                      <a16:creationId xmlns:a16="http://schemas.microsoft.com/office/drawing/2014/main" id="{01F680B7-CCD6-3AD6-DED0-498B072F854D}"/>
                    </a:ext>
                  </a:extLst>
                </p14:cNvPr>
                <p14:cNvContentPartPr/>
                <p14:nvPr/>
              </p14:nvContentPartPr>
              <p14:xfrm>
                <a:off x="6303492" y="3491398"/>
                <a:ext cx="272841" cy="1709012"/>
              </p14:xfrm>
            </p:contentPart>
          </mc:Choice>
          <mc:Fallback xmlns="">
            <p:pic>
              <p:nvPicPr>
                <p:cNvPr id="339" name="Ink 338">
                  <a:extLst>
                    <a:ext uri="{FF2B5EF4-FFF2-40B4-BE49-F238E27FC236}">
                      <a16:creationId xmlns:a16="http://schemas.microsoft.com/office/drawing/2014/main" id="{01F680B7-CCD6-3AD6-DED0-498B072F854D}"/>
                    </a:ext>
                  </a:extLst>
                </p:cNvPr>
                <p:cNvPicPr/>
                <p:nvPr/>
              </p:nvPicPr>
              <p:blipFill>
                <a:blip r:embed="rId18"/>
                <a:stretch>
                  <a:fillRect/>
                </a:stretch>
              </p:blipFill>
              <p:spPr>
                <a:xfrm>
                  <a:off x="6285495" y="3473397"/>
                  <a:ext cx="308476" cy="1744654"/>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40" name="Ink 339">
                  <a:extLst>
                    <a:ext uri="{FF2B5EF4-FFF2-40B4-BE49-F238E27FC236}">
                      <a16:creationId xmlns:a16="http://schemas.microsoft.com/office/drawing/2014/main" id="{B5F552F7-90A5-F9EB-C893-EA427BF88838}"/>
                    </a:ext>
                  </a:extLst>
                </p14:cNvPr>
                <p14:cNvContentPartPr/>
                <p14:nvPr/>
              </p14:nvContentPartPr>
              <p14:xfrm>
                <a:off x="6564855" y="3372196"/>
                <a:ext cx="1312553" cy="95804"/>
              </p14:xfrm>
            </p:contentPart>
          </mc:Choice>
          <mc:Fallback xmlns="">
            <p:pic>
              <p:nvPicPr>
                <p:cNvPr id="340" name="Ink 339">
                  <a:extLst>
                    <a:ext uri="{FF2B5EF4-FFF2-40B4-BE49-F238E27FC236}">
                      <a16:creationId xmlns:a16="http://schemas.microsoft.com/office/drawing/2014/main" id="{B5F552F7-90A5-F9EB-C893-EA427BF88838}"/>
                    </a:ext>
                  </a:extLst>
                </p:cNvPr>
                <p:cNvPicPr/>
                <p:nvPr/>
              </p:nvPicPr>
              <p:blipFill>
                <a:blip r:embed="rId20"/>
                <a:stretch>
                  <a:fillRect/>
                </a:stretch>
              </p:blipFill>
              <p:spPr>
                <a:xfrm>
                  <a:off x="6546855" y="3354188"/>
                  <a:ext cx="1348193" cy="1314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1" name="Ink 340">
                  <a:extLst>
                    <a:ext uri="{FF2B5EF4-FFF2-40B4-BE49-F238E27FC236}">
                      <a16:creationId xmlns:a16="http://schemas.microsoft.com/office/drawing/2014/main" id="{468689BB-4CF0-0309-77DB-47A97669EC07}"/>
                    </a:ext>
                  </a:extLst>
                </p14:cNvPr>
                <p14:cNvContentPartPr/>
                <p14:nvPr/>
              </p14:nvContentPartPr>
              <p14:xfrm>
                <a:off x="7832375" y="3369547"/>
                <a:ext cx="244145" cy="1890906"/>
              </p14:xfrm>
            </p:contentPart>
          </mc:Choice>
          <mc:Fallback xmlns="">
            <p:pic>
              <p:nvPicPr>
                <p:cNvPr id="341" name="Ink 340">
                  <a:extLst>
                    <a:ext uri="{FF2B5EF4-FFF2-40B4-BE49-F238E27FC236}">
                      <a16:creationId xmlns:a16="http://schemas.microsoft.com/office/drawing/2014/main" id="{468689BB-4CF0-0309-77DB-47A97669EC07}"/>
                    </a:ext>
                  </a:extLst>
                </p:cNvPr>
                <p:cNvPicPr/>
                <p:nvPr/>
              </p:nvPicPr>
              <p:blipFill>
                <a:blip r:embed="rId22"/>
                <a:stretch>
                  <a:fillRect/>
                </a:stretch>
              </p:blipFill>
              <p:spPr>
                <a:xfrm>
                  <a:off x="7814344" y="3351545"/>
                  <a:ext cx="279847" cy="1926550"/>
                </a:xfrm>
                <a:prstGeom prst="rect">
                  <a:avLst/>
                </a:prstGeom>
              </p:spPr>
            </p:pic>
          </mc:Fallback>
        </mc:AlternateContent>
      </p:grpSp>
      <p:grpSp>
        <p:nvGrpSpPr>
          <p:cNvPr id="477" name="Group 476">
            <a:extLst>
              <a:ext uri="{FF2B5EF4-FFF2-40B4-BE49-F238E27FC236}">
                <a16:creationId xmlns:a16="http://schemas.microsoft.com/office/drawing/2014/main" id="{8C355384-4392-587B-5C73-F2A8DF75D9E8}"/>
              </a:ext>
            </a:extLst>
          </p:cNvPr>
          <p:cNvGrpSpPr/>
          <p:nvPr/>
        </p:nvGrpSpPr>
        <p:grpSpPr>
          <a:xfrm>
            <a:off x="1669584" y="2229024"/>
            <a:ext cx="1568880" cy="2775960"/>
            <a:chOff x="1669584" y="2229024"/>
            <a:chExt cx="1568880" cy="2775960"/>
          </a:xfrm>
        </p:grpSpPr>
        <mc:AlternateContent xmlns:mc="http://schemas.openxmlformats.org/markup-compatibility/2006" xmlns:p14="http://schemas.microsoft.com/office/powerpoint/2010/main">
          <mc:Choice Requires="p14">
            <p:contentPart p14:bwMode="auto" r:id="rId23">
              <p14:nvContentPartPr>
                <p14:cNvPr id="438" name="Ink 437">
                  <a:extLst>
                    <a:ext uri="{FF2B5EF4-FFF2-40B4-BE49-F238E27FC236}">
                      <a16:creationId xmlns:a16="http://schemas.microsoft.com/office/drawing/2014/main" id="{F2E5B21F-8593-9587-F4A7-3C66C104C916}"/>
                    </a:ext>
                  </a:extLst>
                </p14:cNvPr>
                <p14:cNvContentPartPr/>
                <p14:nvPr/>
              </p14:nvContentPartPr>
              <p14:xfrm>
                <a:off x="1703064" y="2351784"/>
                <a:ext cx="199800" cy="1086840"/>
              </p14:xfrm>
            </p:contentPart>
          </mc:Choice>
          <mc:Fallback xmlns="">
            <p:pic>
              <p:nvPicPr>
                <p:cNvPr id="438" name="Ink 437">
                  <a:extLst>
                    <a:ext uri="{FF2B5EF4-FFF2-40B4-BE49-F238E27FC236}">
                      <a16:creationId xmlns:a16="http://schemas.microsoft.com/office/drawing/2014/main" id="{F2E5B21F-8593-9587-F4A7-3C66C104C916}"/>
                    </a:ext>
                  </a:extLst>
                </p:cNvPr>
                <p:cNvPicPr/>
                <p:nvPr/>
              </p:nvPicPr>
              <p:blipFill>
                <a:blip r:embed="rId24"/>
                <a:stretch>
                  <a:fillRect/>
                </a:stretch>
              </p:blipFill>
              <p:spPr>
                <a:xfrm>
                  <a:off x="1685032" y="2333784"/>
                  <a:ext cx="235504" cy="1122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39" name="Ink 438">
                  <a:extLst>
                    <a:ext uri="{FF2B5EF4-FFF2-40B4-BE49-F238E27FC236}">
                      <a16:creationId xmlns:a16="http://schemas.microsoft.com/office/drawing/2014/main" id="{D8F86207-FB88-3547-F594-5AC5B3CC4BB2}"/>
                    </a:ext>
                  </a:extLst>
                </p14:cNvPr>
                <p14:cNvContentPartPr/>
                <p14:nvPr/>
              </p14:nvContentPartPr>
              <p14:xfrm>
                <a:off x="1782984" y="2229024"/>
                <a:ext cx="1190160" cy="173520"/>
              </p14:xfrm>
            </p:contentPart>
          </mc:Choice>
          <mc:Fallback xmlns="">
            <p:pic>
              <p:nvPicPr>
                <p:cNvPr id="439" name="Ink 438">
                  <a:extLst>
                    <a:ext uri="{FF2B5EF4-FFF2-40B4-BE49-F238E27FC236}">
                      <a16:creationId xmlns:a16="http://schemas.microsoft.com/office/drawing/2014/main" id="{D8F86207-FB88-3547-F594-5AC5B3CC4BB2}"/>
                    </a:ext>
                  </a:extLst>
                </p:cNvPr>
                <p:cNvPicPr/>
                <p:nvPr/>
              </p:nvPicPr>
              <p:blipFill>
                <a:blip r:embed="rId26"/>
                <a:stretch>
                  <a:fillRect/>
                </a:stretch>
              </p:blipFill>
              <p:spPr>
                <a:xfrm>
                  <a:off x="1764984" y="2210987"/>
                  <a:ext cx="1225800" cy="209234"/>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40" name="Ink 439">
                  <a:extLst>
                    <a:ext uri="{FF2B5EF4-FFF2-40B4-BE49-F238E27FC236}">
                      <a16:creationId xmlns:a16="http://schemas.microsoft.com/office/drawing/2014/main" id="{AF268B45-6057-10DE-E471-FA97E4631961}"/>
                    </a:ext>
                  </a:extLst>
                </p14:cNvPr>
                <p14:cNvContentPartPr/>
                <p14:nvPr/>
              </p14:nvContentPartPr>
              <p14:xfrm>
                <a:off x="2957664" y="2275824"/>
                <a:ext cx="95400" cy="1061280"/>
              </p14:xfrm>
            </p:contentPart>
          </mc:Choice>
          <mc:Fallback xmlns="">
            <p:pic>
              <p:nvPicPr>
                <p:cNvPr id="440" name="Ink 439">
                  <a:extLst>
                    <a:ext uri="{FF2B5EF4-FFF2-40B4-BE49-F238E27FC236}">
                      <a16:creationId xmlns:a16="http://schemas.microsoft.com/office/drawing/2014/main" id="{AF268B45-6057-10DE-E471-FA97E4631961}"/>
                    </a:ext>
                  </a:extLst>
                </p:cNvPr>
                <p:cNvPicPr/>
                <p:nvPr/>
              </p:nvPicPr>
              <p:blipFill>
                <a:blip r:embed="rId28"/>
                <a:stretch>
                  <a:fillRect/>
                </a:stretch>
              </p:blipFill>
              <p:spPr>
                <a:xfrm>
                  <a:off x="2939664" y="2257824"/>
                  <a:ext cx="131040" cy="1096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2" name="Ink 441">
                  <a:extLst>
                    <a:ext uri="{FF2B5EF4-FFF2-40B4-BE49-F238E27FC236}">
                      <a16:creationId xmlns:a16="http://schemas.microsoft.com/office/drawing/2014/main" id="{18C97BBE-5562-5ED0-7B3C-0CE6C457A983}"/>
                    </a:ext>
                  </a:extLst>
                </p14:cNvPr>
                <p14:cNvContentPartPr/>
                <p14:nvPr/>
              </p14:nvContentPartPr>
              <p14:xfrm>
                <a:off x="1932384" y="3311904"/>
                <a:ext cx="1045800" cy="230400"/>
              </p14:xfrm>
            </p:contentPart>
          </mc:Choice>
          <mc:Fallback xmlns="">
            <p:pic>
              <p:nvPicPr>
                <p:cNvPr id="442" name="Ink 441">
                  <a:extLst>
                    <a:ext uri="{FF2B5EF4-FFF2-40B4-BE49-F238E27FC236}">
                      <a16:creationId xmlns:a16="http://schemas.microsoft.com/office/drawing/2014/main" id="{18C97BBE-5562-5ED0-7B3C-0CE6C457A983}"/>
                    </a:ext>
                  </a:extLst>
                </p:cNvPr>
                <p:cNvPicPr/>
                <p:nvPr/>
              </p:nvPicPr>
              <p:blipFill>
                <a:blip r:embed="rId30"/>
                <a:stretch>
                  <a:fillRect/>
                </a:stretch>
              </p:blipFill>
              <p:spPr>
                <a:xfrm>
                  <a:off x="1914384" y="3293904"/>
                  <a:ext cx="10814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5" name="Ink 454">
                  <a:extLst>
                    <a:ext uri="{FF2B5EF4-FFF2-40B4-BE49-F238E27FC236}">
                      <a16:creationId xmlns:a16="http://schemas.microsoft.com/office/drawing/2014/main" id="{B2517A31-9A3B-41F7-35C5-D3C2B89F009B}"/>
                    </a:ext>
                  </a:extLst>
                </p14:cNvPr>
                <p14:cNvContentPartPr/>
                <p14:nvPr/>
              </p14:nvContentPartPr>
              <p14:xfrm>
                <a:off x="2190864" y="2690184"/>
                <a:ext cx="164520" cy="231120"/>
              </p14:xfrm>
            </p:contentPart>
          </mc:Choice>
          <mc:Fallback xmlns="">
            <p:pic>
              <p:nvPicPr>
                <p:cNvPr id="455" name="Ink 454">
                  <a:extLst>
                    <a:ext uri="{FF2B5EF4-FFF2-40B4-BE49-F238E27FC236}">
                      <a16:creationId xmlns:a16="http://schemas.microsoft.com/office/drawing/2014/main" id="{B2517A31-9A3B-41F7-35C5-D3C2B89F009B}"/>
                    </a:ext>
                  </a:extLst>
                </p:cNvPr>
                <p:cNvPicPr/>
                <p:nvPr/>
              </p:nvPicPr>
              <p:blipFill>
                <a:blip r:embed="rId32"/>
                <a:stretch>
                  <a:fillRect/>
                </a:stretch>
              </p:blipFill>
              <p:spPr>
                <a:xfrm>
                  <a:off x="2172864" y="2672184"/>
                  <a:ext cx="2001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6" name="Ink 455">
                  <a:extLst>
                    <a:ext uri="{FF2B5EF4-FFF2-40B4-BE49-F238E27FC236}">
                      <a16:creationId xmlns:a16="http://schemas.microsoft.com/office/drawing/2014/main" id="{B3729272-7B25-794A-9E56-5CB8DC63AA51}"/>
                    </a:ext>
                  </a:extLst>
                </p14:cNvPr>
                <p14:cNvContentPartPr/>
                <p14:nvPr/>
              </p14:nvContentPartPr>
              <p14:xfrm>
                <a:off x="2574984" y="2649504"/>
                <a:ext cx="136800" cy="181440"/>
              </p14:xfrm>
            </p:contentPart>
          </mc:Choice>
          <mc:Fallback xmlns="">
            <p:pic>
              <p:nvPicPr>
                <p:cNvPr id="456" name="Ink 455">
                  <a:extLst>
                    <a:ext uri="{FF2B5EF4-FFF2-40B4-BE49-F238E27FC236}">
                      <a16:creationId xmlns:a16="http://schemas.microsoft.com/office/drawing/2014/main" id="{B3729272-7B25-794A-9E56-5CB8DC63AA51}"/>
                    </a:ext>
                  </a:extLst>
                </p:cNvPr>
                <p:cNvPicPr/>
                <p:nvPr/>
              </p:nvPicPr>
              <p:blipFill>
                <a:blip r:embed="rId34"/>
                <a:stretch>
                  <a:fillRect/>
                </a:stretch>
              </p:blipFill>
              <p:spPr>
                <a:xfrm>
                  <a:off x="2557031" y="2631504"/>
                  <a:ext cx="172346"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9" name="Ink 458">
                  <a:extLst>
                    <a:ext uri="{FF2B5EF4-FFF2-40B4-BE49-F238E27FC236}">
                      <a16:creationId xmlns:a16="http://schemas.microsoft.com/office/drawing/2014/main" id="{2B46CFD2-F0A7-D838-8D04-B5831E51A528}"/>
                    </a:ext>
                  </a:extLst>
                </p14:cNvPr>
                <p14:cNvContentPartPr/>
                <p14:nvPr/>
              </p14:nvContentPartPr>
              <p14:xfrm>
                <a:off x="1669584" y="3634824"/>
                <a:ext cx="80280" cy="1264320"/>
              </p14:xfrm>
            </p:contentPart>
          </mc:Choice>
          <mc:Fallback xmlns="">
            <p:pic>
              <p:nvPicPr>
                <p:cNvPr id="459" name="Ink 458">
                  <a:extLst>
                    <a:ext uri="{FF2B5EF4-FFF2-40B4-BE49-F238E27FC236}">
                      <a16:creationId xmlns:a16="http://schemas.microsoft.com/office/drawing/2014/main" id="{2B46CFD2-F0A7-D838-8D04-B5831E51A528}"/>
                    </a:ext>
                  </a:extLst>
                </p:cNvPr>
                <p:cNvPicPr/>
                <p:nvPr/>
              </p:nvPicPr>
              <p:blipFill>
                <a:blip r:embed="rId36"/>
                <a:stretch>
                  <a:fillRect/>
                </a:stretch>
              </p:blipFill>
              <p:spPr>
                <a:xfrm>
                  <a:off x="1651584" y="3616824"/>
                  <a:ext cx="115920" cy="1299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3" name="Ink 462">
                  <a:extLst>
                    <a:ext uri="{FF2B5EF4-FFF2-40B4-BE49-F238E27FC236}">
                      <a16:creationId xmlns:a16="http://schemas.microsoft.com/office/drawing/2014/main" id="{E2EE26EA-CE2D-4EE3-02CC-7E26FD35FF02}"/>
                    </a:ext>
                  </a:extLst>
                </p14:cNvPr>
                <p14:cNvContentPartPr/>
                <p14:nvPr/>
              </p14:nvContentPartPr>
              <p14:xfrm>
                <a:off x="3013464" y="3556704"/>
                <a:ext cx="160920" cy="1189080"/>
              </p14:xfrm>
            </p:contentPart>
          </mc:Choice>
          <mc:Fallback xmlns="">
            <p:pic>
              <p:nvPicPr>
                <p:cNvPr id="463" name="Ink 462">
                  <a:extLst>
                    <a:ext uri="{FF2B5EF4-FFF2-40B4-BE49-F238E27FC236}">
                      <a16:creationId xmlns:a16="http://schemas.microsoft.com/office/drawing/2014/main" id="{E2EE26EA-CE2D-4EE3-02CC-7E26FD35FF02}"/>
                    </a:ext>
                  </a:extLst>
                </p:cNvPr>
                <p:cNvPicPr/>
                <p:nvPr/>
              </p:nvPicPr>
              <p:blipFill>
                <a:blip r:embed="rId38"/>
                <a:stretch>
                  <a:fillRect/>
                </a:stretch>
              </p:blipFill>
              <p:spPr>
                <a:xfrm>
                  <a:off x="2995464" y="3538704"/>
                  <a:ext cx="196560" cy="1224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64" name="Ink 463">
                  <a:extLst>
                    <a:ext uri="{FF2B5EF4-FFF2-40B4-BE49-F238E27FC236}">
                      <a16:creationId xmlns:a16="http://schemas.microsoft.com/office/drawing/2014/main" id="{18FB31EC-C576-3CCD-E4A7-1A9DA4DB5FA4}"/>
                    </a:ext>
                  </a:extLst>
                </p14:cNvPr>
                <p14:cNvContentPartPr/>
                <p14:nvPr/>
              </p14:nvContentPartPr>
              <p14:xfrm>
                <a:off x="3140184" y="4519344"/>
                <a:ext cx="98280" cy="485640"/>
              </p14:xfrm>
            </p:contentPart>
          </mc:Choice>
          <mc:Fallback xmlns="">
            <p:pic>
              <p:nvPicPr>
                <p:cNvPr id="464" name="Ink 463">
                  <a:extLst>
                    <a:ext uri="{FF2B5EF4-FFF2-40B4-BE49-F238E27FC236}">
                      <a16:creationId xmlns:a16="http://schemas.microsoft.com/office/drawing/2014/main" id="{18FB31EC-C576-3CCD-E4A7-1A9DA4DB5FA4}"/>
                    </a:ext>
                  </a:extLst>
                </p:cNvPr>
                <p:cNvPicPr/>
                <p:nvPr/>
              </p:nvPicPr>
              <p:blipFill>
                <a:blip r:embed="rId40"/>
                <a:stretch>
                  <a:fillRect/>
                </a:stretch>
              </p:blipFill>
              <p:spPr>
                <a:xfrm>
                  <a:off x="3122184" y="4501344"/>
                  <a:ext cx="13392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75" name="Ink 474">
                  <a:extLst>
                    <a:ext uri="{FF2B5EF4-FFF2-40B4-BE49-F238E27FC236}">
                      <a16:creationId xmlns:a16="http://schemas.microsoft.com/office/drawing/2014/main" id="{4C182A4E-77E1-5873-7AF9-865AAFD8B0F6}"/>
                    </a:ext>
                  </a:extLst>
                </p14:cNvPr>
                <p14:cNvContentPartPr/>
                <p14:nvPr/>
              </p14:nvContentPartPr>
              <p14:xfrm>
                <a:off x="1895040" y="3427920"/>
                <a:ext cx="34920" cy="104040"/>
              </p14:xfrm>
            </p:contentPart>
          </mc:Choice>
          <mc:Fallback xmlns="">
            <p:pic>
              <p:nvPicPr>
                <p:cNvPr id="475" name="Ink 474">
                  <a:extLst>
                    <a:ext uri="{FF2B5EF4-FFF2-40B4-BE49-F238E27FC236}">
                      <a16:creationId xmlns:a16="http://schemas.microsoft.com/office/drawing/2014/main" id="{4C182A4E-77E1-5873-7AF9-865AAFD8B0F6}"/>
                    </a:ext>
                  </a:extLst>
                </p:cNvPr>
                <p:cNvPicPr/>
                <p:nvPr/>
              </p:nvPicPr>
              <p:blipFill>
                <a:blip r:embed="rId42"/>
                <a:stretch>
                  <a:fillRect/>
                </a:stretch>
              </p:blipFill>
              <p:spPr>
                <a:xfrm>
                  <a:off x="1877040" y="3409920"/>
                  <a:ext cx="705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76" name="Ink 475">
                  <a:extLst>
                    <a:ext uri="{FF2B5EF4-FFF2-40B4-BE49-F238E27FC236}">
                      <a16:creationId xmlns:a16="http://schemas.microsoft.com/office/drawing/2014/main" id="{26D3CF85-BC98-4D8F-F361-F93BEB09FD9D}"/>
                    </a:ext>
                  </a:extLst>
                </p14:cNvPr>
                <p14:cNvContentPartPr/>
                <p14:nvPr/>
              </p14:nvContentPartPr>
              <p14:xfrm>
                <a:off x="1891800" y="3418200"/>
                <a:ext cx="21960" cy="109080"/>
              </p14:xfrm>
            </p:contentPart>
          </mc:Choice>
          <mc:Fallback xmlns="">
            <p:pic>
              <p:nvPicPr>
                <p:cNvPr id="476" name="Ink 475">
                  <a:extLst>
                    <a:ext uri="{FF2B5EF4-FFF2-40B4-BE49-F238E27FC236}">
                      <a16:creationId xmlns:a16="http://schemas.microsoft.com/office/drawing/2014/main" id="{26D3CF85-BC98-4D8F-F361-F93BEB09FD9D}"/>
                    </a:ext>
                  </a:extLst>
                </p:cNvPr>
                <p:cNvPicPr/>
                <p:nvPr/>
              </p:nvPicPr>
              <p:blipFill>
                <a:blip r:embed="rId44"/>
                <a:stretch>
                  <a:fillRect/>
                </a:stretch>
              </p:blipFill>
              <p:spPr>
                <a:xfrm>
                  <a:off x="1874090" y="3400200"/>
                  <a:ext cx="57025"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478" name="Ink 477">
                <a:extLst>
                  <a:ext uri="{FF2B5EF4-FFF2-40B4-BE49-F238E27FC236}">
                    <a16:creationId xmlns:a16="http://schemas.microsoft.com/office/drawing/2014/main" id="{73DA06FB-D91C-344A-134E-2F8A94709066}"/>
                  </a:ext>
                </a:extLst>
              </p14:cNvPr>
              <p14:cNvContentPartPr/>
              <p14:nvPr/>
            </p14:nvContentPartPr>
            <p14:xfrm>
              <a:off x="1674000" y="4806360"/>
              <a:ext cx="37800" cy="375120"/>
            </p14:xfrm>
          </p:contentPart>
        </mc:Choice>
        <mc:Fallback xmlns="">
          <p:pic>
            <p:nvPicPr>
              <p:cNvPr id="478" name="Ink 477">
                <a:extLst>
                  <a:ext uri="{FF2B5EF4-FFF2-40B4-BE49-F238E27FC236}">
                    <a16:creationId xmlns:a16="http://schemas.microsoft.com/office/drawing/2014/main" id="{73DA06FB-D91C-344A-134E-2F8A94709066}"/>
                  </a:ext>
                </a:extLst>
              </p:cNvPr>
              <p:cNvPicPr/>
              <p:nvPr/>
            </p:nvPicPr>
            <p:blipFill>
              <a:blip r:embed="rId46"/>
              <a:stretch>
                <a:fillRect/>
              </a:stretch>
            </p:blipFill>
            <p:spPr>
              <a:xfrm>
                <a:off x="1656170" y="4788360"/>
                <a:ext cx="73104" cy="410760"/>
              </a:xfrm>
              <a:prstGeom prst="rect">
                <a:avLst/>
              </a:prstGeom>
            </p:spPr>
          </p:pic>
        </mc:Fallback>
      </mc:AlternateContent>
      <p:grpSp>
        <p:nvGrpSpPr>
          <p:cNvPr id="12" name="Group 11">
            <a:extLst>
              <a:ext uri="{FF2B5EF4-FFF2-40B4-BE49-F238E27FC236}">
                <a16:creationId xmlns:a16="http://schemas.microsoft.com/office/drawing/2014/main" id="{B938A32B-0D3A-76A7-4D65-35553692B0BE}"/>
              </a:ext>
            </a:extLst>
          </p:cNvPr>
          <p:cNvGrpSpPr/>
          <p:nvPr/>
        </p:nvGrpSpPr>
        <p:grpSpPr>
          <a:xfrm>
            <a:off x="3020600" y="2851920"/>
            <a:ext cx="824040" cy="1055880"/>
            <a:chOff x="3020600" y="2851920"/>
            <a:chExt cx="824040" cy="1055880"/>
          </a:xfrm>
        </p:grpSpPr>
        <mc:AlternateContent xmlns:mc="http://schemas.openxmlformats.org/markup-compatibility/2006" xmlns:p14="http://schemas.microsoft.com/office/powerpoint/2010/main">
          <mc:Choice Requires="p14">
            <p:contentPart p14:bwMode="auto" r:id="rId47">
              <p14:nvContentPartPr>
                <p14:cNvPr id="2" name="Ink 1">
                  <a:extLst>
                    <a:ext uri="{FF2B5EF4-FFF2-40B4-BE49-F238E27FC236}">
                      <a16:creationId xmlns:a16="http://schemas.microsoft.com/office/drawing/2014/main" id="{645DCFD1-0ADA-8363-8996-F9A17B34D439}"/>
                    </a:ext>
                  </a:extLst>
                </p14:cNvPr>
                <p14:cNvContentPartPr/>
                <p14:nvPr/>
              </p14:nvContentPartPr>
              <p14:xfrm>
                <a:off x="3020600" y="3353400"/>
                <a:ext cx="429840" cy="347040"/>
              </p14:xfrm>
            </p:contentPart>
          </mc:Choice>
          <mc:Fallback xmlns="">
            <p:pic>
              <p:nvPicPr>
                <p:cNvPr id="2" name="Ink 1">
                  <a:extLst>
                    <a:ext uri="{FF2B5EF4-FFF2-40B4-BE49-F238E27FC236}">
                      <a16:creationId xmlns:a16="http://schemas.microsoft.com/office/drawing/2014/main" id="{645DCFD1-0ADA-8363-8996-F9A17B34D439}"/>
                    </a:ext>
                  </a:extLst>
                </p:cNvPr>
                <p:cNvPicPr/>
                <p:nvPr/>
              </p:nvPicPr>
              <p:blipFill>
                <a:blip r:embed="rId48"/>
                <a:stretch>
                  <a:fillRect/>
                </a:stretch>
              </p:blipFill>
              <p:spPr>
                <a:xfrm>
                  <a:off x="3002600" y="3335400"/>
                  <a:ext cx="46548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 name="Ink 2">
                  <a:extLst>
                    <a:ext uri="{FF2B5EF4-FFF2-40B4-BE49-F238E27FC236}">
                      <a16:creationId xmlns:a16="http://schemas.microsoft.com/office/drawing/2014/main" id="{D1E8E90C-477F-DFA3-7631-4755A7ADE3BF}"/>
                    </a:ext>
                  </a:extLst>
                </p14:cNvPr>
                <p14:cNvContentPartPr/>
                <p14:nvPr/>
              </p14:nvContentPartPr>
              <p14:xfrm>
                <a:off x="3148400" y="3576600"/>
                <a:ext cx="387360" cy="331200"/>
              </p14:xfrm>
            </p:contentPart>
          </mc:Choice>
          <mc:Fallback xmlns="">
            <p:pic>
              <p:nvPicPr>
                <p:cNvPr id="3" name="Ink 2">
                  <a:extLst>
                    <a:ext uri="{FF2B5EF4-FFF2-40B4-BE49-F238E27FC236}">
                      <a16:creationId xmlns:a16="http://schemas.microsoft.com/office/drawing/2014/main" id="{D1E8E90C-477F-DFA3-7631-4755A7ADE3BF}"/>
                    </a:ext>
                  </a:extLst>
                </p:cNvPr>
                <p:cNvPicPr/>
                <p:nvPr/>
              </p:nvPicPr>
              <p:blipFill>
                <a:blip r:embed="rId50"/>
                <a:stretch>
                  <a:fillRect/>
                </a:stretch>
              </p:blipFill>
              <p:spPr>
                <a:xfrm>
                  <a:off x="3130400" y="3558600"/>
                  <a:ext cx="42300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 name="Ink 4">
                  <a:extLst>
                    <a:ext uri="{FF2B5EF4-FFF2-40B4-BE49-F238E27FC236}">
                      <a16:creationId xmlns:a16="http://schemas.microsoft.com/office/drawing/2014/main" id="{0D3A43BD-067A-AABC-89AF-576AAEB83CA1}"/>
                    </a:ext>
                  </a:extLst>
                </p14:cNvPr>
                <p14:cNvContentPartPr/>
                <p14:nvPr/>
              </p14:nvContentPartPr>
              <p14:xfrm>
                <a:off x="3535040" y="3062520"/>
                <a:ext cx="50760" cy="651240"/>
              </p14:xfrm>
            </p:contentPart>
          </mc:Choice>
          <mc:Fallback xmlns="">
            <p:pic>
              <p:nvPicPr>
                <p:cNvPr id="5" name="Ink 4">
                  <a:extLst>
                    <a:ext uri="{FF2B5EF4-FFF2-40B4-BE49-F238E27FC236}">
                      <a16:creationId xmlns:a16="http://schemas.microsoft.com/office/drawing/2014/main" id="{0D3A43BD-067A-AABC-89AF-576AAEB83CA1}"/>
                    </a:ext>
                  </a:extLst>
                </p:cNvPr>
                <p:cNvPicPr/>
                <p:nvPr/>
              </p:nvPicPr>
              <p:blipFill>
                <a:blip r:embed="rId52"/>
                <a:stretch>
                  <a:fillRect/>
                </a:stretch>
              </p:blipFill>
              <p:spPr>
                <a:xfrm>
                  <a:off x="3517040" y="3044520"/>
                  <a:ext cx="8640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 name="Ink 6">
                  <a:extLst>
                    <a:ext uri="{FF2B5EF4-FFF2-40B4-BE49-F238E27FC236}">
                      <a16:creationId xmlns:a16="http://schemas.microsoft.com/office/drawing/2014/main" id="{D5FEDD99-7260-4116-8258-CD18E0835C38}"/>
                    </a:ext>
                  </a:extLst>
                </p14:cNvPr>
                <p14:cNvContentPartPr/>
                <p14:nvPr/>
              </p14:nvContentPartPr>
              <p14:xfrm>
                <a:off x="3542240" y="3691440"/>
                <a:ext cx="187560" cy="20520"/>
              </p14:xfrm>
            </p:contentPart>
          </mc:Choice>
          <mc:Fallback xmlns="">
            <p:pic>
              <p:nvPicPr>
                <p:cNvPr id="7" name="Ink 6">
                  <a:extLst>
                    <a:ext uri="{FF2B5EF4-FFF2-40B4-BE49-F238E27FC236}">
                      <a16:creationId xmlns:a16="http://schemas.microsoft.com/office/drawing/2014/main" id="{D5FEDD99-7260-4116-8258-CD18E0835C38}"/>
                    </a:ext>
                  </a:extLst>
                </p:cNvPr>
                <p:cNvPicPr/>
                <p:nvPr/>
              </p:nvPicPr>
              <p:blipFill>
                <a:blip r:embed="rId54"/>
                <a:stretch>
                  <a:fillRect/>
                </a:stretch>
              </p:blipFill>
              <p:spPr>
                <a:xfrm>
                  <a:off x="3524240" y="3673440"/>
                  <a:ext cx="2232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 name="Ink 7">
                  <a:extLst>
                    <a:ext uri="{FF2B5EF4-FFF2-40B4-BE49-F238E27FC236}">
                      <a16:creationId xmlns:a16="http://schemas.microsoft.com/office/drawing/2014/main" id="{4FD3A72E-06D5-1440-4260-279A71EB6FEC}"/>
                    </a:ext>
                  </a:extLst>
                </p14:cNvPr>
                <p14:cNvContentPartPr/>
                <p14:nvPr/>
              </p14:nvContentPartPr>
              <p14:xfrm>
                <a:off x="3686960" y="3011040"/>
                <a:ext cx="82800" cy="718200"/>
              </p14:xfrm>
            </p:contentPart>
          </mc:Choice>
          <mc:Fallback xmlns="">
            <p:pic>
              <p:nvPicPr>
                <p:cNvPr id="8" name="Ink 7">
                  <a:extLst>
                    <a:ext uri="{FF2B5EF4-FFF2-40B4-BE49-F238E27FC236}">
                      <a16:creationId xmlns:a16="http://schemas.microsoft.com/office/drawing/2014/main" id="{4FD3A72E-06D5-1440-4260-279A71EB6FEC}"/>
                    </a:ext>
                  </a:extLst>
                </p:cNvPr>
                <p:cNvPicPr/>
                <p:nvPr/>
              </p:nvPicPr>
              <p:blipFill>
                <a:blip r:embed="rId56"/>
                <a:stretch>
                  <a:fillRect/>
                </a:stretch>
              </p:blipFill>
              <p:spPr>
                <a:xfrm>
                  <a:off x="3668960" y="2993040"/>
                  <a:ext cx="118440" cy="7538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 name="Ink 8">
                  <a:extLst>
                    <a:ext uri="{FF2B5EF4-FFF2-40B4-BE49-F238E27FC236}">
                      <a16:creationId xmlns:a16="http://schemas.microsoft.com/office/drawing/2014/main" id="{C8F00E42-A4CE-0CEF-3353-DE28C9E0D78B}"/>
                    </a:ext>
                  </a:extLst>
                </p14:cNvPr>
                <p14:cNvContentPartPr/>
                <p14:nvPr/>
              </p14:nvContentPartPr>
              <p14:xfrm>
                <a:off x="3571040" y="2851920"/>
                <a:ext cx="157680" cy="263880"/>
              </p14:xfrm>
            </p:contentPart>
          </mc:Choice>
          <mc:Fallback xmlns="">
            <p:pic>
              <p:nvPicPr>
                <p:cNvPr id="9" name="Ink 8">
                  <a:extLst>
                    <a:ext uri="{FF2B5EF4-FFF2-40B4-BE49-F238E27FC236}">
                      <a16:creationId xmlns:a16="http://schemas.microsoft.com/office/drawing/2014/main" id="{C8F00E42-A4CE-0CEF-3353-DE28C9E0D78B}"/>
                    </a:ext>
                  </a:extLst>
                </p:cNvPr>
                <p:cNvPicPr/>
                <p:nvPr/>
              </p:nvPicPr>
              <p:blipFill>
                <a:blip r:embed="rId58"/>
                <a:stretch>
                  <a:fillRect/>
                </a:stretch>
              </p:blipFill>
              <p:spPr>
                <a:xfrm>
                  <a:off x="3553040" y="2833895"/>
                  <a:ext cx="193320" cy="29956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 name="Ink 9">
                  <a:extLst>
                    <a:ext uri="{FF2B5EF4-FFF2-40B4-BE49-F238E27FC236}">
                      <a16:creationId xmlns:a16="http://schemas.microsoft.com/office/drawing/2014/main" id="{8BF064ED-601C-F260-B742-46566E4DDD6C}"/>
                    </a:ext>
                  </a:extLst>
                </p14:cNvPr>
                <p14:cNvContentPartPr/>
                <p14:nvPr/>
              </p14:nvContentPartPr>
              <p14:xfrm>
                <a:off x="3708200" y="2869920"/>
                <a:ext cx="126000" cy="210600"/>
              </p14:xfrm>
            </p:contentPart>
          </mc:Choice>
          <mc:Fallback xmlns="">
            <p:pic>
              <p:nvPicPr>
                <p:cNvPr id="10" name="Ink 9">
                  <a:extLst>
                    <a:ext uri="{FF2B5EF4-FFF2-40B4-BE49-F238E27FC236}">
                      <a16:creationId xmlns:a16="http://schemas.microsoft.com/office/drawing/2014/main" id="{8BF064ED-601C-F260-B742-46566E4DDD6C}"/>
                    </a:ext>
                  </a:extLst>
                </p:cNvPr>
                <p:cNvPicPr/>
                <p:nvPr/>
              </p:nvPicPr>
              <p:blipFill>
                <a:blip r:embed="rId60"/>
                <a:stretch>
                  <a:fillRect/>
                </a:stretch>
              </p:blipFill>
              <p:spPr>
                <a:xfrm>
                  <a:off x="3690200" y="2851920"/>
                  <a:ext cx="1616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1" name="Ink 10">
                  <a:extLst>
                    <a:ext uri="{FF2B5EF4-FFF2-40B4-BE49-F238E27FC236}">
                      <a16:creationId xmlns:a16="http://schemas.microsoft.com/office/drawing/2014/main" id="{E2A199A4-B344-0EFC-75BF-F1D80C6849AD}"/>
                    </a:ext>
                  </a:extLst>
                </p14:cNvPr>
                <p14:cNvContentPartPr/>
                <p14:nvPr/>
              </p14:nvContentPartPr>
              <p14:xfrm>
                <a:off x="3597680" y="3045600"/>
                <a:ext cx="246960" cy="54360"/>
              </p14:xfrm>
            </p:contentPart>
          </mc:Choice>
          <mc:Fallback xmlns="">
            <p:pic>
              <p:nvPicPr>
                <p:cNvPr id="11" name="Ink 10">
                  <a:extLst>
                    <a:ext uri="{FF2B5EF4-FFF2-40B4-BE49-F238E27FC236}">
                      <a16:creationId xmlns:a16="http://schemas.microsoft.com/office/drawing/2014/main" id="{E2A199A4-B344-0EFC-75BF-F1D80C6849AD}"/>
                    </a:ext>
                  </a:extLst>
                </p:cNvPr>
                <p:cNvPicPr/>
                <p:nvPr/>
              </p:nvPicPr>
              <p:blipFill>
                <a:blip r:embed="rId62"/>
                <a:stretch>
                  <a:fillRect/>
                </a:stretch>
              </p:blipFill>
              <p:spPr>
                <a:xfrm>
                  <a:off x="3579680" y="3027600"/>
                  <a:ext cx="282600" cy="90000"/>
                </a:xfrm>
                <a:prstGeom prst="rect">
                  <a:avLst/>
                </a:prstGeom>
              </p:spPr>
            </p:pic>
          </mc:Fallback>
        </mc:AlternateContent>
      </p:grpSp>
      <p:grpSp>
        <p:nvGrpSpPr>
          <p:cNvPr id="55" name="Group 54">
            <a:extLst>
              <a:ext uri="{FF2B5EF4-FFF2-40B4-BE49-F238E27FC236}">
                <a16:creationId xmlns:a16="http://schemas.microsoft.com/office/drawing/2014/main" id="{794368F2-7652-F2F9-0109-3EEC4E8EA5F1}"/>
              </a:ext>
            </a:extLst>
          </p:cNvPr>
          <p:cNvGrpSpPr/>
          <p:nvPr/>
        </p:nvGrpSpPr>
        <p:grpSpPr>
          <a:xfrm>
            <a:off x="3643040" y="1376160"/>
            <a:ext cx="2510720" cy="2032200"/>
            <a:chOff x="3643040" y="1376160"/>
            <a:chExt cx="2510720" cy="2032200"/>
          </a:xfrm>
        </p:grpSpPr>
        <mc:AlternateContent xmlns:mc="http://schemas.openxmlformats.org/markup-compatibility/2006" xmlns:p14="http://schemas.microsoft.com/office/powerpoint/2010/main">
          <mc:Choice Requires="p14">
            <p:contentPart p14:bwMode="auto" r:id="rId63">
              <p14:nvContentPartPr>
                <p14:cNvPr id="15" name="Ink 14">
                  <a:extLst>
                    <a:ext uri="{FF2B5EF4-FFF2-40B4-BE49-F238E27FC236}">
                      <a16:creationId xmlns:a16="http://schemas.microsoft.com/office/drawing/2014/main" id="{55E0F253-7788-6B42-1968-CCE1265F9265}"/>
                    </a:ext>
                  </a:extLst>
                </p14:cNvPr>
                <p14:cNvContentPartPr/>
                <p14:nvPr/>
              </p14:nvContentPartPr>
              <p14:xfrm>
                <a:off x="3643040" y="2903760"/>
                <a:ext cx="89640" cy="116640"/>
              </p14:xfrm>
            </p:contentPart>
          </mc:Choice>
          <mc:Fallback xmlns="">
            <p:pic>
              <p:nvPicPr>
                <p:cNvPr id="15" name="Ink 14">
                  <a:extLst>
                    <a:ext uri="{FF2B5EF4-FFF2-40B4-BE49-F238E27FC236}">
                      <a16:creationId xmlns:a16="http://schemas.microsoft.com/office/drawing/2014/main" id="{55E0F253-7788-6B42-1968-CCE1265F9265}"/>
                    </a:ext>
                  </a:extLst>
                </p:cNvPr>
                <p:cNvPicPr/>
                <p:nvPr/>
              </p:nvPicPr>
              <p:blipFill>
                <a:blip r:embed="rId64"/>
                <a:stretch>
                  <a:fillRect/>
                </a:stretch>
              </p:blipFill>
              <p:spPr>
                <a:xfrm>
                  <a:off x="3624967" y="2885760"/>
                  <a:ext cx="125424"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6" name="Ink 15">
                  <a:extLst>
                    <a:ext uri="{FF2B5EF4-FFF2-40B4-BE49-F238E27FC236}">
                      <a16:creationId xmlns:a16="http://schemas.microsoft.com/office/drawing/2014/main" id="{24CDE2AC-C873-0C35-89D1-41422FC824BA}"/>
                    </a:ext>
                  </a:extLst>
                </p14:cNvPr>
                <p14:cNvContentPartPr/>
                <p14:nvPr/>
              </p14:nvContentPartPr>
              <p14:xfrm>
                <a:off x="3694520" y="2914560"/>
                <a:ext cx="65520" cy="78120"/>
              </p14:xfrm>
            </p:contentPart>
          </mc:Choice>
          <mc:Fallback xmlns="">
            <p:pic>
              <p:nvPicPr>
                <p:cNvPr id="16" name="Ink 15">
                  <a:extLst>
                    <a:ext uri="{FF2B5EF4-FFF2-40B4-BE49-F238E27FC236}">
                      <a16:creationId xmlns:a16="http://schemas.microsoft.com/office/drawing/2014/main" id="{24CDE2AC-C873-0C35-89D1-41422FC824BA}"/>
                    </a:ext>
                  </a:extLst>
                </p:cNvPr>
                <p:cNvPicPr/>
                <p:nvPr/>
              </p:nvPicPr>
              <p:blipFill>
                <a:blip r:embed="rId66"/>
                <a:stretch>
                  <a:fillRect/>
                </a:stretch>
              </p:blipFill>
              <p:spPr>
                <a:xfrm>
                  <a:off x="3676421" y="2896560"/>
                  <a:ext cx="101357"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3" name="Ink 32">
                  <a:extLst>
                    <a:ext uri="{FF2B5EF4-FFF2-40B4-BE49-F238E27FC236}">
                      <a16:creationId xmlns:a16="http://schemas.microsoft.com/office/drawing/2014/main" id="{E785BE7B-36D9-CE69-F009-35820A52199F}"/>
                    </a:ext>
                  </a:extLst>
                </p14:cNvPr>
                <p14:cNvContentPartPr/>
                <p14:nvPr/>
              </p14:nvContentPartPr>
              <p14:xfrm>
                <a:off x="4230280" y="2886000"/>
                <a:ext cx="268560" cy="284400"/>
              </p14:xfrm>
            </p:contentPart>
          </mc:Choice>
          <mc:Fallback xmlns="">
            <p:pic>
              <p:nvPicPr>
                <p:cNvPr id="33" name="Ink 32">
                  <a:extLst>
                    <a:ext uri="{FF2B5EF4-FFF2-40B4-BE49-F238E27FC236}">
                      <a16:creationId xmlns:a16="http://schemas.microsoft.com/office/drawing/2014/main" id="{E785BE7B-36D9-CE69-F009-35820A52199F}"/>
                    </a:ext>
                  </a:extLst>
                </p:cNvPr>
                <p:cNvPicPr/>
                <p:nvPr/>
              </p:nvPicPr>
              <p:blipFill>
                <a:blip r:embed="rId68"/>
                <a:stretch>
                  <a:fillRect/>
                </a:stretch>
              </p:blipFill>
              <p:spPr>
                <a:xfrm>
                  <a:off x="4212304" y="2868023"/>
                  <a:ext cx="304152" cy="319995"/>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4" name="Ink 33">
                  <a:extLst>
                    <a:ext uri="{FF2B5EF4-FFF2-40B4-BE49-F238E27FC236}">
                      <a16:creationId xmlns:a16="http://schemas.microsoft.com/office/drawing/2014/main" id="{974BA79E-7282-F847-C1F0-F06002169CFE}"/>
                    </a:ext>
                  </a:extLst>
                </p14:cNvPr>
                <p14:cNvContentPartPr/>
                <p14:nvPr/>
              </p14:nvContentPartPr>
              <p14:xfrm>
                <a:off x="4063240" y="2678640"/>
                <a:ext cx="685440" cy="692640"/>
              </p14:xfrm>
            </p:contentPart>
          </mc:Choice>
          <mc:Fallback xmlns="">
            <p:pic>
              <p:nvPicPr>
                <p:cNvPr id="34" name="Ink 33">
                  <a:extLst>
                    <a:ext uri="{FF2B5EF4-FFF2-40B4-BE49-F238E27FC236}">
                      <a16:creationId xmlns:a16="http://schemas.microsoft.com/office/drawing/2014/main" id="{974BA79E-7282-F847-C1F0-F06002169CFE}"/>
                    </a:ext>
                  </a:extLst>
                </p:cNvPr>
                <p:cNvPicPr/>
                <p:nvPr/>
              </p:nvPicPr>
              <p:blipFill>
                <a:blip r:embed="rId70"/>
                <a:stretch>
                  <a:fillRect/>
                </a:stretch>
              </p:blipFill>
              <p:spPr>
                <a:xfrm>
                  <a:off x="4045240" y="2660649"/>
                  <a:ext cx="721080" cy="728261"/>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5" name="Ink 34">
                  <a:extLst>
                    <a:ext uri="{FF2B5EF4-FFF2-40B4-BE49-F238E27FC236}">
                      <a16:creationId xmlns:a16="http://schemas.microsoft.com/office/drawing/2014/main" id="{37967EE5-DB1F-ED64-D501-4DDD983B1749}"/>
                    </a:ext>
                  </a:extLst>
                </p14:cNvPr>
                <p14:cNvContentPartPr/>
                <p14:nvPr/>
              </p14:nvContentPartPr>
              <p14:xfrm>
                <a:off x="5688280" y="2865480"/>
                <a:ext cx="42480" cy="295920"/>
              </p14:xfrm>
            </p:contentPart>
          </mc:Choice>
          <mc:Fallback xmlns="">
            <p:pic>
              <p:nvPicPr>
                <p:cNvPr id="35" name="Ink 34">
                  <a:extLst>
                    <a:ext uri="{FF2B5EF4-FFF2-40B4-BE49-F238E27FC236}">
                      <a16:creationId xmlns:a16="http://schemas.microsoft.com/office/drawing/2014/main" id="{37967EE5-DB1F-ED64-D501-4DDD983B1749}"/>
                    </a:ext>
                  </a:extLst>
                </p:cNvPr>
                <p:cNvPicPr/>
                <p:nvPr/>
              </p:nvPicPr>
              <p:blipFill>
                <a:blip r:embed="rId72"/>
                <a:stretch>
                  <a:fillRect/>
                </a:stretch>
              </p:blipFill>
              <p:spPr>
                <a:xfrm>
                  <a:off x="5670280" y="2847480"/>
                  <a:ext cx="7812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6" name="Ink 35">
                  <a:extLst>
                    <a:ext uri="{FF2B5EF4-FFF2-40B4-BE49-F238E27FC236}">
                      <a16:creationId xmlns:a16="http://schemas.microsoft.com/office/drawing/2014/main" id="{57BD7A35-CB05-161B-CB05-294E99920F72}"/>
                    </a:ext>
                  </a:extLst>
                </p14:cNvPr>
                <p14:cNvContentPartPr/>
                <p14:nvPr/>
              </p14:nvContentPartPr>
              <p14:xfrm>
                <a:off x="5665240" y="2806080"/>
                <a:ext cx="194400" cy="342360"/>
              </p14:xfrm>
            </p:contentPart>
          </mc:Choice>
          <mc:Fallback xmlns="">
            <p:pic>
              <p:nvPicPr>
                <p:cNvPr id="36" name="Ink 35">
                  <a:extLst>
                    <a:ext uri="{FF2B5EF4-FFF2-40B4-BE49-F238E27FC236}">
                      <a16:creationId xmlns:a16="http://schemas.microsoft.com/office/drawing/2014/main" id="{57BD7A35-CB05-161B-CB05-294E99920F72}"/>
                    </a:ext>
                  </a:extLst>
                </p:cNvPr>
                <p:cNvPicPr/>
                <p:nvPr/>
              </p:nvPicPr>
              <p:blipFill>
                <a:blip r:embed="rId74"/>
                <a:stretch>
                  <a:fillRect/>
                </a:stretch>
              </p:blipFill>
              <p:spPr>
                <a:xfrm>
                  <a:off x="5647240" y="2788061"/>
                  <a:ext cx="230040" cy="378038"/>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7" name="Ink 36">
                  <a:extLst>
                    <a:ext uri="{FF2B5EF4-FFF2-40B4-BE49-F238E27FC236}">
                      <a16:creationId xmlns:a16="http://schemas.microsoft.com/office/drawing/2014/main" id="{27481AAB-CC0E-B919-9D43-CE9FDE845084}"/>
                    </a:ext>
                  </a:extLst>
                </p14:cNvPr>
                <p14:cNvContentPartPr/>
                <p14:nvPr/>
              </p14:nvContentPartPr>
              <p14:xfrm>
                <a:off x="5384080" y="2658480"/>
                <a:ext cx="769680" cy="749880"/>
              </p14:xfrm>
            </p:contentPart>
          </mc:Choice>
          <mc:Fallback xmlns="">
            <p:pic>
              <p:nvPicPr>
                <p:cNvPr id="37" name="Ink 36">
                  <a:extLst>
                    <a:ext uri="{FF2B5EF4-FFF2-40B4-BE49-F238E27FC236}">
                      <a16:creationId xmlns:a16="http://schemas.microsoft.com/office/drawing/2014/main" id="{27481AAB-CC0E-B919-9D43-CE9FDE845084}"/>
                    </a:ext>
                  </a:extLst>
                </p:cNvPr>
                <p:cNvPicPr/>
                <p:nvPr/>
              </p:nvPicPr>
              <p:blipFill>
                <a:blip r:embed="rId76"/>
                <a:stretch>
                  <a:fillRect/>
                </a:stretch>
              </p:blipFill>
              <p:spPr>
                <a:xfrm>
                  <a:off x="5366072" y="2640480"/>
                  <a:ext cx="805337" cy="785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3" name="Ink 22">
                  <a:extLst>
                    <a:ext uri="{FF2B5EF4-FFF2-40B4-BE49-F238E27FC236}">
                      <a16:creationId xmlns:a16="http://schemas.microsoft.com/office/drawing/2014/main" id="{89E703AE-6CBC-355A-79D1-D43381A4915D}"/>
                    </a:ext>
                  </a:extLst>
                </p14:cNvPr>
                <p14:cNvContentPartPr/>
                <p14:nvPr/>
              </p14:nvContentPartPr>
              <p14:xfrm>
                <a:off x="4075840" y="1681440"/>
                <a:ext cx="202320" cy="302760"/>
              </p14:xfrm>
            </p:contentPart>
          </mc:Choice>
          <mc:Fallback xmlns="">
            <p:pic>
              <p:nvPicPr>
                <p:cNvPr id="23" name="Ink 22">
                  <a:extLst>
                    <a:ext uri="{FF2B5EF4-FFF2-40B4-BE49-F238E27FC236}">
                      <a16:creationId xmlns:a16="http://schemas.microsoft.com/office/drawing/2014/main" id="{89E703AE-6CBC-355A-79D1-D43381A4915D}"/>
                    </a:ext>
                  </a:extLst>
                </p:cNvPr>
                <p:cNvPicPr/>
                <p:nvPr/>
              </p:nvPicPr>
              <p:blipFill>
                <a:blip r:embed="rId78"/>
                <a:stretch>
                  <a:fillRect/>
                </a:stretch>
              </p:blipFill>
              <p:spPr>
                <a:xfrm>
                  <a:off x="4057840" y="1663440"/>
                  <a:ext cx="23796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4" name="Ink 23">
                  <a:extLst>
                    <a:ext uri="{FF2B5EF4-FFF2-40B4-BE49-F238E27FC236}">
                      <a16:creationId xmlns:a16="http://schemas.microsoft.com/office/drawing/2014/main" id="{6BE86AB5-4E7A-5914-E419-6AFCB7D757AE}"/>
                    </a:ext>
                  </a:extLst>
                </p14:cNvPr>
                <p14:cNvContentPartPr/>
                <p14:nvPr/>
              </p14:nvContentPartPr>
              <p14:xfrm>
                <a:off x="4124080" y="1834080"/>
                <a:ext cx="163440" cy="21600"/>
              </p14:xfrm>
            </p:contentPart>
          </mc:Choice>
          <mc:Fallback xmlns="">
            <p:pic>
              <p:nvPicPr>
                <p:cNvPr id="24" name="Ink 23">
                  <a:extLst>
                    <a:ext uri="{FF2B5EF4-FFF2-40B4-BE49-F238E27FC236}">
                      <a16:creationId xmlns:a16="http://schemas.microsoft.com/office/drawing/2014/main" id="{6BE86AB5-4E7A-5914-E419-6AFCB7D757AE}"/>
                    </a:ext>
                  </a:extLst>
                </p:cNvPr>
                <p:cNvPicPr/>
                <p:nvPr/>
              </p:nvPicPr>
              <p:blipFill>
                <a:blip r:embed="rId80"/>
                <a:stretch>
                  <a:fillRect/>
                </a:stretch>
              </p:blipFill>
              <p:spPr>
                <a:xfrm>
                  <a:off x="4106080" y="1816080"/>
                  <a:ext cx="1990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5" name="Ink 24">
                  <a:extLst>
                    <a:ext uri="{FF2B5EF4-FFF2-40B4-BE49-F238E27FC236}">
                      <a16:creationId xmlns:a16="http://schemas.microsoft.com/office/drawing/2014/main" id="{DFA9C8B4-E495-96AB-01D8-A3A8C90176D7}"/>
                    </a:ext>
                  </a:extLst>
                </p14:cNvPr>
                <p14:cNvContentPartPr/>
                <p14:nvPr/>
              </p14:nvContentPartPr>
              <p14:xfrm>
                <a:off x="3883240" y="1551480"/>
                <a:ext cx="602280" cy="528480"/>
              </p14:xfrm>
            </p:contentPart>
          </mc:Choice>
          <mc:Fallback xmlns="">
            <p:pic>
              <p:nvPicPr>
                <p:cNvPr id="25" name="Ink 24">
                  <a:extLst>
                    <a:ext uri="{FF2B5EF4-FFF2-40B4-BE49-F238E27FC236}">
                      <a16:creationId xmlns:a16="http://schemas.microsoft.com/office/drawing/2014/main" id="{DFA9C8B4-E495-96AB-01D8-A3A8C90176D7}"/>
                    </a:ext>
                  </a:extLst>
                </p:cNvPr>
                <p:cNvPicPr/>
                <p:nvPr/>
              </p:nvPicPr>
              <p:blipFill>
                <a:blip r:embed="rId82"/>
                <a:stretch>
                  <a:fillRect/>
                </a:stretch>
              </p:blipFill>
              <p:spPr>
                <a:xfrm>
                  <a:off x="3865240" y="1533480"/>
                  <a:ext cx="63792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6" name="Ink 25">
                  <a:extLst>
                    <a:ext uri="{FF2B5EF4-FFF2-40B4-BE49-F238E27FC236}">
                      <a16:creationId xmlns:a16="http://schemas.microsoft.com/office/drawing/2014/main" id="{6FCCD1A5-5B00-5F99-A922-3A5FA94F51FE}"/>
                    </a:ext>
                  </a:extLst>
                </p14:cNvPr>
                <p14:cNvContentPartPr/>
                <p14:nvPr/>
              </p14:nvContentPartPr>
              <p14:xfrm>
                <a:off x="5680360" y="1644360"/>
                <a:ext cx="25920" cy="284400"/>
              </p14:xfrm>
            </p:contentPart>
          </mc:Choice>
          <mc:Fallback xmlns="">
            <p:pic>
              <p:nvPicPr>
                <p:cNvPr id="26" name="Ink 25">
                  <a:extLst>
                    <a:ext uri="{FF2B5EF4-FFF2-40B4-BE49-F238E27FC236}">
                      <a16:creationId xmlns:a16="http://schemas.microsoft.com/office/drawing/2014/main" id="{6FCCD1A5-5B00-5F99-A922-3A5FA94F51FE}"/>
                    </a:ext>
                  </a:extLst>
                </p:cNvPr>
                <p:cNvPicPr/>
                <p:nvPr/>
              </p:nvPicPr>
              <p:blipFill>
                <a:blip r:embed="rId84"/>
                <a:stretch>
                  <a:fillRect/>
                </a:stretch>
              </p:blipFill>
              <p:spPr>
                <a:xfrm>
                  <a:off x="5662360" y="1626360"/>
                  <a:ext cx="6156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7" name="Ink 26">
                  <a:extLst>
                    <a:ext uri="{FF2B5EF4-FFF2-40B4-BE49-F238E27FC236}">
                      <a16:creationId xmlns:a16="http://schemas.microsoft.com/office/drawing/2014/main" id="{001F747E-FDC1-C785-E298-7192564D4A79}"/>
                    </a:ext>
                  </a:extLst>
                </p14:cNvPr>
                <p14:cNvContentPartPr/>
                <p14:nvPr/>
              </p14:nvContentPartPr>
              <p14:xfrm>
                <a:off x="5658760" y="1643280"/>
                <a:ext cx="199800" cy="293760"/>
              </p14:xfrm>
            </p:contentPart>
          </mc:Choice>
          <mc:Fallback xmlns="">
            <p:pic>
              <p:nvPicPr>
                <p:cNvPr id="27" name="Ink 26">
                  <a:extLst>
                    <a:ext uri="{FF2B5EF4-FFF2-40B4-BE49-F238E27FC236}">
                      <a16:creationId xmlns:a16="http://schemas.microsoft.com/office/drawing/2014/main" id="{001F747E-FDC1-C785-E298-7192564D4A79}"/>
                    </a:ext>
                  </a:extLst>
                </p:cNvPr>
                <p:cNvPicPr/>
                <p:nvPr/>
              </p:nvPicPr>
              <p:blipFill>
                <a:blip r:embed="rId86"/>
                <a:stretch>
                  <a:fillRect/>
                </a:stretch>
              </p:blipFill>
              <p:spPr>
                <a:xfrm>
                  <a:off x="5640760" y="1625280"/>
                  <a:ext cx="23544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8" name="Ink 27">
                  <a:extLst>
                    <a:ext uri="{FF2B5EF4-FFF2-40B4-BE49-F238E27FC236}">
                      <a16:creationId xmlns:a16="http://schemas.microsoft.com/office/drawing/2014/main" id="{8C18D3C3-B50F-BA3A-DBF7-2BD03C7C09A2}"/>
                    </a:ext>
                  </a:extLst>
                </p14:cNvPr>
                <p14:cNvContentPartPr/>
                <p14:nvPr/>
              </p14:nvContentPartPr>
              <p14:xfrm>
                <a:off x="5535640" y="1499640"/>
                <a:ext cx="599400" cy="563400"/>
              </p14:xfrm>
            </p:contentPart>
          </mc:Choice>
          <mc:Fallback xmlns="">
            <p:pic>
              <p:nvPicPr>
                <p:cNvPr id="28" name="Ink 27">
                  <a:extLst>
                    <a:ext uri="{FF2B5EF4-FFF2-40B4-BE49-F238E27FC236}">
                      <a16:creationId xmlns:a16="http://schemas.microsoft.com/office/drawing/2014/main" id="{8C18D3C3-B50F-BA3A-DBF7-2BD03C7C09A2}"/>
                    </a:ext>
                  </a:extLst>
                </p:cNvPr>
                <p:cNvPicPr/>
                <p:nvPr/>
              </p:nvPicPr>
              <p:blipFill>
                <a:blip r:embed="rId88"/>
                <a:stretch>
                  <a:fillRect/>
                </a:stretch>
              </p:blipFill>
              <p:spPr>
                <a:xfrm>
                  <a:off x="5517640" y="1481640"/>
                  <a:ext cx="635040" cy="599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0" name="Ink 39">
                  <a:extLst>
                    <a:ext uri="{FF2B5EF4-FFF2-40B4-BE49-F238E27FC236}">
                      <a16:creationId xmlns:a16="http://schemas.microsoft.com/office/drawing/2014/main" id="{96EA9CBF-7F5C-F51F-33A8-0F0577B239C3}"/>
                    </a:ext>
                  </a:extLst>
                </p14:cNvPr>
                <p14:cNvContentPartPr/>
                <p14:nvPr/>
              </p14:nvContentPartPr>
              <p14:xfrm>
                <a:off x="4623400" y="1772880"/>
                <a:ext cx="58320" cy="7200"/>
              </p14:xfrm>
            </p:contentPart>
          </mc:Choice>
          <mc:Fallback xmlns="">
            <p:pic>
              <p:nvPicPr>
                <p:cNvPr id="40" name="Ink 39">
                  <a:extLst>
                    <a:ext uri="{FF2B5EF4-FFF2-40B4-BE49-F238E27FC236}">
                      <a16:creationId xmlns:a16="http://schemas.microsoft.com/office/drawing/2014/main" id="{96EA9CBF-7F5C-F51F-33A8-0F0577B239C3}"/>
                    </a:ext>
                  </a:extLst>
                </p:cNvPr>
                <p:cNvPicPr/>
                <p:nvPr/>
              </p:nvPicPr>
              <p:blipFill>
                <a:blip r:embed="rId90"/>
                <a:stretch>
                  <a:fillRect/>
                </a:stretch>
              </p:blipFill>
              <p:spPr>
                <a:xfrm>
                  <a:off x="4605510" y="1755737"/>
                  <a:ext cx="93741" cy="41143"/>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1" name="Ink 40">
                  <a:extLst>
                    <a:ext uri="{FF2B5EF4-FFF2-40B4-BE49-F238E27FC236}">
                      <a16:creationId xmlns:a16="http://schemas.microsoft.com/office/drawing/2014/main" id="{50A304F3-DEB1-0D79-8EA4-8E0CE499E3EE}"/>
                    </a:ext>
                  </a:extLst>
                </p14:cNvPr>
                <p14:cNvContentPartPr/>
                <p14:nvPr/>
              </p14:nvContentPartPr>
              <p14:xfrm>
                <a:off x="4416040" y="1795200"/>
                <a:ext cx="949320" cy="26280"/>
              </p14:xfrm>
            </p:contentPart>
          </mc:Choice>
          <mc:Fallback xmlns="">
            <p:pic>
              <p:nvPicPr>
                <p:cNvPr id="41" name="Ink 40">
                  <a:extLst>
                    <a:ext uri="{FF2B5EF4-FFF2-40B4-BE49-F238E27FC236}">
                      <a16:creationId xmlns:a16="http://schemas.microsoft.com/office/drawing/2014/main" id="{50A304F3-DEB1-0D79-8EA4-8E0CE499E3EE}"/>
                    </a:ext>
                  </a:extLst>
                </p:cNvPr>
                <p:cNvPicPr/>
                <p:nvPr/>
              </p:nvPicPr>
              <p:blipFill>
                <a:blip r:embed="rId92"/>
                <a:stretch>
                  <a:fillRect/>
                </a:stretch>
              </p:blipFill>
              <p:spPr>
                <a:xfrm>
                  <a:off x="4398040" y="1777200"/>
                  <a:ext cx="9849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3" name="Ink 42">
                  <a:extLst>
                    <a:ext uri="{FF2B5EF4-FFF2-40B4-BE49-F238E27FC236}">
                      <a16:creationId xmlns:a16="http://schemas.microsoft.com/office/drawing/2014/main" id="{EB19E640-09A3-8E68-7056-C90B7263B2C4}"/>
                    </a:ext>
                  </a:extLst>
                </p14:cNvPr>
                <p14:cNvContentPartPr/>
                <p14:nvPr/>
              </p14:nvContentPartPr>
              <p14:xfrm>
                <a:off x="4564360" y="2057640"/>
                <a:ext cx="998280" cy="790560"/>
              </p14:xfrm>
            </p:contentPart>
          </mc:Choice>
          <mc:Fallback xmlns="">
            <p:pic>
              <p:nvPicPr>
                <p:cNvPr id="43" name="Ink 42">
                  <a:extLst>
                    <a:ext uri="{FF2B5EF4-FFF2-40B4-BE49-F238E27FC236}">
                      <a16:creationId xmlns:a16="http://schemas.microsoft.com/office/drawing/2014/main" id="{EB19E640-09A3-8E68-7056-C90B7263B2C4}"/>
                    </a:ext>
                  </a:extLst>
                </p:cNvPr>
                <p:cNvPicPr/>
                <p:nvPr/>
              </p:nvPicPr>
              <p:blipFill>
                <a:blip r:embed="rId94"/>
                <a:stretch>
                  <a:fillRect/>
                </a:stretch>
              </p:blipFill>
              <p:spPr>
                <a:xfrm>
                  <a:off x="4546360" y="2039648"/>
                  <a:ext cx="1033920" cy="826184"/>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5" name="Ink 44">
                  <a:extLst>
                    <a:ext uri="{FF2B5EF4-FFF2-40B4-BE49-F238E27FC236}">
                      <a16:creationId xmlns:a16="http://schemas.microsoft.com/office/drawing/2014/main" id="{0684626D-4CAB-762D-DB2D-E83AE28FB6D6}"/>
                    </a:ext>
                  </a:extLst>
                </p14:cNvPr>
                <p14:cNvContentPartPr/>
                <p14:nvPr/>
              </p14:nvContentPartPr>
              <p14:xfrm>
                <a:off x="4740040" y="2982840"/>
                <a:ext cx="703800" cy="52920"/>
              </p14:xfrm>
            </p:contentPart>
          </mc:Choice>
          <mc:Fallback xmlns="">
            <p:pic>
              <p:nvPicPr>
                <p:cNvPr id="45" name="Ink 44">
                  <a:extLst>
                    <a:ext uri="{FF2B5EF4-FFF2-40B4-BE49-F238E27FC236}">
                      <a16:creationId xmlns:a16="http://schemas.microsoft.com/office/drawing/2014/main" id="{0684626D-4CAB-762D-DB2D-E83AE28FB6D6}"/>
                    </a:ext>
                  </a:extLst>
                </p:cNvPr>
                <p:cNvPicPr/>
                <p:nvPr/>
              </p:nvPicPr>
              <p:blipFill>
                <a:blip r:embed="rId96"/>
                <a:stretch>
                  <a:fillRect/>
                </a:stretch>
              </p:blipFill>
              <p:spPr>
                <a:xfrm>
                  <a:off x="4722040" y="2964962"/>
                  <a:ext cx="739440" cy="88319"/>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6" name="Ink 45">
                  <a:extLst>
                    <a:ext uri="{FF2B5EF4-FFF2-40B4-BE49-F238E27FC236}">
                      <a16:creationId xmlns:a16="http://schemas.microsoft.com/office/drawing/2014/main" id="{0ADC89BB-A856-A27F-C828-BD0EA8C052E0}"/>
                    </a:ext>
                  </a:extLst>
                </p14:cNvPr>
                <p14:cNvContentPartPr/>
                <p14:nvPr/>
              </p14:nvContentPartPr>
              <p14:xfrm>
                <a:off x="4897000" y="1376160"/>
                <a:ext cx="153720" cy="16920"/>
              </p14:xfrm>
            </p:contentPart>
          </mc:Choice>
          <mc:Fallback xmlns="">
            <p:pic>
              <p:nvPicPr>
                <p:cNvPr id="46" name="Ink 45">
                  <a:extLst>
                    <a:ext uri="{FF2B5EF4-FFF2-40B4-BE49-F238E27FC236}">
                      <a16:creationId xmlns:a16="http://schemas.microsoft.com/office/drawing/2014/main" id="{0ADC89BB-A856-A27F-C828-BD0EA8C052E0}"/>
                    </a:ext>
                  </a:extLst>
                </p:cNvPr>
                <p:cNvPicPr/>
                <p:nvPr/>
              </p:nvPicPr>
              <p:blipFill>
                <a:blip r:embed="rId98"/>
                <a:stretch>
                  <a:fillRect/>
                </a:stretch>
              </p:blipFill>
              <p:spPr>
                <a:xfrm>
                  <a:off x="4879000" y="1358160"/>
                  <a:ext cx="1893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9" name="Ink 48">
                  <a:extLst>
                    <a:ext uri="{FF2B5EF4-FFF2-40B4-BE49-F238E27FC236}">
                      <a16:creationId xmlns:a16="http://schemas.microsoft.com/office/drawing/2014/main" id="{7F1D0B67-734C-1E96-C617-C587B4958247}"/>
                    </a:ext>
                  </a:extLst>
                </p14:cNvPr>
                <p14:cNvContentPartPr/>
                <p14:nvPr/>
              </p14:nvContentPartPr>
              <p14:xfrm>
                <a:off x="4870000" y="1395600"/>
                <a:ext cx="160560" cy="267480"/>
              </p14:xfrm>
            </p:contentPart>
          </mc:Choice>
          <mc:Fallback xmlns="">
            <p:pic>
              <p:nvPicPr>
                <p:cNvPr id="49" name="Ink 48">
                  <a:extLst>
                    <a:ext uri="{FF2B5EF4-FFF2-40B4-BE49-F238E27FC236}">
                      <a16:creationId xmlns:a16="http://schemas.microsoft.com/office/drawing/2014/main" id="{7F1D0B67-734C-1E96-C617-C587B4958247}"/>
                    </a:ext>
                  </a:extLst>
                </p:cNvPr>
                <p:cNvPicPr/>
                <p:nvPr/>
              </p:nvPicPr>
              <p:blipFill>
                <a:blip r:embed="rId100"/>
                <a:stretch>
                  <a:fillRect/>
                </a:stretch>
              </p:blipFill>
              <p:spPr>
                <a:xfrm>
                  <a:off x="4852000" y="1377576"/>
                  <a:ext cx="196200" cy="303168"/>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1" name="Ink 50">
                  <a:extLst>
                    <a:ext uri="{FF2B5EF4-FFF2-40B4-BE49-F238E27FC236}">
                      <a16:creationId xmlns:a16="http://schemas.microsoft.com/office/drawing/2014/main" id="{5B92C35F-A588-5D4C-DF72-B233ADAB41C5}"/>
                    </a:ext>
                  </a:extLst>
                </p14:cNvPr>
                <p14:cNvContentPartPr/>
                <p14:nvPr/>
              </p14:nvContentPartPr>
              <p14:xfrm>
                <a:off x="4890520" y="2135400"/>
                <a:ext cx="162720" cy="232200"/>
              </p14:xfrm>
            </p:contentPart>
          </mc:Choice>
          <mc:Fallback xmlns="">
            <p:pic>
              <p:nvPicPr>
                <p:cNvPr id="51" name="Ink 50">
                  <a:extLst>
                    <a:ext uri="{FF2B5EF4-FFF2-40B4-BE49-F238E27FC236}">
                      <a16:creationId xmlns:a16="http://schemas.microsoft.com/office/drawing/2014/main" id="{5B92C35F-A588-5D4C-DF72-B233ADAB41C5}"/>
                    </a:ext>
                  </a:extLst>
                </p:cNvPr>
                <p:cNvPicPr/>
                <p:nvPr/>
              </p:nvPicPr>
              <p:blipFill>
                <a:blip r:embed="rId102"/>
                <a:stretch>
                  <a:fillRect/>
                </a:stretch>
              </p:blipFill>
              <p:spPr>
                <a:xfrm>
                  <a:off x="4872480" y="2117400"/>
                  <a:ext cx="198439"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2" name="Ink 51">
                  <a:extLst>
                    <a:ext uri="{FF2B5EF4-FFF2-40B4-BE49-F238E27FC236}">
                      <a16:creationId xmlns:a16="http://schemas.microsoft.com/office/drawing/2014/main" id="{4C5F12DC-6B55-C61D-ED86-B8A549613743}"/>
                    </a:ext>
                  </a:extLst>
                </p14:cNvPr>
                <p14:cNvContentPartPr/>
                <p14:nvPr/>
              </p14:nvContentPartPr>
              <p14:xfrm>
                <a:off x="4924360" y="2246640"/>
                <a:ext cx="64800" cy="44640"/>
              </p14:xfrm>
            </p:contentPart>
          </mc:Choice>
          <mc:Fallback xmlns="">
            <p:pic>
              <p:nvPicPr>
                <p:cNvPr id="52" name="Ink 51">
                  <a:extLst>
                    <a:ext uri="{FF2B5EF4-FFF2-40B4-BE49-F238E27FC236}">
                      <a16:creationId xmlns:a16="http://schemas.microsoft.com/office/drawing/2014/main" id="{4C5F12DC-6B55-C61D-ED86-B8A549613743}"/>
                    </a:ext>
                  </a:extLst>
                </p:cNvPr>
                <p:cNvPicPr/>
                <p:nvPr/>
              </p:nvPicPr>
              <p:blipFill>
                <a:blip r:embed="rId104"/>
                <a:stretch>
                  <a:fillRect/>
                </a:stretch>
              </p:blipFill>
              <p:spPr>
                <a:xfrm>
                  <a:off x="4906360" y="2228640"/>
                  <a:ext cx="1004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3" name="Ink 52">
                  <a:extLst>
                    <a:ext uri="{FF2B5EF4-FFF2-40B4-BE49-F238E27FC236}">
                      <a16:creationId xmlns:a16="http://schemas.microsoft.com/office/drawing/2014/main" id="{A5CE928B-EF53-590E-0666-46F5E4CF13A4}"/>
                    </a:ext>
                  </a:extLst>
                </p14:cNvPr>
                <p14:cNvContentPartPr/>
                <p14:nvPr/>
              </p14:nvContentPartPr>
              <p14:xfrm>
                <a:off x="5077720" y="2708880"/>
                <a:ext cx="86400" cy="223560"/>
              </p14:xfrm>
            </p:contentPart>
          </mc:Choice>
          <mc:Fallback xmlns="">
            <p:pic>
              <p:nvPicPr>
                <p:cNvPr id="53" name="Ink 52">
                  <a:extLst>
                    <a:ext uri="{FF2B5EF4-FFF2-40B4-BE49-F238E27FC236}">
                      <a16:creationId xmlns:a16="http://schemas.microsoft.com/office/drawing/2014/main" id="{A5CE928B-EF53-590E-0666-46F5E4CF13A4}"/>
                    </a:ext>
                  </a:extLst>
                </p:cNvPr>
                <p:cNvPicPr/>
                <p:nvPr/>
              </p:nvPicPr>
              <p:blipFill>
                <a:blip r:embed="rId106"/>
                <a:stretch>
                  <a:fillRect/>
                </a:stretch>
              </p:blipFill>
              <p:spPr>
                <a:xfrm>
                  <a:off x="5059720" y="2690880"/>
                  <a:ext cx="1220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4" name="Ink 53">
                  <a:extLst>
                    <a:ext uri="{FF2B5EF4-FFF2-40B4-BE49-F238E27FC236}">
                      <a16:creationId xmlns:a16="http://schemas.microsoft.com/office/drawing/2014/main" id="{A56505BF-DD79-6A10-599E-C9A8B2E91A89}"/>
                    </a:ext>
                  </a:extLst>
                </p14:cNvPr>
                <p14:cNvContentPartPr/>
                <p14:nvPr/>
              </p14:nvContentPartPr>
              <p14:xfrm>
                <a:off x="5043880" y="2822640"/>
                <a:ext cx="185760" cy="9000"/>
              </p14:xfrm>
            </p:contentPart>
          </mc:Choice>
          <mc:Fallback xmlns="">
            <p:pic>
              <p:nvPicPr>
                <p:cNvPr id="54" name="Ink 53">
                  <a:extLst>
                    <a:ext uri="{FF2B5EF4-FFF2-40B4-BE49-F238E27FC236}">
                      <a16:creationId xmlns:a16="http://schemas.microsoft.com/office/drawing/2014/main" id="{A56505BF-DD79-6A10-599E-C9A8B2E91A89}"/>
                    </a:ext>
                  </a:extLst>
                </p:cNvPr>
                <p:cNvPicPr/>
                <p:nvPr/>
              </p:nvPicPr>
              <p:blipFill>
                <a:blip r:embed="rId108"/>
                <a:stretch>
                  <a:fillRect/>
                </a:stretch>
              </p:blipFill>
              <p:spPr>
                <a:xfrm>
                  <a:off x="5025880" y="2804640"/>
                  <a:ext cx="221400" cy="44640"/>
                </a:xfrm>
                <a:prstGeom prst="rect">
                  <a:avLst/>
                </a:prstGeom>
              </p:spPr>
            </p:pic>
          </mc:Fallback>
        </mc:AlternateContent>
      </p:grpSp>
      <p:grpSp>
        <p:nvGrpSpPr>
          <p:cNvPr id="39" name="Group 38">
            <a:extLst>
              <a:ext uri="{FF2B5EF4-FFF2-40B4-BE49-F238E27FC236}">
                <a16:creationId xmlns:a16="http://schemas.microsoft.com/office/drawing/2014/main" id="{2CE27731-31F3-02A0-0B29-8D5CED513C2F}"/>
              </a:ext>
            </a:extLst>
          </p:cNvPr>
          <p:cNvGrpSpPr/>
          <p:nvPr/>
        </p:nvGrpSpPr>
        <p:grpSpPr>
          <a:xfrm>
            <a:off x="5765240" y="3510720"/>
            <a:ext cx="725040" cy="816840"/>
            <a:chOff x="5765240" y="3510720"/>
            <a:chExt cx="725040" cy="816840"/>
          </a:xfrm>
        </p:grpSpPr>
        <mc:AlternateContent xmlns:mc="http://schemas.openxmlformats.org/markup-compatibility/2006" xmlns:p14="http://schemas.microsoft.com/office/powerpoint/2010/main">
          <mc:Choice Requires="p14">
            <p:contentPart p14:bwMode="auto" r:id="rId109">
              <p14:nvContentPartPr>
                <p14:cNvPr id="19" name="Ink 18">
                  <a:extLst>
                    <a:ext uri="{FF2B5EF4-FFF2-40B4-BE49-F238E27FC236}">
                      <a16:creationId xmlns:a16="http://schemas.microsoft.com/office/drawing/2014/main" id="{79225436-8105-DBFF-1616-09D046E6AFA2}"/>
                    </a:ext>
                  </a:extLst>
                </p14:cNvPr>
                <p14:cNvContentPartPr/>
                <p14:nvPr/>
              </p14:nvContentPartPr>
              <p14:xfrm>
                <a:off x="6038120" y="3859920"/>
                <a:ext cx="452160" cy="103680"/>
              </p14:xfrm>
            </p:contentPart>
          </mc:Choice>
          <mc:Fallback xmlns="">
            <p:pic>
              <p:nvPicPr>
                <p:cNvPr id="19" name="Ink 18">
                  <a:extLst>
                    <a:ext uri="{FF2B5EF4-FFF2-40B4-BE49-F238E27FC236}">
                      <a16:creationId xmlns:a16="http://schemas.microsoft.com/office/drawing/2014/main" id="{79225436-8105-DBFF-1616-09D046E6AFA2}"/>
                    </a:ext>
                  </a:extLst>
                </p:cNvPr>
                <p:cNvPicPr/>
                <p:nvPr/>
              </p:nvPicPr>
              <p:blipFill>
                <a:blip r:embed="rId110"/>
                <a:stretch>
                  <a:fillRect/>
                </a:stretch>
              </p:blipFill>
              <p:spPr>
                <a:xfrm>
                  <a:off x="6020120" y="3841920"/>
                  <a:ext cx="4878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0" name="Ink 19">
                  <a:extLst>
                    <a:ext uri="{FF2B5EF4-FFF2-40B4-BE49-F238E27FC236}">
                      <a16:creationId xmlns:a16="http://schemas.microsoft.com/office/drawing/2014/main" id="{8C35DFE5-AC88-3D5C-26DD-EB37F948473E}"/>
                    </a:ext>
                  </a:extLst>
                </p14:cNvPr>
                <p14:cNvContentPartPr/>
                <p14:nvPr/>
              </p14:nvContentPartPr>
              <p14:xfrm>
                <a:off x="5966840" y="4129560"/>
                <a:ext cx="441000" cy="49320"/>
              </p14:xfrm>
            </p:contentPart>
          </mc:Choice>
          <mc:Fallback xmlns="">
            <p:pic>
              <p:nvPicPr>
                <p:cNvPr id="20" name="Ink 19">
                  <a:extLst>
                    <a:ext uri="{FF2B5EF4-FFF2-40B4-BE49-F238E27FC236}">
                      <a16:creationId xmlns:a16="http://schemas.microsoft.com/office/drawing/2014/main" id="{8C35DFE5-AC88-3D5C-26DD-EB37F948473E}"/>
                    </a:ext>
                  </a:extLst>
                </p:cNvPr>
                <p:cNvPicPr/>
                <p:nvPr/>
              </p:nvPicPr>
              <p:blipFill>
                <a:blip r:embed="rId112"/>
                <a:stretch>
                  <a:fillRect/>
                </a:stretch>
              </p:blipFill>
              <p:spPr>
                <a:xfrm>
                  <a:off x="5948840" y="4111690"/>
                  <a:ext cx="476640" cy="84702"/>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1" name="Ink 20">
                  <a:extLst>
                    <a:ext uri="{FF2B5EF4-FFF2-40B4-BE49-F238E27FC236}">
                      <a16:creationId xmlns:a16="http://schemas.microsoft.com/office/drawing/2014/main" id="{21D5AE20-48B1-2F1A-8FD2-81DB4CFE0D0E}"/>
                    </a:ext>
                  </a:extLst>
                </p14:cNvPr>
                <p14:cNvContentPartPr/>
                <p14:nvPr/>
              </p14:nvContentPartPr>
              <p14:xfrm>
                <a:off x="5917880" y="3709080"/>
                <a:ext cx="133920" cy="618480"/>
              </p14:xfrm>
            </p:contentPart>
          </mc:Choice>
          <mc:Fallback xmlns="">
            <p:pic>
              <p:nvPicPr>
                <p:cNvPr id="21" name="Ink 20">
                  <a:extLst>
                    <a:ext uri="{FF2B5EF4-FFF2-40B4-BE49-F238E27FC236}">
                      <a16:creationId xmlns:a16="http://schemas.microsoft.com/office/drawing/2014/main" id="{21D5AE20-48B1-2F1A-8FD2-81DB4CFE0D0E}"/>
                    </a:ext>
                  </a:extLst>
                </p:cNvPr>
                <p:cNvPicPr/>
                <p:nvPr/>
              </p:nvPicPr>
              <p:blipFill>
                <a:blip r:embed="rId114"/>
                <a:stretch>
                  <a:fillRect/>
                </a:stretch>
              </p:blipFill>
              <p:spPr>
                <a:xfrm>
                  <a:off x="5899831" y="3691080"/>
                  <a:ext cx="169656"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2" name="Ink 21">
                  <a:extLst>
                    <a:ext uri="{FF2B5EF4-FFF2-40B4-BE49-F238E27FC236}">
                      <a16:creationId xmlns:a16="http://schemas.microsoft.com/office/drawing/2014/main" id="{720ECAFF-E477-5541-241C-B54712A799E4}"/>
                    </a:ext>
                  </a:extLst>
                </p14:cNvPr>
                <p14:cNvContentPartPr/>
                <p14:nvPr/>
              </p14:nvContentPartPr>
              <p14:xfrm>
                <a:off x="5765240" y="3683880"/>
                <a:ext cx="88920" cy="517680"/>
              </p14:xfrm>
            </p:contentPart>
          </mc:Choice>
          <mc:Fallback xmlns="">
            <p:pic>
              <p:nvPicPr>
                <p:cNvPr id="22" name="Ink 21">
                  <a:extLst>
                    <a:ext uri="{FF2B5EF4-FFF2-40B4-BE49-F238E27FC236}">
                      <a16:creationId xmlns:a16="http://schemas.microsoft.com/office/drawing/2014/main" id="{720ECAFF-E477-5541-241C-B54712A799E4}"/>
                    </a:ext>
                  </a:extLst>
                </p:cNvPr>
                <p:cNvPicPr/>
                <p:nvPr/>
              </p:nvPicPr>
              <p:blipFill>
                <a:blip r:embed="rId116"/>
                <a:stretch>
                  <a:fillRect/>
                </a:stretch>
              </p:blipFill>
              <p:spPr>
                <a:xfrm>
                  <a:off x="5747240" y="3665893"/>
                  <a:ext cx="124560" cy="553295"/>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 name="Ink 28">
                  <a:extLst>
                    <a:ext uri="{FF2B5EF4-FFF2-40B4-BE49-F238E27FC236}">
                      <a16:creationId xmlns:a16="http://schemas.microsoft.com/office/drawing/2014/main" id="{AB840A41-D27E-47C6-8E3C-6C3A0D3BC2D4}"/>
                    </a:ext>
                  </a:extLst>
                </p14:cNvPr>
                <p14:cNvContentPartPr/>
                <p14:nvPr/>
              </p14:nvContentPartPr>
              <p14:xfrm>
                <a:off x="5782520" y="4192200"/>
                <a:ext cx="275760" cy="49320"/>
              </p14:xfrm>
            </p:contentPart>
          </mc:Choice>
          <mc:Fallback xmlns="">
            <p:pic>
              <p:nvPicPr>
                <p:cNvPr id="29" name="Ink 28">
                  <a:extLst>
                    <a:ext uri="{FF2B5EF4-FFF2-40B4-BE49-F238E27FC236}">
                      <a16:creationId xmlns:a16="http://schemas.microsoft.com/office/drawing/2014/main" id="{AB840A41-D27E-47C6-8E3C-6C3A0D3BC2D4}"/>
                    </a:ext>
                  </a:extLst>
                </p:cNvPr>
                <p:cNvPicPr/>
                <p:nvPr/>
              </p:nvPicPr>
              <p:blipFill>
                <a:blip r:embed="rId118"/>
                <a:stretch>
                  <a:fillRect/>
                </a:stretch>
              </p:blipFill>
              <p:spPr>
                <a:xfrm>
                  <a:off x="5764520" y="4174330"/>
                  <a:ext cx="311400" cy="84702"/>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0" name="Ink 29">
                  <a:extLst>
                    <a:ext uri="{FF2B5EF4-FFF2-40B4-BE49-F238E27FC236}">
                      <a16:creationId xmlns:a16="http://schemas.microsoft.com/office/drawing/2014/main" id="{1C19397F-2E13-E64C-AF22-1886A395C119}"/>
                    </a:ext>
                  </a:extLst>
                </p14:cNvPr>
                <p14:cNvContentPartPr/>
                <p14:nvPr/>
              </p14:nvContentPartPr>
              <p14:xfrm>
                <a:off x="5836520" y="3510720"/>
                <a:ext cx="138600" cy="161280"/>
              </p14:xfrm>
            </p:contentPart>
          </mc:Choice>
          <mc:Fallback xmlns="">
            <p:pic>
              <p:nvPicPr>
                <p:cNvPr id="30" name="Ink 29">
                  <a:extLst>
                    <a:ext uri="{FF2B5EF4-FFF2-40B4-BE49-F238E27FC236}">
                      <a16:creationId xmlns:a16="http://schemas.microsoft.com/office/drawing/2014/main" id="{1C19397F-2E13-E64C-AF22-1886A395C119}"/>
                    </a:ext>
                  </a:extLst>
                </p:cNvPr>
                <p:cNvPicPr/>
                <p:nvPr/>
              </p:nvPicPr>
              <p:blipFill>
                <a:blip r:embed="rId120"/>
                <a:stretch>
                  <a:fillRect/>
                </a:stretch>
              </p:blipFill>
              <p:spPr>
                <a:xfrm>
                  <a:off x="5818520" y="3492720"/>
                  <a:ext cx="1742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 name="Ink 30">
                  <a:extLst>
                    <a:ext uri="{FF2B5EF4-FFF2-40B4-BE49-F238E27FC236}">
                      <a16:creationId xmlns:a16="http://schemas.microsoft.com/office/drawing/2014/main" id="{273B6A38-776E-366F-AE25-CEEEF86A669B}"/>
                    </a:ext>
                  </a:extLst>
                </p14:cNvPr>
                <p14:cNvContentPartPr/>
                <p14:nvPr/>
              </p14:nvContentPartPr>
              <p14:xfrm>
                <a:off x="5972600" y="3520800"/>
                <a:ext cx="131040" cy="210240"/>
              </p14:xfrm>
            </p:contentPart>
          </mc:Choice>
          <mc:Fallback xmlns="">
            <p:pic>
              <p:nvPicPr>
                <p:cNvPr id="31" name="Ink 30">
                  <a:extLst>
                    <a:ext uri="{FF2B5EF4-FFF2-40B4-BE49-F238E27FC236}">
                      <a16:creationId xmlns:a16="http://schemas.microsoft.com/office/drawing/2014/main" id="{273B6A38-776E-366F-AE25-CEEEF86A669B}"/>
                    </a:ext>
                  </a:extLst>
                </p:cNvPr>
                <p:cNvPicPr/>
                <p:nvPr/>
              </p:nvPicPr>
              <p:blipFill>
                <a:blip r:embed="rId122"/>
                <a:stretch>
                  <a:fillRect/>
                </a:stretch>
              </p:blipFill>
              <p:spPr>
                <a:xfrm>
                  <a:off x="5954550" y="3502800"/>
                  <a:ext cx="166778"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2" name="Ink 31">
                  <a:extLst>
                    <a:ext uri="{FF2B5EF4-FFF2-40B4-BE49-F238E27FC236}">
                      <a16:creationId xmlns:a16="http://schemas.microsoft.com/office/drawing/2014/main" id="{03A05D71-4FC9-CB0F-BFAF-D5601420F64E}"/>
                    </a:ext>
                  </a:extLst>
                </p14:cNvPr>
                <p14:cNvContentPartPr/>
                <p14:nvPr/>
              </p14:nvContentPartPr>
              <p14:xfrm>
                <a:off x="5836520" y="3694320"/>
                <a:ext cx="257760" cy="20160"/>
              </p14:xfrm>
            </p:contentPart>
          </mc:Choice>
          <mc:Fallback xmlns="">
            <p:pic>
              <p:nvPicPr>
                <p:cNvPr id="32" name="Ink 31">
                  <a:extLst>
                    <a:ext uri="{FF2B5EF4-FFF2-40B4-BE49-F238E27FC236}">
                      <a16:creationId xmlns:a16="http://schemas.microsoft.com/office/drawing/2014/main" id="{03A05D71-4FC9-CB0F-BFAF-D5601420F64E}"/>
                    </a:ext>
                  </a:extLst>
                </p:cNvPr>
                <p:cNvPicPr/>
                <p:nvPr/>
              </p:nvPicPr>
              <p:blipFill>
                <a:blip r:embed="rId124"/>
                <a:stretch>
                  <a:fillRect/>
                </a:stretch>
              </p:blipFill>
              <p:spPr>
                <a:xfrm>
                  <a:off x="5818520" y="3676636"/>
                  <a:ext cx="293400" cy="55175"/>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8" name="Ink 37">
                  <a:extLst>
                    <a:ext uri="{FF2B5EF4-FFF2-40B4-BE49-F238E27FC236}">
                      <a16:creationId xmlns:a16="http://schemas.microsoft.com/office/drawing/2014/main" id="{02A6CD33-5184-FA17-390E-1534AB5ED56A}"/>
                    </a:ext>
                  </a:extLst>
                </p14:cNvPr>
                <p14:cNvContentPartPr/>
                <p14:nvPr/>
              </p14:nvContentPartPr>
              <p14:xfrm>
                <a:off x="5896640" y="3587040"/>
                <a:ext cx="131040" cy="36000"/>
              </p14:xfrm>
            </p:contentPart>
          </mc:Choice>
          <mc:Fallback xmlns="">
            <p:pic>
              <p:nvPicPr>
                <p:cNvPr id="38" name="Ink 37">
                  <a:extLst>
                    <a:ext uri="{FF2B5EF4-FFF2-40B4-BE49-F238E27FC236}">
                      <a16:creationId xmlns:a16="http://schemas.microsoft.com/office/drawing/2014/main" id="{02A6CD33-5184-FA17-390E-1534AB5ED56A}"/>
                    </a:ext>
                  </a:extLst>
                </p:cNvPr>
                <p:cNvPicPr/>
                <p:nvPr/>
              </p:nvPicPr>
              <p:blipFill>
                <a:blip r:embed="rId126"/>
                <a:stretch>
                  <a:fillRect/>
                </a:stretch>
              </p:blipFill>
              <p:spPr>
                <a:xfrm>
                  <a:off x="5878640" y="3569040"/>
                  <a:ext cx="166680" cy="71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7">
            <p14:nvContentPartPr>
              <p14:cNvPr id="42" name="Ink 41">
                <a:extLst>
                  <a:ext uri="{FF2B5EF4-FFF2-40B4-BE49-F238E27FC236}">
                    <a16:creationId xmlns:a16="http://schemas.microsoft.com/office/drawing/2014/main" id="{1DE7D900-B13C-588F-D8C9-62C7D55A73B6}"/>
                  </a:ext>
                </a:extLst>
              </p14:cNvPr>
              <p14:cNvContentPartPr/>
              <p14:nvPr/>
            </p14:nvContentPartPr>
            <p14:xfrm>
              <a:off x="5906720" y="3502800"/>
              <a:ext cx="96840" cy="80640"/>
            </p14:xfrm>
          </p:contentPart>
        </mc:Choice>
        <mc:Fallback xmlns="">
          <p:pic>
            <p:nvPicPr>
              <p:cNvPr id="42" name="Ink 41">
                <a:extLst>
                  <a:ext uri="{FF2B5EF4-FFF2-40B4-BE49-F238E27FC236}">
                    <a16:creationId xmlns:a16="http://schemas.microsoft.com/office/drawing/2014/main" id="{1DE7D900-B13C-588F-D8C9-62C7D55A73B6}"/>
                  </a:ext>
                </a:extLst>
              </p:cNvPr>
              <p:cNvPicPr/>
              <p:nvPr/>
            </p:nvPicPr>
            <p:blipFill>
              <a:blip r:embed="rId128"/>
              <a:stretch>
                <a:fillRect/>
              </a:stretch>
            </p:blipFill>
            <p:spPr>
              <a:xfrm>
                <a:off x="5888720" y="3484800"/>
                <a:ext cx="1324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56" name="Ink 55">
                <a:extLst>
                  <a:ext uri="{FF2B5EF4-FFF2-40B4-BE49-F238E27FC236}">
                    <a16:creationId xmlns:a16="http://schemas.microsoft.com/office/drawing/2014/main" id="{D5D886F1-472A-F1B6-EF4D-109403D11152}"/>
                  </a:ext>
                </a:extLst>
              </p14:cNvPr>
              <p14:cNvContentPartPr/>
              <p14:nvPr/>
            </p14:nvContentPartPr>
            <p14:xfrm>
              <a:off x="4276720" y="2098640"/>
              <a:ext cx="60480" cy="588600"/>
            </p14:xfrm>
          </p:contentPart>
        </mc:Choice>
        <mc:Fallback xmlns="">
          <p:pic>
            <p:nvPicPr>
              <p:cNvPr id="56" name="Ink 55">
                <a:extLst>
                  <a:ext uri="{FF2B5EF4-FFF2-40B4-BE49-F238E27FC236}">
                    <a16:creationId xmlns:a16="http://schemas.microsoft.com/office/drawing/2014/main" id="{D5D886F1-472A-F1B6-EF4D-109403D11152}"/>
                  </a:ext>
                </a:extLst>
              </p:cNvPr>
              <p:cNvPicPr/>
              <p:nvPr/>
            </p:nvPicPr>
            <p:blipFill>
              <a:blip r:embed="rId130"/>
              <a:stretch>
                <a:fillRect/>
              </a:stretch>
            </p:blipFill>
            <p:spPr>
              <a:xfrm>
                <a:off x="4258720" y="2080640"/>
                <a:ext cx="96120" cy="624240"/>
              </a:xfrm>
              <a:prstGeom prst="rect">
                <a:avLst/>
              </a:prstGeom>
            </p:spPr>
          </p:pic>
        </mc:Fallback>
      </mc:AlternateContent>
      <p:grpSp>
        <p:nvGrpSpPr>
          <p:cNvPr id="59" name="Group 58">
            <a:extLst>
              <a:ext uri="{FF2B5EF4-FFF2-40B4-BE49-F238E27FC236}">
                <a16:creationId xmlns:a16="http://schemas.microsoft.com/office/drawing/2014/main" id="{6A78D3B0-B2EB-CCB0-B79B-F8A7AD2420DB}"/>
              </a:ext>
            </a:extLst>
          </p:cNvPr>
          <p:cNvGrpSpPr/>
          <p:nvPr/>
        </p:nvGrpSpPr>
        <p:grpSpPr>
          <a:xfrm>
            <a:off x="3941200" y="2283680"/>
            <a:ext cx="174600" cy="326160"/>
            <a:chOff x="3941200" y="2283680"/>
            <a:chExt cx="174600" cy="326160"/>
          </a:xfrm>
        </p:grpSpPr>
        <mc:AlternateContent xmlns:mc="http://schemas.openxmlformats.org/markup-compatibility/2006" xmlns:p14="http://schemas.microsoft.com/office/powerpoint/2010/main">
          <mc:Choice Requires="p14">
            <p:contentPart p14:bwMode="auto" r:id="rId131">
              <p14:nvContentPartPr>
                <p14:cNvPr id="57" name="Ink 56">
                  <a:extLst>
                    <a:ext uri="{FF2B5EF4-FFF2-40B4-BE49-F238E27FC236}">
                      <a16:creationId xmlns:a16="http://schemas.microsoft.com/office/drawing/2014/main" id="{B282B177-5B82-037B-B3E7-038268F85746}"/>
                    </a:ext>
                  </a:extLst>
                </p14:cNvPr>
                <p14:cNvContentPartPr/>
                <p14:nvPr/>
              </p14:nvContentPartPr>
              <p14:xfrm>
                <a:off x="3941200" y="2283680"/>
                <a:ext cx="174600" cy="192960"/>
              </p14:xfrm>
            </p:contentPart>
          </mc:Choice>
          <mc:Fallback xmlns="">
            <p:pic>
              <p:nvPicPr>
                <p:cNvPr id="57" name="Ink 56">
                  <a:extLst>
                    <a:ext uri="{FF2B5EF4-FFF2-40B4-BE49-F238E27FC236}">
                      <a16:creationId xmlns:a16="http://schemas.microsoft.com/office/drawing/2014/main" id="{B282B177-5B82-037B-B3E7-038268F85746}"/>
                    </a:ext>
                  </a:extLst>
                </p:cNvPr>
                <p:cNvPicPr/>
                <p:nvPr/>
              </p:nvPicPr>
              <p:blipFill>
                <a:blip r:embed="rId132"/>
                <a:stretch>
                  <a:fillRect/>
                </a:stretch>
              </p:blipFill>
              <p:spPr>
                <a:xfrm>
                  <a:off x="3923200" y="2265680"/>
                  <a:ext cx="2102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58" name="Ink 57">
                  <a:extLst>
                    <a:ext uri="{FF2B5EF4-FFF2-40B4-BE49-F238E27FC236}">
                      <a16:creationId xmlns:a16="http://schemas.microsoft.com/office/drawing/2014/main" id="{C7318238-B7C2-0A98-BA9B-D0F6783AC9EE}"/>
                    </a:ext>
                  </a:extLst>
                </p14:cNvPr>
                <p14:cNvContentPartPr/>
                <p14:nvPr/>
              </p14:nvContentPartPr>
              <p14:xfrm>
                <a:off x="4056040" y="2321480"/>
                <a:ext cx="59400" cy="288360"/>
              </p14:xfrm>
            </p:contentPart>
          </mc:Choice>
          <mc:Fallback xmlns="">
            <p:pic>
              <p:nvPicPr>
                <p:cNvPr id="58" name="Ink 57">
                  <a:extLst>
                    <a:ext uri="{FF2B5EF4-FFF2-40B4-BE49-F238E27FC236}">
                      <a16:creationId xmlns:a16="http://schemas.microsoft.com/office/drawing/2014/main" id="{C7318238-B7C2-0A98-BA9B-D0F6783AC9EE}"/>
                    </a:ext>
                  </a:extLst>
                </p:cNvPr>
                <p:cNvPicPr/>
                <p:nvPr/>
              </p:nvPicPr>
              <p:blipFill>
                <a:blip r:embed="rId134"/>
                <a:stretch>
                  <a:fillRect/>
                </a:stretch>
              </p:blipFill>
              <p:spPr>
                <a:xfrm>
                  <a:off x="4038040" y="2303480"/>
                  <a:ext cx="95040" cy="32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5">
            <p14:nvContentPartPr>
              <p14:cNvPr id="61" name="Ink 60">
                <a:extLst>
                  <a:ext uri="{FF2B5EF4-FFF2-40B4-BE49-F238E27FC236}">
                    <a16:creationId xmlns:a16="http://schemas.microsoft.com/office/drawing/2014/main" id="{F792E778-7984-E297-FFC4-581A37BB5C25}"/>
                  </a:ext>
                </a:extLst>
              </p14:cNvPr>
              <p14:cNvContentPartPr/>
              <p14:nvPr/>
            </p14:nvContentPartPr>
            <p14:xfrm>
              <a:off x="4404880" y="2051480"/>
              <a:ext cx="1028520" cy="681120"/>
            </p14:xfrm>
          </p:contentPart>
        </mc:Choice>
        <mc:Fallback xmlns="">
          <p:pic>
            <p:nvPicPr>
              <p:cNvPr id="61" name="Ink 60">
                <a:extLst>
                  <a:ext uri="{FF2B5EF4-FFF2-40B4-BE49-F238E27FC236}">
                    <a16:creationId xmlns:a16="http://schemas.microsoft.com/office/drawing/2014/main" id="{F792E778-7984-E297-FFC4-581A37BB5C25}"/>
                  </a:ext>
                </a:extLst>
              </p:cNvPr>
              <p:cNvPicPr/>
              <p:nvPr/>
            </p:nvPicPr>
            <p:blipFill>
              <a:blip r:embed="rId136"/>
              <a:stretch>
                <a:fillRect/>
              </a:stretch>
            </p:blipFill>
            <p:spPr>
              <a:xfrm>
                <a:off x="4386874" y="2033480"/>
                <a:ext cx="1064172" cy="716760"/>
              </a:xfrm>
              <a:prstGeom prst="rect">
                <a:avLst/>
              </a:prstGeom>
            </p:spPr>
          </p:pic>
        </mc:Fallback>
      </mc:AlternateContent>
      <p:grpSp>
        <p:nvGrpSpPr>
          <p:cNvPr id="454" name="Group 453">
            <a:extLst>
              <a:ext uri="{FF2B5EF4-FFF2-40B4-BE49-F238E27FC236}">
                <a16:creationId xmlns:a16="http://schemas.microsoft.com/office/drawing/2014/main" id="{B7DCB6BD-0EC7-914C-BC55-54EBCB7CD67B}"/>
              </a:ext>
            </a:extLst>
          </p:cNvPr>
          <p:cNvGrpSpPr/>
          <p:nvPr/>
        </p:nvGrpSpPr>
        <p:grpSpPr>
          <a:xfrm>
            <a:off x="4557520" y="2352080"/>
            <a:ext cx="151560" cy="186480"/>
            <a:chOff x="4557520" y="2352080"/>
            <a:chExt cx="151560" cy="186480"/>
          </a:xfrm>
        </p:grpSpPr>
        <mc:AlternateContent xmlns:mc="http://schemas.openxmlformats.org/markup-compatibility/2006" xmlns:p14="http://schemas.microsoft.com/office/powerpoint/2010/main">
          <mc:Choice Requires="p14">
            <p:contentPart p14:bwMode="auto" r:id="rId137">
              <p14:nvContentPartPr>
                <p14:cNvPr id="452" name="Ink 451">
                  <a:extLst>
                    <a:ext uri="{FF2B5EF4-FFF2-40B4-BE49-F238E27FC236}">
                      <a16:creationId xmlns:a16="http://schemas.microsoft.com/office/drawing/2014/main" id="{A584079F-5EA5-EDEF-0F0B-9C56D41A03DC}"/>
                    </a:ext>
                  </a:extLst>
                </p14:cNvPr>
                <p14:cNvContentPartPr/>
                <p14:nvPr/>
              </p14:nvContentPartPr>
              <p14:xfrm>
                <a:off x="4609360" y="2357120"/>
                <a:ext cx="99720" cy="11160"/>
              </p14:xfrm>
            </p:contentPart>
          </mc:Choice>
          <mc:Fallback xmlns="">
            <p:pic>
              <p:nvPicPr>
                <p:cNvPr id="452" name="Ink 451">
                  <a:extLst>
                    <a:ext uri="{FF2B5EF4-FFF2-40B4-BE49-F238E27FC236}">
                      <a16:creationId xmlns:a16="http://schemas.microsoft.com/office/drawing/2014/main" id="{A584079F-5EA5-EDEF-0F0B-9C56D41A03DC}"/>
                    </a:ext>
                  </a:extLst>
                </p:cNvPr>
                <p:cNvPicPr/>
                <p:nvPr/>
              </p:nvPicPr>
              <p:blipFill>
                <a:blip r:embed="rId138"/>
                <a:stretch>
                  <a:fillRect/>
                </a:stretch>
              </p:blipFill>
              <p:spPr>
                <a:xfrm>
                  <a:off x="4591360" y="2338520"/>
                  <a:ext cx="135360" cy="47988"/>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53" name="Ink 452">
                  <a:extLst>
                    <a:ext uri="{FF2B5EF4-FFF2-40B4-BE49-F238E27FC236}">
                      <a16:creationId xmlns:a16="http://schemas.microsoft.com/office/drawing/2014/main" id="{288C88A5-577A-E1B6-6575-75F608BA4BB7}"/>
                    </a:ext>
                  </a:extLst>
                </p14:cNvPr>
                <p14:cNvContentPartPr/>
                <p14:nvPr/>
              </p14:nvContentPartPr>
              <p14:xfrm>
                <a:off x="4557520" y="2352080"/>
                <a:ext cx="131400" cy="186480"/>
              </p14:xfrm>
            </p:contentPart>
          </mc:Choice>
          <mc:Fallback xmlns="">
            <p:pic>
              <p:nvPicPr>
                <p:cNvPr id="453" name="Ink 452">
                  <a:extLst>
                    <a:ext uri="{FF2B5EF4-FFF2-40B4-BE49-F238E27FC236}">
                      <a16:creationId xmlns:a16="http://schemas.microsoft.com/office/drawing/2014/main" id="{288C88A5-577A-E1B6-6575-75F608BA4BB7}"/>
                    </a:ext>
                  </a:extLst>
                </p:cNvPr>
                <p:cNvPicPr/>
                <p:nvPr/>
              </p:nvPicPr>
              <p:blipFill>
                <a:blip r:embed="rId140"/>
                <a:stretch>
                  <a:fillRect/>
                </a:stretch>
              </p:blipFill>
              <p:spPr>
                <a:xfrm>
                  <a:off x="4539520" y="2334080"/>
                  <a:ext cx="167040" cy="222120"/>
                </a:xfrm>
                <a:prstGeom prst="rect">
                  <a:avLst/>
                </a:prstGeom>
              </p:spPr>
            </p:pic>
          </mc:Fallback>
        </mc:AlternateContent>
      </p:grpSp>
      <p:grpSp>
        <p:nvGrpSpPr>
          <p:cNvPr id="465" name="Group 464">
            <a:extLst>
              <a:ext uri="{FF2B5EF4-FFF2-40B4-BE49-F238E27FC236}">
                <a16:creationId xmlns:a16="http://schemas.microsoft.com/office/drawing/2014/main" id="{4E0C3ED0-A0F4-9E74-C82A-CF914F338F8D}"/>
              </a:ext>
            </a:extLst>
          </p:cNvPr>
          <p:cNvGrpSpPr/>
          <p:nvPr/>
        </p:nvGrpSpPr>
        <p:grpSpPr>
          <a:xfrm>
            <a:off x="5741560" y="2051480"/>
            <a:ext cx="388080" cy="611280"/>
            <a:chOff x="5741560" y="2051480"/>
            <a:chExt cx="388080" cy="611280"/>
          </a:xfrm>
        </p:grpSpPr>
        <mc:AlternateContent xmlns:mc="http://schemas.openxmlformats.org/markup-compatibility/2006" xmlns:p14="http://schemas.microsoft.com/office/powerpoint/2010/main">
          <mc:Choice Requires="p14">
            <p:contentPart p14:bwMode="auto" r:id="rId141">
              <p14:nvContentPartPr>
                <p14:cNvPr id="457" name="Ink 456">
                  <a:extLst>
                    <a:ext uri="{FF2B5EF4-FFF2-40B4-BE49-F238E27FC236}">
                      <a16:creationId xmlns:a16="http://schemas.microsoft.com/office/drawing/2014/main" id="{41647437-FEBD-F26A-A075-2CF56C755B15}"/>
                    </a:ext>
                  </a:extLst>
                </p14:cNvPr>
                <p14:cNvContentPartPr/>
                <p14:nvPr/>
              </p14:nvContentPartPr>
              <p14:xfrm>
                <a:off x="5741560" y="2051480"/>
                <a:ext cx="22680" cy="611280"/>
              </p14:xfrm>
            </p:contentPart>
          </mc:Choice>
          <mc:Fallback xmlns="">
            <p:pic>
              <p:nvPicPr>
                <p:cNvPr id="457" name="Ink 456">
                  <a:extLst>
                    <a:ext uri="{FF2B5EF4-FFF2-40B4-BE49-F238E27FC236}">
                      <a16:creationId xmlns:a16="http://schemas.microsoft.com/office/drawing/2014/main" id="{41647437-FEBD-F26A-A075-2CF56C755B15}"/>
                    </a:ext>
                  </a:extLst>
                </p:cNvPr>
                <p:cNvPicPr/>
                <p:nvPr/>
              </p:nvPicPr>
              <p:blipFill>
                <a:blip r:embed="rId142"/>
                <a:stretch>
                  <a:fillRect/>
                </a:stretch>
              </p:blipFill>
              <p:spPr>
                <a:xfrm>
                  <a:off x="5723560" y="2033469"/>
                  <a:ext cx="58320" cy="646941"/>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61" name="Ink 460">
                  <a:extLst>
                    <a:ext uri="{FF2B5EF4-FFF2-40B4-BE49-F238E27FC236}">
                      <a16:creationId xmlns:a16="http://schemas.microsoft.com/office/drawing/2014/main" id="{25ACA909-3557-1B10-8034-3A0E793E169E}"/>
                    </a:ext>
                  </a:extLst>
                </p14:cNvPr>
                <p14:cNvContentPartPr/>
                <p14:nvPr/>
              </p14:nvContentPartPr>
              <p14:xfrm>
                <a:off x="5940280" y="2196200"/>
                <a:ext cx="189360" cy="129600"/>
              </p14:xfrm>
            </p:contentPart>
          </mc:Choice>
          <mc:Fallback xmlns="">
            <p:pic>
              <p:nvPicPr>
                <p:cNvPr id="461" name="Ink 460">
                  <a:extLst>
                    <a:ext uri="{FF2B5EF4-FFF2-40B4-BE49-F238E27FC236}">
                      <a16:creationId xmlns:a16="http://schemas.microsoft.com/office/drawing/2014/main" id="{25ACA909-3557-1B10-8034-3A0E793E169E}"/>
                    </a:ext>
                  </a:extLst>
                </p:cNvPr>
                <p:cNvPicPr/>
                <p:nvPr/>
              </p:nvPicPr>
              <p:blipFill>
                <a:blip r:embed="rId144"/>
                <a:stretch>
                  <a:fillRect/>
                </a:stretch>
              </p:blipFill>
              <p:spPr>
                <a:xfrm>
                  <a:off x="5922280" y="2178200"/>
                  <a:ext cx="2250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62" name="Ink 461">
                  <a:extLst>
                    <a:ext uri="{FF2B5EF4-FFF2-40B4-BE49-F238E27FC236}">
                      <a16:creationId xmlns:a16="http://schemas.microsoft.com/office/drawing/2014/main" id="{8B17A293-6590-F4A3-F89C-AE0E65459393}"/>
                    </a:ext>
                  </a:extLst>
                </p14:cNvPr>
                <p14:cNvContentPartPr/>
                <p14:nvPr/>
              </p14:nvContentPartPr>
              <p14:xfrm>
                <a:off x="6085360" y="2204480"/>
                <a:ext cx="28080" cy="293040"/>
              </p14:xfrm>
            </p:contentPart>
          </mc:Choice>
          <mc:Fallback xmlns="">
            <p:pic>
              <p:nvPicPr>
                <p:cNvPr id="462" name="Ink 461">
                  <a:extLst>
                    <a:ext uri="{FF2B5EF4-FFF2-40B4-BE49-F238E27FC236}">
                      <a16:creationId xmlns:a16="http://schemas.microsoft.com/office/drawing/2014/main" id="{8B17A293-6590-F4A3-F89C-AE0E65459393}"/>
                    </a:ext>
                  </a:extLst>
                </p:cNvPr>
                <p:cNvPicPr/>
                <p:nvPr/>
              </p:nvPicPr>
              <p:blipFill>
                <a:blip r:embed="rId146"/>
                <a:stretch>
                  <a:fillRect/>
                </a:stretch>
              </p:blipFill>
              <p:spPr>
                <a:xfrm>
                  <a:off x="6067360" y="2186502"/>
                  <a:ext cx="63720" cy="328636"/>
                </a:xfrm>
                <a:prstGeom prst="rect">
                  <a:avLst/>
                </a:prstGeom>
              </p:spPr>
            </p:pic>
          </mc:Fallback>
        </mc:AlternateContent>
      </p:grpSp>
      <p:grpSp>
        <p:nvGrpSpPr>
          <p:cNvPr id="48" name="Group 47">
            <a:extLst>
              <a:ext uri="{FF2B5EF4-FFF2-40B4-BE49-F238E27FC236}">
                <a16:creationId xmlns:a16="http://schemas.microsoft.com/office/drawing/2014/main" id="{9A899B3C-7E7D-8618-9AEF-190016C22A19}"/>
              </a:ext>
            </a:extLst>
          </p:cNvPr>
          <p:cNvGrpSpPr/>
          <p:nvPr/>
        </p:nvGrpSpPr>
        <p:grpSpPr>
          <a:xfrm>
            <a:off x="459720" y="1389960"/>
            <a:ext cx="1234440" cy="965880"/>
            <a:chOff x="459720" y="1389960"/>
            <a:chExt cx="1234440" cy="965880"/>
          </a:xfrm>
        </p:grpSpPr>
        <mc:AlternateContent xmlns:mc="http://schemas.openxmlformats.org/markup-compatibility/2006" xmlns:p14="http://schemas.microsoft.com/office/powerpoint/2010/main">
          <mc:Choice Requires="p14">
            <p:contentPart p14:bwMode="auto" r:id="rId147">
              <p14:nvContentPartPr>
                <p14:cNvPr id="4" name="Ink 3">
                  <a:extLst>
                    <a:ext uri="{FF2B5EF4-FFF2-40B4-BE49-F238E27FC236}">
                      <a16:creationId xmlns:a16="http://schemas.microsoft.com/office/drawing/2014/main" id="{4057D5D7-B351-26AF-197A-FCA680D87EB0}"/>
                    </a:ext>
                  </a:extLst>
                </p14:cNvPr>
                <p14:cNvContentPartPr/>
                <p14:nvPr/>
              </p14:nvContentPartPr>
              <p14:xfrm>
                <a:off x="1218240" y="2072880"/>
                <a:ext cx="339840" cy="282960"/>
              </p14:xfrm>
            </p:contentPart>
          </mc:Choice>
          <mc:Fallback xmlns="">
            <p:pic>
              <p:nvPicPr>
                <p:cNvPr id="4" name="Ink 3">
                  <a:extLst>
                    <a:ext uri="{FF2B5EF4-FFF2-40B4-BE49-F238E27FC236}">
                      <a16:creationId xmlns:a16="http://schemas.microsoft.com/office/drawing/2014/main" id="{4057D5D7-B351-26AF-197A-FCA680D87EB0}"/>
                    </a:ext>
                  </a:extLst>
                </p:cNvPr>
                <p:cNvPicPr/>
                <p:nvPr/>
              </p:nvPicPr>
              <p:blipFill>
                <a:blip r:embed="rId148"/>
                <a:stretch>
                  <a:fillRect/>
                </a:stretch>
              </p:blipFill>
              <p:spPr>
                <a:xfrm>
                  <a:off x="1200600" y="2055240"/>
                  <a:ext cx="37548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4" name="Ink 13">
                  <a:extLst>
                    <a:ext uri="{FF2B5EF4-FFF2-40B4-BE49-F238E27FC236}">
                      <a16:creationId xmlns:a16="http://schemas.microsoft.com/office/drawing/2014/main" id="{52007B9D-8857-4B69-0CCC-35E1704BFDA3}"/>
                    </a:ext>
                  </a:extLst>
                </p14:cNvPr>
                <p14:cNvContentPartPr/>
                <p14:nvPr/>
              </p14:nvContentPartPr>
              <p14:xfrm>
                <a:off x="703800" y="1743120"/>
                <a:ext cx="139320" cy="300960"/>
              </p14:xfrm>
            </p:contentPart>
          </mc:Choice>
          <mc:Fallback xmlns="">
            <p:pic>
              <p:nvPicPr>
                <p:cNvPr id="14" name="Ink 13">
                  <a:extLst>
                    <a:ext uri="{FF2B5EF4-FFF2-40B4-BE49-F238E27FC236}">
                      <a16:creationId xmlns:a16="http://schemas.microsoft.com/office/drawing/2014/main" id="{52007B9D-8857-4B69-0CCC-35E1704BFDA3}"/>
                    </a:ext>
                  </a:extLst>
                </p:cNvPr>
                <p:cNvPicPr/>
                <p:nvPr/>
              </p:nvPicPr>
              <p:blipFill>
                <a:blip r:embed="rId150"/>
                <a:stretch>
                  <a:fillRect/>
                </a:stretch>
              </p:blipFill>
              <p:spPr>
                <a:xfrm>
                  <a:off x="686160" y="1725120"/>
                  <a:ext cx="17496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7" name="Ink 16">
                  <a:extLst>
                    <a:ext uri="{FF2B5EF4-FFF2-40B4-BE49-F238E27FC236}">
                      <a16:creationId xmlns:a16="http://schemas.microsoft.com/office/drawing/2014/main" id="{A0FC22DF-49DB-4656-9D0B-47CAA131A359}"/>
                    </a:ext>
                  </a:extLst>
                </p14:cNvPr>
                <p14:cNvContentPartPr/>
                <p14:nvPr/>
              </p14:nvContentPartPr>
              <p14:xfrm>
                <a:off x="799920" y="1720800"/>
                <a:ext cx="163800" cy="267120"/>
              </p14:xfrm>
            </p:contentPart>
          </mc:Choice>
          <mc:Fallback xmlns="">
            <p:pic>
              <p:nvPicPr>
                <p:cNvPr id="17" name="Ink 16">
                  <a:extLst>
                    <a:ext uri="{FF2B5EF4-FFF2-40B4-BE49-F238E27FC236}">
                      <a16:creationId xmlns:a16="http://schemas.microsoft.com/office/drawing/2014/main" id="{A0FC22DF-49DB-4656-9D0B-47CAA131A359}"/>
                    </a:ext>
                  </a:extLst>
                </p:cNvPr>
                <p:cNvPicPr/>
                <p:nvPr/>
              </p:nvPicPr>
              <p:blipFill>
                <a:blip r:embed="rId152"/>
                <a:stretch>
                  <a:fillRect/>
                </a:stretch>
              </p:blipFill>
              <p:spPr>
                <a:xfrm>
                  <a:off x="781920" y="1702800"/>
                  <a:ext cx="19944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8" name="Ink 17">
                  <a:extLst>
                    <a:ext uri="{FF2B5EF4-FFF2-40B4-BE49-F238E27FC236}">
                      <a16:creationId xmlns:a16="http://schemas.microsoft.com/office/drawing/2014/main" id="{71C695EF-8A0D-035B-7778-37E6BCDF249E}"/>
                    </a:ext>
                  </a:extLst>
                </p14:cNvPr>
                <p14:cNvContentPartPr/>
                <p14:nvPr/>
              </p14:nvContentPartPr>
              <p14:xfrm>
                <a:off x="984240" y="1771560"/>
                <a:ext cx="203040" cy="175680"/>
              </p14:xfrm>
            </p:contentPart>
          </mc:Choice>
          <mc:Fallback xmlns="">
            <p:pic>
              <p:nvPicPr>
                <p:cNvPr id="18" name="Ink 17">
                  <a:extLst>
                    <a:ext uri="{FF2B5EF4-FFF2-40B4-BE49-F238E27FC236}">
                      <a16:creationId xmlns:a16="http://schemas.microsoft.com/office/drawing/2014/main" id="{71C695EF-8A0D-035B-7778-37E6BCDF249E}"/>
                    </a:ext>
                  </a:extLst>
                </p:cNvPr>
                <p:cNvPicPr/>
                <p:nvPr/>
              </p:nvPicPr>
              <p:blipFill>
                <a:blip r:embed="rId154"/>
                <a:stretch>
                  <a:fillRect/>
                </a:stretch>
              </p:blipFill>
              <p:spPr>
                <a:xfrm>
                  <a:off x="966600" y="1753920"/>
                  <a:ext cx="2386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4" name="Ink 43">
                  <a:extLst>
                    <a:ext uri="{FF2B5EF4-FFF2-40B4-BE49-F238E27FC236}">
                      <a16:creationId xmlns:a16="http://schemas.microsoft.com/office/drawing/2014/main" id="{3BE6AD9D-F754-449C-2616-9E813B24F832}"/>
                    </a:ext>
                  </a:extLst>
                </p14:cNvPr>
                <p14:cNvContentPartPr/>
                <p14:nvPr/>
              </p14:nvContentPartPr>
              <p14:xfrm>
                <a:off x="1206000" y="1720800"/>
                <a:ext cx="257040" cy="157320"/>
              </p14:xfrm>
            </p:contentPart>
          </mc:Choice>
          <mc:Fallback xmlns="">
            <p:pic>
              <p:nvPicPr>
                <p:cNvPr id="44" name="Ink 43">
                  <a:extLst>
                    <a:ext uri="{FF2B5EF4-FFF2-40B4-BE49-F238E27FC236}">
                      <a16:creationId xmlns:a16="http://schemas.microsoft.com/office/drawing/2014/main" id="{3BE6AD9D-F754-449C-2616-9E813B24F832}"/>
                    </a:ext>
                  </a:extLst>
                </p:cNvPr>
                <p:cNvPicPr/>
                <p:nvPr/>
              </p:nvPicPr>
              <p:blipFill>
                <a:blip r:embed="rId156"/>
                <a:stretch>
                  <a:fillRect/>
                </a:stretch>
              </p:blipFill>
              <p:spPr>
                <a:xfrm>
                  <a:off x="1188360" y="1702800"/>
                  <a:ext cx="2926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47" name="Ink 46">
                  <a:extLst>
                    <a:ext uri="{FF2B5EF4-FFF2-40B4-BE49-F238E27FC236}">
                      <a16:creationId xmlns:a16="http://schemas.microsoft.com/office/drawing/2014/main" id="{36E0CF5F-1356-E502-6DC7-2CFDADC0CA11}"/>
                    </a:ext>
                  </a:extLst>
                </p14:cNvPr>
                <p14:cNvContentPartPr/>
                <p14:nvPr/>
              </p14:nvContentPartPr>
              <p14:xfrm>
                <a:off x="459720" y="1389960"/>
                <a:ext cx="1234440" cy="836640"/>
              </p14:xfrm>
            </p:contentPart>
          </mc:Choice>
          <mc:Fallback xmlns="">
            <p:pic>
              <p:nvPicPr>
                <p:cNvPr id="47" name="Ink 46">
                  <a:extLst>
                    <a:ext uri="{FF2B5EF4-FFF2-40B4-BE49-F238E27FC236}">
                      <a16:creationId xmlns:a16="http://schemas.microsoft.com/office/drawing/2014/main" id="{36E0CF5F-1356-E502-6DC7-2CFDADC0CA11}"/>
                    </a:ext>
                  </a:extLst>
                </p:cNvPr>
                <p:cNvPicPr/>
                <p:nvPr/>
              </p:nvPicPr>
              <p:blipFill>
                <a:blip r:embed="rId158"/>
                <a:stretch>
                  <a:fillRect/>
                </a:stretch>
              </p:blipFill>
              <p:spPr>
                <a:xfrm>
                  <a:off x="442080" y="1371960"/>
                  <a:ext cx="1270080" cy="872280"/>
                </a:xfrm>
                <a:prstGeom prst="rect">
                  <a:avLst/>
                </a:prstGeom>
              </p:spPr>
            </p:pic>
          </mc:Fallback>
        </mc:AlternateContent>
      </p:grpSp>
    </p:spTree>
    <p:extLst>
      <p:ext uri="{BB962C8B-B14F-4D97-AF65-F5344CB8AC3E}">
        <p14:creationId xmlns:p14="http://schemas.microsoft.com/office/powerpoint/2010/main" val="930866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187</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5. Let’s Play A Game!</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mc:AlternateContent xmlns:mc="http://schemas.openxmlformats.org/markup-compatibility/2006" xmlns:p14="http://schemas.microsoft.com/office/powerpoint/2010/main">
        <mc:Choice Requires="p14">
          <p:contentPart p14:bwMode="auto" r:id="rId3">
            <p14:nvContentPartPr>
              <p14:cNvPr id="322" name="Ink 321">
                <a:extLst>
                  <a:ext uri="{FF2B5EF4-FFF2-40B4-BE49-F238E27FC236}">
                    <a16:creationId xmlns:a16="http://schemas.microsoft.com/office/drawing/2014/main" id="{D3BE5A38-9F55-EB74-6252-1C4291E35FEA}"/>
                  </a:ext>
                </a:extLst>
              </p14:cNvPr>
              <p14:cNvContentPartPr/>
              <p14:nvPr/>
            </p14:nvContentPartPr>
            <p14:xfrm>
              <a:off x="6489831" y="2192031"/>
              <a:ext cx="1429548" cy="1222930"/>
            </p14:xfrm>
          </p:contentPart>
        </mc:Choice>
        <mc:Fallback xmlns="">
          <p:pic>
            <p:nvPicPr>
              <p:cNvPr id="322" name="Ink 321">
                <a:extLst>
                  <a:ext uri="{FF2B5EF4-FFF2-40B4-BE49-F238E27FC236}">
                    <a16:creationId xmlns:a16="http://schemas.microsoft.com/office/drawing/2014/main" id="{D3BE5A38-9F55-EB74-6252-1C4291E35FEA}"/>
                  </a:ext>
                </a:extLst>
              </p:cNvPr>
              <p:cNvPicPr/>
              <p:nvPr/>
            </p:nvPicPr>
            <p:blipFill>
              <a:blip r:embed="rId4"/>
              <a:stretch>
                <a:fillRect/>
              </a:stretch>
            </p:blipFill>
            <p:spPr>
              <a:xfrm>
                <a:off x="6471827" y="2174031"/>
                <a:ext cx="1465197" cy="1258570"/>
              </a:xfrm>
              <a:prstGeom prst="rect">
                <a:avLst/>
              </a:prstGeom>
            </p:spPr>
          </p:pic>
        </mc:Fallback>
      </mc:AlternateContent>
      <p:grpSp>
        <p:nvGrpSpPr>
          <p:cNvPr id="332" name="Group 331">
            <a:extLst>
              <a:ext uri="{FF2B5EF4-FFF2-40B4-BE49-F238E27FC236}">
                <a16:creationId xmlns:a16="http://schemas.microsoft.com/office/drawing/2014/main" id="{E59B8E39-19C2-308E-259A-EF852521DAA3}"/>
              </a:ext>
            </a:extLst>
          </p:cNvPr>
          <p:cNvGrpSpPr/>
          <p:nvPr/>
        </p:nvGrpSpPr>
        <p:grpSpPr>
          <a:xfrm>
            <a:off x="6707456" y="2491623"/>
            <a:ext cx="637072" cy="579678"/>
            <a:chOff x="6707456" y="2491623"/>
            <a:chExt cx="637072" cy="579678"/>
          </a:xfrm>
        </p:grpSpPr>
        <mc:AlternateContent xmlns:mc="http://schemas.openxmlformats.org/markup-compatibility/2006" xmlns:p14="http://schemas.microsoft.com/office/powerpoint/2010/main">
          <mc:Choice Requires="p14">
            <p:contentPart p14:bwMode="auto" r:id="rId5">
              <p14:nvContentPartPr>
                <p14:cNvPr id="324" name="Ink 323">
                  <a:extLst>
                    <a:ext uri="{FF2B5EF4-FFF2-40B4-BE49-F238E27FC236}">
                      <a16:creationId xmlns:a16="http://schemas.microsoft.com/office/drawing/2014/main" id="{51482DD1-FC78-93FF-AF63-7288938D9B33}"/>
                    </a:ext>
                  </a:extLst>
                </p14:cNvPr>
                <p14:cNvContentPartPr/>
                <p14:nvPr/>
              </p14:nvContentPartPr>
              <p14:xfrm>
                <a:off x="6757345" y="2594932"/>
                <a:ext cx="145692" cy="175713"/>
              </p14:xfrm>
            </p:contentPart>
          </mc:Choice>
          <mc:Fallback xmlns="">
            <p:pic>
              <p:nvPicPr>
                <p:cNvPr id="324" name="Ink 323">
                  <a:extLst>
                    <a:ext uri="{FF2B5EF4-FFF2-40B4-BE49-F238E27FC236}">
                      <a16:creationId xmlns:a16="http://schemas.microsoft.com/office/drawing/2014/main" id="{51482DD1-FC78-93FF-AF63-7288938D9B33}"/>
                    </a:ext>
                  </a:extLst>
                </p:cNvPr>
                <p:cNvPicPr/>
                <p:nvPr/>
              </p:nvPicPr>
              <p:blipFill>
                <a:blip r:embed="rId6"/>
                <a:stretch>
                  <a:fillRect/>
                </a:stretch>
              </p:blipFill>
              <p:spPr>
                <a:xfrm>
                  <a:off x="6739358" y="2576929"/>
                  <a:ext cx="181306" cy="211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5" name="Ink 324">
                  <a:extLst>
                    <a:ext uri="{FF2B5EF4-FFF2-40B4-BE49-F238E27FC236}">
                      <a16:creationId xmlns:a16="http://schemas.microsoft.com/office/drawing/2014/main" id="{18C5AD1E-8C6F-5863-19F2-E09367686804}"/>
                    </a:ext>
                  </a:extLst>
                </p14:cNvPr>
                <p14:cNvContentPartPr/>
                <p14:nvPr/>
              </p14:nvContentPartPr>
              <p14:xfrm>
                <a:off x="7048287" y="2660714"/>
                <a:ext cx="142160" cy="180570"/>
              </p14:xfrm>
            </p:contentPart>
          </mc:Choice>
          <mc:Fallback xmlns="">
            <p:pic>
              <p:nvPicPr>
                <p:cNvPr id="325" name="Ink 324">
                  <a:extLst>
                    <a:ext uri="{FF2B5EF4-FFF2-40B4-BE49-F238E27FC236}">
                      <a16:creationId xmlns:a16="http://schemas.microsoft.com/office/drawing/2014/main" id="{18C5AD1E-8C6F-5863-19F2-E09367686804}"/>
                    </a:ext>
                  </a:extLst>
                </p:cNvPr>
                <p:cNvPicPr/>
                <p:nvPr/>
              </p:nvPicPr>
              <p:blipFill>
                <a:blip r:embed="rId8"/>
                <a:stretch>
                  <a:fillRect/>
                </a:stretch>
              </p:blipFill>
              <p:spPr>
                <a:xfrm>
                  <a:off x="7030292" y="2642729"/>
                  <a:ext cx="177790" cy="2161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27" name="Ink 326">
                  <a:extLst>
                    <a:ext uri="{FF2B5EF4-FFF2-40B4-BE49-F238E27FC236}">
                      <a16:creationId xmlns:a16="http://schemas.microsoft.com/office/drawing/2014/main" id="{F85F497E-2003-72BB-922F-CCC12C6E3FEE}"/>
                    </a:ext>
                  </a:extLst>
                </p14:cNvPr>
                <p14:cNvContentPartPr/>
                <p14:nvPr/>
              </p14:nvContentPartPr>
              <p14:xfrm>
                <a:off x="6750722" y="3002870"/>
                <a:ext cx="245028" cy="68431"/>
              </p14:xfrm>
            </p:contentPart>
          </mc:Choice>
          <mc:Fallback xmlns="">
            <p:pic>
              <p:nvPicPr>
                <p:cNvPr id="327" name="Ink 326">
                  <a:extLst>
                    <a:ext uri="{FF2B5EF4-FFF2-40B4-BE49-F238E27FC236}">
                      <a16:creationId xmlns:a16="http://schemas.microsoft.com/office/drawing/2014/main" id="{F85F497E-2003-72BB-922F-CCC12C6E3FEE}"/>
                    </a:ext>
                  </a:extLst>
                </p:cNvPr>
                <p:cNvPicPr/>
                <p:nvPr/>
              </p:nvPicPr>
              <p:blipFill>
                <a:blip r:embed="rId10"/>
                <a:stretch>
                  <a:fillRect/>
                </a:stretch>
              </p:blipFill>
              <p:spPr>
                <a:xfrm>
                  <a:off x="6732705" y="2984862"/>
                  <a:ext cx="280701" cy="10408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29" name="Ink 328">
                  <a:extLst>
                    <a:ext uri="{FF2B5EF4-FFF2-40B4-BE49-F238E27FC236}">
                      <a16:creationId xmlns:a16="http://schemas.microsoft.com/office/drawing/2014/main" id="{2CA4D5C5-3F58-1348-30CF-27E6377F8D0D}"/>
                    </a:ext>
                  </a:extLst>
                </p14:cNvPr>
                <p14:cNvContentPartPr/>
                <p14:nvPr/>
              </p14:nvContentPartPr>
              <p14:xfrm>
                <a:off x="6978532" y="3010817"/>
                <a:ext cx="106399" cy="47681"/>
              </p14:xfrm>
            </p:contentPart>
          </mc:Choice>
          <mc:Fallback xmlns="">
            <p:pic>
              <p:nvPicPr>
                <p:cNvPr id="329" name="Ink 328">
                  <a:extLst>
                    <a:ext uri="{FF2B5EF4-FFF2-40B4-BE49-F238E27FC236}">
                      <a16:creationId xmlns:a16="http://schemas.microsoft.com/office/drawing/2014/main" id="{2CA4D5C5-3F58-1348-30CF-27E6377F8D0D}"/>
                    </a:ext>
                  </a:extLst>
                </p:cNvPr>
                <p:cNvPicPr/>
                <p:nvPr/>
              </p:nvPicPr>
              <p:blipFill>
                <a:blip r:embed="rId12"/>
                <a:stretch>
                  <a:fillRect/>
                </a:stretch>
              </p:blipFill>
              <p:spPr>
                <a:xfrm>
                  <a:off x="6960559" y="2992756"/>
                  <a:ext cx="141985" cy="83442"/>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0" name="Ink 329">
                  <a:extLst>
                    <a:ext uri="{FF2B5EF4-FFF2-40B4-BE49-F238E27FC236}">
                      <a16:creationId xmlns:a16="http://schemas.microsoft.com/office/drawing/2014/main" id="{26F6F20B-3673-F904-CB70-D9E358DD2D73}"/>
                    </a:ext>
                  </a:extLst>
                </p14:cNvPr>
                <p14:cNvContentPartPr/>
                <p14:nvPr/>
              </p14:nvContentPartPr>
              <p14:xfrm>
                <a:off x="6707456" y="2491623"/>
                <a:ext cx="83000" cy="24724"/>
              </p14:xfrm>
            </p:contentPart>
          </mc:Choice>
          <mc:Fallback xmlns="">
            <p:pic>
              <p:nvPicPr>
                <p:cNvPr id="330" name="Ink 329">
                  <a:extLst>
                    <a:ext uri="{FF2B5EF4-FFF2-40B4-BE49-F238E27FC236}">
                      <a16:creationId xmlns:a16="http://schemas.microsoft.com/office/drawing/2014/main" id="{26F6F20B-3673-F904-CB70-D9E358DD2D73}"/>
                    </a:ext>
                  </a:extLst>
                </p:cNvPr>
                <p:cNvPicPr/>
                <p:nvPr/>
              </p:nvPicPr>
              <p:blipFill>
                <a:blip r:embed="rId14"/>
                <a:stretch>
                  <a:fillRect/>
                </a:stretch>
              </p:blipFill>
              <p:spPr>
                <a:xfrm>
                  <a:off x="6689491" y="2473707"/>
                  <a:ext cx="118571" cy="60198"/>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1" name="Ink 330">
                  <a:extLst>
                    <a:ext uri="{FF2B5EF4-FFF2-40B4-BE49-F238E27FC236}">
                      <a16:creationId xmlns:a16="http://schemas.microsoft.com/office/drawing/2014/main" id="{F8DB65B8-8EF7-D4E0-BE94-AD7209646CFE}"/>
                    </a:ext>
                  </a:extLst>
                </p14:cNvPr>
                <p14:cNvContentPartPr/>
                <p14:nvPr/>
              </p14:nvContentPartPr>
              <p14:xfrm>
                <a:off x="7235480" y="2577714"/>
                <a:ext cx="109048" cy="75495"/>
              </p14:xfrm>
            </p:contentPart>
          </mc:Choice>
          <mc:Fallback xmlns="">
            <p:pic>
              <p:nvPicPr>
                <p:cNvPr id="331" name="Ink 330">
                  <a:extLst>
                    <a:ext uri="{FF2B5EF4-FFF2-40B4-BE49-F238E27FC236}">
                      <a16:creationId xmlns:a16="http://schemas.microsoft.com/office/drawing/2014/main" id="{F8DB65B8-8EF7-D4E0-BE94-AD7209646CFE}"/>
                    </a:ext>
                  </a:extLst>
                </p:cNvPr>
                <p:cNvPicPr/>
                <p:nvPr/>
              </p:nvPicPr>
              <p:blipFill>
                <a:blip r:embed="rId16"/>
                <a:stretch>
                  <a:fillRect/>
                </a:stretch>
              </p:blipFill>
              <p:spPr>
                <a:xfrm>
                  <a:off x="7217485" y="2559739"/>
                  <a:ext cx="144678" cy="111086"/>
                </a:xfrm>
                <a:prstGeom prst="rect">
                  <a:avLst/>
                </a:prstGeom>
              </p:spPr>
            </p:pic>
          </mc:Fallback>
        </mc:AlternateContent>
      </p:grpSp>
      <p:grpSp>
        <p:nvGrpSpPr>
          <p:cNvPr id="342" name="Group 341">
            <a:extLst>
              <a:ext uri="{FF2B5EF4-FFF2-40B4-BE49-F238E27FC236}">
                <a16:creationId xmlns:a16="http://schemas.microsoft.com/office/drawing/2014/main" id="{3C849A7F-2F17-7171-C321-AFBBB1517107}"/>
              </a:ext>
            </a:extLst>
          </p:cNvPr>
          <p:cNvGrpSpPr/>
          <p:nvPr/>
        </p:nvGrpSpPr>
        <p:grpSpPr>
          <a:xfrm>
            <a:off x="6303492" y="3369547"/>
            <a:ext cx="1773028" cy="1890906"/>
            <a:chOff x="6303492" y="3369547"/>
            <a:chExt cx="1773028" cy="1890906"/>
          </a:xfrm>
        </p:grpSpPr>
        <mc:AlternateContent xmlns:mc="http://schemas.openxmlformats.org/markup-compatibility/2006" xmlns:p14="http://schemas.microsoft.com/office/powerpoint/2010/main">
          <mc:Choice Requires="p14">
            <p:contentPart p14:bwMode="auto" r:id="rId17">
              <p14:nvContentPartPr>
                <p14:cNvPr id="339" name="Ink 338">
                  <a:extLst>
                    <a:ext uri="{FF2B5EF4-FFF2-40B4-BE49-F238E27FC236}">
                      <a16:creationId xmlns:a16="http://schemas.microsoft.com/office/drawing/2014/main" id="{01F680B7-CCD6-3AD6-DED0-498B072F854D}"/>
                    </a:ext>
                  </a:extLst>
                </p14:cNvPr>
                <p14:cNvContentPartPr/>
                <p14:nvPr/>
              </p14:nvContentPartPr>
              <p14:xfrm>
                <a:off x="6303492" y="3491398"/>
                <a:ext cx="272841" cy="1709012"/>
              </p14:xfrm>
            </p:contentPart>
          </mc:Choice>
          <mc:Fallback xmlns="">
            <p:pic>
              <p:nvPicPr>
                <p:cNvPr id="339" name="Ink 338">
                  <a:extLst>
                    <a:ext uri="{FF2B5EF4-FFF2-40B4-BE49-F238E27FC236}">
                      <a16:creationId xmlns:a16="http://schemas.microsoft.com/office/drawing/2014/main" id="{01F680B7-CCD6-3AD6-DED0-498B072F854D}"/>
                    </a:ext>
                  </a:extLst>
                </p:cNvPr>
                <p:cNvPicPr/>
                <p:nvPr/>
              </p:nvPicPr>
              <p:blipFill>
                <a:blip r:embed="rId18"/>
                <a:stretch>
                  <a:fillRect/>
                </a:stretch>
              </p:blipFill>
              <p:spPr>
                <a:xfrm>
                  <a:off x="6285495" y="3473397"/>
                  <a:ext cx="308476" cy="1744654"/>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40" name="Ink 339">
                  <a:extLst>
                    <a:ext uri="{FF2B5EF4-FFF2-40B4-BE49-F238E27FC236}">
                      <a16:creationId xmlns:a16="http://schemas.microsoft.com/office/drawing/2014/main" id="{B5F552F7-90A5-F9EB-C893-EA427BF88838}"/>
                    </a:ext>
                  </a:extLst>
                </p14:cNvPr>
                <p14:cNvContentPartPr/>
                <p14:nvPr/>
              </p14:nvContentPartPr>
              <p14:xfrm>
                <a:off x="6564855" y="3372196"/>
                <a:ext cx="1312553" cy="95804"/>
              </p14:xfrm>
            </p:contentPart>
          </mc:Choice>
          <mc:Fallback xmlns="">
            <p:pic>
              <p:nvPicPr>
                <p:cNvPr id="340" name="Ink 339">
                  <a:extLst>
                    <a:ext uri="{FF2B5EF4-FFF2-40B4-BE49-F238E27FC236}">
                      <a16:creationId xmlns:a16="http://schemas.microsoft.com/office/drawing/2014/main" id="{B5F552F7-90A5-F9EB-C893-EA427BF88838}"/>
                    </a:ext>
                  </a:extLst>
                </p:cNvPr>
                <p:cNvPicPr/>
                <p:nvPr/>
              </p:nvPicPr>
              <p:blipFill>
                <a:blip r:embed="rId20"/>
                <a:stretch>
                  <a:fillRect/>
                </a:stretch>
              </p:blipFill>
              <p:spPr>
                <a:xfrm>
                  <a:off x="6546855" y="3354188"/>
                  <a:ext cx="1348193" cy="1314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1" name="Ink 340">
                  <a:extLst>
                    <a:ext uri="{FF2B5EF4-FFF2-40B4-BE49-F238E27FC236}">
                      <a16:creationId xmlns:a16="http://schemas.microsoft.com/office/drawing/2014/main" id="{468689BB-4CF0-0309-77DB-47A97669EC07}"/>
                    </a:ext>
                  </a:extLst>
                </p14:cNvPr>
                <p14:cNvContentPartPr/>
                <p14:nvPr/>
              </p14:nvContentPartPr>
              <p14:xfrm>
                <a:off x="7832375" y="3369547"/>
                <a:ext cx="244145" cy="1890906"/>
              </p14:xfrm>
            </p:contentPart>
          </mc:Choice>
          <mc:Fallback xmlns="">
            <p:pic>
              <p:nvPicPr>
                <p:cNvPr id="341" name="Ink 340">
                  <a:extLst>
                    <a:ext uri="{FF2B5EF4-FFF2-40B4-BE49-F238E27FC236}">
                      <a16:creationId xmlns:a16="http://schemas.microsoft.com/office/drawing/2014/main" id="{468689BB-4CF0-0309-77DB-47A97669EC07}"/>
                    </a:ext>
                  </a:extLst>
                </p:cNvPr>
                <p:cNvPicPr/>
                <p:nvPr/>
              </p:nvPicPr>
              <p:blipFill>
                <a:blip r:embed="rId22"/>
                <a:stretch>
                  <a:fillRect/>
                </a:stretch>
              </p:blipFill>
              <p:spPr>
                <a:xfrm>
                  <a:off x="7814344" y="3351545"/>
                  <a:ext cx="279847" cy="1926550"/>
                </a:xfrm>
                <a:prstGeom prst="rect">
                  <a:avLst/>
                </a:prstGeom>
              </p:spPr>
            </p:pic>
          </mc:Fallback>
        </mc:AlternateContent>
      </p:grpSp>
      <p:grpSp>
        <p:nvGrpSpPr>
          <p:cNvPr id="477" name="Group 476">
            <a:extLst>
              <a:ext uri="{FF2B5EF4-FFF2-40B4-BE49-F238E27FC236}">
                <a16:creationId xmlns:a16="http://schemas.microsoft.com/office/drawing/2014/main" id="{8C355384-4392-587B-5C73-F2A8DF75D9E8}"/>
              </a:ext>
            </a:extLst>
          </p:cNvPr>
          <p:cNvGrpSpPr/>
          <p:nvPr/>
        </p:nvGrpSpPr>
        <p:grpSpPr>
          <a:xfrm>
            <a:off x="1669584" y="2229024"/>
            <a:ext cx="1568880" cy="2775960"/>
            <a:chOff x="1669584" y="2229024"/>
            <a:chExt cx="1568880" cy="2775960"/>
          </a:xfrm>
        </p:grpSpPr>
        <mc:AlternateContent xmlns:mc="http://schemas.openxmlformats.org/markup-compatibility/2006" xmlns:p14="http://schemas.microsoft.com/office/powerpoint/2010/main">
          <mc:Choice Requires="p14">
            <p:contentPart p14:bwMode="auto" r:id="rId23">
              <p14:nvContentPartPr>
                <p14:cNvPr id="438" name="Ink 437">
                  <a:extLst>
                    <a:ext uri="{FF2B5EF4-FFF2-40B4-BE49-F238E27FC236}">
                      <a16:creationId xmlns:a16="http://schemas.microsoft.com/office/drawing/2014/main" id="{F2E5B21F-8593-9587-F4A7-3C66C104C916}"/>
                    </a:ext>
                  </a:extLst>
                </p14:cNvPr>
                <p14:cNvContentPartPr/>
                <p14:nvPr/>
              </p14:nvContentPartPr>
              <p14:xfrm>
                <a:off x="1703064" y="2351784"/>
                <a:ext cx="199800" cy="1086840"/>
              </p14:xfrm>
            </p:contentPart>
          </mc:Choice>
          <mc:Fallback xmlns="">
            <p:pic>
              <p:nvPicPr>
                <p:cNvPr id="438" name="Ink 437">
                  <a:extLst>
                    <a:ext uri="{FF2B5EF4-FFF2-40B4-BE49-F238E27FC236}">
                      <a16:creationId xmlns:a16="http://schemas.microsoft.com/office/drawing/2014/main" id="{F2E5B21F-8593-9587-F4A7-3C66C104C916}"/>
                    </a:ext>
                  </a:extLst>
                </p:cNvPr>
                <p:cNvPicPr/>
                <p:nvPr/>
              </p:nvPicPr>
              <p:blipFill>
                <a:blip r:embed="rId24"/>
                <a:stretch>
                  <a:fillRect/>
                </a:stretch>
              </p:blipFill>
              <p:spPr>
                <a:xfrm>
                  <a:off x="1685032" y="2333784"/>
                  <a:ext cx="235504" cy="1122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39" name="Ink 438">
                  <a:extLst>
                    <a:ext uri="{FF2B5EF4-FFF2-40B4-BE49-F238E27FC236}">
                      <a16:creationId xmlns:a16="http://schemas.microsoft.com/office/drawing/2014/main" id="{D8F86207-FB88-3547-F594-5AC5B3CC4BB2}"/>
                    </a:ext>
                  </a:extLst>
                </p14:cNvPr>
                <p14:cNvContentPartPr/>
                <p14:nvPr/>
              </p14:nvContentPartPr>
              <p14:xfrm>
                <a:off x="1782984" y="2229024"/>
                <a:ext cx="1190160" cy="173520"/>
              </p14:xfrm>
            </p:contentPart>
          </mc:Choice>
          <mc:Fallback xmlns="">
            <p:pic>
              <p:nvPicPr>
                <p:cNvPr id="439" name="Ink 438">
                  <a:extLst>
                    <a:ext uri="{FF2B5EF4-FFF2-40B4-BE49-F238E27FC236}">
                      <a16:creationId xmlns:a16="http://schemas.microsoft.com/office/drawing/2014/main" id="{D8F86207-FB88-3547-F594-5AC5B3CC4BB2}"/>
                    </a:ext>
                  </a:extLst>
                </p:cNvPr>
                <p:cNvPicPr/>
                <p:nvPr/>
              </p:nvPicPr>
              <p:blipFill>
                <a:blip r:embed="rId26"/>
                <a:stretch>
                  <a:fillRect/>
                </a:stretch>
              </p:blipFill>
              <p:spPr>
                <a:xfrm>
                  <a:off x="1764984" y="2210987"/>
                  <a:ext cx="1225800" cy="209234"/>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40" name="Ink 439">
                  <a:extLst>
                    <a:ext uri="{FF2B5EF4-FFF2-40B4-BE49-F238E27FC236}">
                      <a16:creationId xmlns:a16="http://schemas.microsoft.com/office/drawing/2014/main" id="{AF268B45-6057-10DE-E471-FA97E4631961}"/>
                    </a:ext>
                  </a:extLst>
                </p14:cNvPr>
                <p14:cNvContentPartPr/>
                <p14:nvPr/>
              </p14:nvContentPartPr>
              <p14:xfrm>
                <a:off x="2957664" y="2275824"/>
                <a:ext cx="95400" cy="1061280"/>
              </p14:xfrm>
            </p:contentPart>
          </mc:Choice>
          <mc:Fallback xmlns="">
            <p:pic>
              <p:nvPicPr>
                <p:cNvPr id="440" name="Ink 439">
                  <a:extLst>
                    <a:ext uri="{FF2B5EF4-FFF2-40B4-BE49-F238E27FC236}">
                      <a16:creationId xmlns:a16="http://schemas.microsoft.com/office/drawing/2014/main" id="{AF268B45-6057-10DE-E471-FA97E4631961}"/>
                    </a:ext>
                  </a:extLst>
                </p:cNvPr>
                <p:cNvPicPr/>
                <p:nvPr/>
              </p:nvPicPr>
              <p:blipFill>
                <a:blip r:embed="rId28"/>
                <a:stretch>
                  <a:fillRect/>
                </a:stretch>
              </p:blipFill>
              <p:spPr>
                <a:xfrm>
                  <a:off x="2939664" y="2257824"/>
                  <a:ext cx="131040" cy="1096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42" name="Ink 441">
                  <a:extLst>
                    <a:ext uri="{FF2B5EF4-FFF2-40B4-BE49-F238E27FC236}">
                      <a16:creationId xmlns:a16="http://schemas.microsoft.com/office/drawing/2014/main" id="{18C97BBE-5562-5ED0-7B3C-0CE6C457A983}"/>
                    </a:ext>
                  </a:extLst>
                </p14:cNvPr>
                <p14:cNvContentPartPr/>
                <p14:nvPr/>
              </p14:nvContentPartPr>
              <p14:xfrm>
                <a:off x="1932384" y="3311904"/>
                <a:ext cx="1045800" cy="230400"/>
              </p14:xfrm>
            </p:contentPart>
          </mc:Choice>
          <mc:Fallback xmlns="">
            <p:pic>
              <p:nvPicPr>
                <p:cNvPr id="442" name="Ink 441">
                  <a:extLst>
                    <a:ext uri="{FF2B5EF4-FFF2-40B4-BE49-F238E27FC236}">
                      <a16:creationId xmlns:a16="http://schemas.microsoft.com/office/drawing/2014/main" id="{18C97BBE-5562-5ED0-7B3C-0CE6C457A983}"/>
                    </a:ext>
                  </a:extLst>
                </p:cNvPr>
                <p:cNvPicPr/>
                <p:nvPr/>
              </p:nvPicPr>
              <p:blipFill>
                <a:blip r:embed="rId30"/>
                <a:stretch>
                  <a:fillRect/>
                </a:stretch>
              </p:blipFill>
              <p:spPr>
                <a:xfrm>
                  <a:off x="1914384" y="3293904"/>
                  <a:ext cx="10814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5" name="Ink 454">
                  <a:extLst>
                    <a:ext uri="{FF2B5EF4-FFF2-40B4-BE49-F238E27FC236}">
                      <a16:creationId xmlns:a16="http://schemas.microsoft.com/office/drawing/2014/main" id="{B2517A31-9A3B-41F7-35C5-D3C2B89F009B}"/>
                    </a:ext>
                  </a:extLst>
                </p14:cNvPr>
                <p14:cNvContentPartPr/>
                <p14:nvPr/>
              </p14:nvContentPartPr>
              <p14:xfrm>
                <a:off x="2190864" y="2690184"/>
                <a:ext cx="164520" cy="231120"/>
              </p14:xfrm>
            </p:contentPart>
          </mc:Choice>
          <mc:Fallback xmlns="">
            <p:pic>
              <p:nvPicPr>
                <p:cNvPr id="455" name="Ink 454">
                  <a:extLst>
                    <a:ext uri="{FF2B5EF4-FFF2-40B4-BE49-F238E27FC236}">
                      <a16:creationId xmlns:a16="http://schemas.microsoft.com/office/drawing/2014/main" id="{B2517A31-9A3B-41F7-35C5-D3C2B89F009B}"/>
                    </a:ext>
                  </a:extLst>
                </p:cNvPr>
                <p:cNvPicPr/>
                <p:nvPr/>
              </p:nvPicPr>
              <p:blipFill>
                <a:blip r:embed="rId32"/>
                <a:stretch>
                  <a:fillRect/>
                </a:stretch>
              </p:blipFill>
              <p:spPr>
                <a:xfrm>
                  <a:off x="2172864" y="2672184"/>
                  <a:ext cx="2001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6" name="Ink 455">
                  <a:extLst>
                    <a:ext uri="{FF2B5EF4-FFF2-40B4-BE49-F238E27FC236}">
                      <a16:creationId xmlns:a16="http://schemas.microsoft.com/office/drawing/2014/main" id="{B3729272-7B25-794A-9E56-5CB8DC63AA51}"/>
                    </a:ext>
                  </a:extLst>
                </p14:cNvPr>
                <p14:cNvContentPartPr/>
                <p14:nvPr/>
              </p14:nvContentPartPr>
              <p14:xfrm>
                <a:off x="2574984" y="2649504"/>
                <a:ext cx="136800" cy="181440"/>
              </p14:xfrm>
            </p:contentPart>
          </mc:Choice>
          <mc:Fallback xmlns="">
            <p:pic>
              <p:nvPicPr>
                <p:cNvPr id="456" name="Ink 455">
                  <a:extLst>
                    <a:ext uri="{FF2B5EF4-FFF2-40B4-BE49-F238E27FC236}">
                      <a16:creationId xmlns:a16="http://schemas.microsoft.com/office/drawing/2014/main" id="{B3729272-7B25-794A-9E56-5CB8DC63AA51}"/>
                    </a:ext>
                  </a:extLst>
                </p:cNvPr>
                <p:cNvPicPr/>
                <p:nvPr/>
              </p:nvPicPr>
              <p:blipFill>
                <a:blip r:embed="rId34"/>
                <a:stretch>
                  <a:fillRect/>
                </a:stretch>
              </p:blipFill>
              <p:spPr>
                <a:xfrm>
                  <a:off x="2557031" y="2631504"/>
                  <a:ext cx="172346"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9" name="Ink 458">
                  <a:extLst>
                    <a:ext uri="{FF2B5EF4-FFF2-40B4-BE49-F238E27FC236}">
                      <a16:creationId xmlns:a16="http://schemas.microsoft.com/office/drawing/2014/main" id="{2B46CFD2-F0A7-D838-8D04-B5831E51A528}"/>
                    </a:ext>
                  </a:extLst>
                </p14:cNvPr>
                <p14:cNvContentPartPr/>
                <p14:nvPr/>
              </p14:nvContentPartPr>
              <p14:xfrm>
                <a:off x="1669584" y="3634824"/>
                <a:ext cx="80280" cy="1264320"/>
              </p14:xfrm>
            </p:contentPart>
          </mc:Choice>
          <mc:Fallback xmlns="">
            <p:pic>
              <p:nvPicPr>
                <p:cNvPr id="459" name="Ink 458">
                  <a:extLst>
                    <a:ext uri="{FF2B5EF4-FFF2-40B4-BE49-F238E27FC236}">
                      <a16:creationId xmlns:a16="http://schemas.microsoft.com/office/drawing/2014/main" id="{2B46CFD2-F0A7-D838-8D04-B5831E51A528}"/>
                    </a:ext>
                  </a:extLst>
                </p:cNvPr>
                <p:cNvPicPr/>
                <p:nvPr/>
              </p:nvPicPr>
              <p:blipFill>
                <a:blip r:embed="rId36"/>
                <a:stretch>
                  <a:fillRect/>
                </a:stretch>
              </p:blipFill>
              <p:spPr>
                <a:xfrm>
                  <a:off x="1651584" y="3616824"/>
                  <a:ext cx="115920" cy="1299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3" name="Ink 462">
                  <a:extLst>
                    <a:ext uri="{FF2B5EF4-FFF2-40B4-BE49-F238E27FC236}">
                      <a16:creationId xmlns:a16="http://schemas.microsoft.com/office/drawing/2014/main" id="{E2EE26EA-CE2D-4EE3-02CC-7E26FD35FF02}"/>
                    </a:ext>
                  </a:extLst>
                </p14:cNvPr>
                <p14:cNvContentPartPr/>
                <p14:nvPr/>
              </p14:nvContentPartPr>
              <p14:xfrm>
                <a:off x="3013464" y="3556704"/>
                <a:ext cx="160920" cy="1189080"/>
              </p14:xfrm>
            </p:contentPart>
          </mc:Choice>
          <mc:Fallback xmlns="">
            <p:pic>
              <p:nvPicPr>
                <p:cNvPr id="463" name="Ink 462">
                  <a:extLst>
                    <a:ext uri="{FF2B5EF4-FFF2-40B4-BE49-F238E27FC236}">
                      <a16:creationId xmlns:a16="http://schemas.microsoft.com/office/drawing/2014/main" id="{E2EE26EA-CE2D-4EE3-02CC-7E26FD35FF02}"/>
                    </a:ext>
                  </a:extLst>
                </p:cNvPr>
                <p:cNvPicPr/>
                <p:nvPr/>
              </p:nvPicPr>
              <p:blipFill>
                <a:blip r:embed="rId38"/>
                <a:stretch>
                  <a:fillRect/>
                </a:stretch>
              </p:blipFill>
              <p:spPr>
                <a:xfrm>
                  <a:off x="2995464" y="3538704"/>
                  <a:ext cx="196560" cy="1224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64" name="Ink 463">
                  <a:extLst>
                    <a:ext uri="{FF2B5EF4-FFF2-40B4-BE49-F238E27FC236}">
                      <a16:creationId xmlns:a16="http://schemas.microsoft.com/office/drawing/2014/main" id="{18FB31EC-C576-3CCD-E4A7-1A9DA4DB5FA4}"/>
                    </a:ext>
                  </a:extLst>
                </p14:cNvPr>
                <p14:cNvContentPartPr/>
                <p14:nvPr/>
              </p14:nvContentPartPr>
              <p14:xfrm>
                <a:off x="3140184" y="4519344"/>
                <a:ext cx="98280" cy="485640"/>
              </p14:xfrm>
            </p:contentPart>
          </mc:Choice>
          <mc:Fallback xmlns="">
            <p:pic>
              <p:nvPicPr>
                <p:cNvPr id="464" name="Ink 463">
                  <a:extLst>
                    <a:ext uri="{FF2B5EF4-FFF2-40B4-BE49-F238E27FC236}">
                      <a16:creationId xmlns:a16="http://schemas.microsoft.com/office/drawing/2014/main" id="{18FB31EC-C576-3CCD-E4A7-1A9DA4DB5FA4}"/>
                    </a:ext>
                  </a:extLst>
                </p:cNvPr>
                <p:cNvPicPr/>
                <p:nvPr/>
              </p:nvPicPr>
              <p:blipFill>
                <a:blip r:embed="rId40"/>
                <a:stretch>
                  <a:fillRect/>
                </a:stretch>
              </p:blipFill>
              <p:spPr>
                <a:xfrm>
                  <a:off x="3122184" y="4501344"/>
                  <a:ext cx="13392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75" name="Ink 474">
                  <a:extLst>
                    <a:ext uri="{FF2B5EF4-FFF2-40B4-BE49-F238E27FC236}">
                      <a16:creationId xmlns:a16="http://schemas.microsoft.com/office/drawing/2014/main" id="{4C182A4E-77E1-5873-7AF9-865AAFD8B0F6}"/>
                    </a:ext>
                  </a:extLst>
                </p14:cNvPr>
                <p14:cNvContentPartPr/>
                <p14:nvPr/>
              </p14:nvContentPartPr>
              <p14:xfrm>
                <a:off x="1895040" y="3427920"/>
                <a:ext cx="34920" cy="104040"/>
              </p14:xfrm>
            </p:contentPart>
          </mc:Choice>
          <mc:Fallback xmlns="">
            <p:pic>
              <p:nvPicPr>
                <p:cNvPr id="475" name="Ink 474">
                  <a:extLst>
                    <a:ext uri="{FF2B5EF4-FFF2-40B4-BE49-F238E27FC236}">
                      <a16:creationId xmlns:a16="http://schemas.microsoft.com/office/drawing/2014/main" id="{4C182A4E-77E1-5873-7AF9-865AAFD8B0F6}"/>
                    </a:ext>
                  </a:extLst>
                </p:cNvPr>
                <p:cNvPicPr/>
                <p:nvPr/>
              </p:nvPicPr>
              <p:blipFill>
                <a:blip r:embed="rId42"/>
                <a:stretch>
                  <a:fillRect/>
                </a:stretch>
              </p:blipFill>
              <p:spPr>
                <a:xfrm>
                  <a:off x="1877040" y="3409920"/>
                  <a:ext cx="705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76" name="Ink 475">
                  <a:extLst>
                    <a:ext uri="{FF2B5EF4-FFF2-40B4-BE49-F238E27FC236}">
                      <a16:creationId xmlns:a16="http://schemas.microsoft.com/office/drawing/2014/main" id="{26D3CF85-BC98-4D8F-F361-F93BEB09FD9D}"/>
                    </a:ext>
                  </a:extLst>
                </p14:cNvPr>
                <p14:cNvContentPartPr/>
                <p14:nvPr/>
              </p14:nvContentPartPr>
              <p14:xfrm>
                <a:off x="1891800" y="3418200"/>
                <a:ext cx="21960" cy="109080"/>
              </p14:xfrm>
            </p:contentPart>
          </mc:Choice>
          <mc:Fallback xmlns="">
            <p:pic>
              <p:nvPicPr>
                <p:cNvPr id="476" name="Ink 475">
                  <a:extLst>
                    <a:ext uri="{FF2B5EF4-FFF2-40B4-BE49-F238E27FC236}">
                      <a16:creationId xmlns:a16="http://schemas.microsoft.com/office/drawing/2014/main" id="{26D3CF85-BC98-4D8F-F361-F93BEB09FD9D}"/>
                    </a:ext>
                  </a:extLst>
                </p:cNvPr>
                <p:cNvPicPr/>
                <p:nvPr/>
              </p:nvPicPr>
              <p:blipFill>
                <a:blip r:embed="rId44"/>
                <a:stretch>
                  <a:fillRect/>
                </a:stretch>
              </p:blipFill>
              <p:spPr>
                <a:xfrm>
                  <a:off x="1874090" y="3400200"/>
                  <a:ext cx="57025"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478" name="Ink 477">
                <a:extLst>
                  <a:ext uri="{FF2B5EF4-FFF2-40B4-BE49-F238E27FC236}">
                    <a16:creationId xmlns:a16="http://schemas.microsoft.com/office/drawing/2014/main" id="{73DA06FB-D91C-344A-134E-2F8A94709066}"/>
                  </a:ext>
                </a:extLst>
              </p14:cNvPr>
              <p14:cNvContentPartPr/>
              <p14:nvPr/>
            </p14:nvContentPartPr>
            <p14:xfrm>
              <a:off x="1674000" y="4806360"/>
              <a:ext cx="37800" cy="375120"/>
            </p14:xfrm>
          </p:contentPart>
        </mc:Choice>
        <mc:Fallback xmlns="">
          <p:pic>
            <p:nvPicPr>
              <p:cNvPr id="478" name="Ink 477">
                <a:extLst>
                  <a:ext uri="{FF2B5EF4-FFF2-40B4-BE49-F238E27FC236}">
                    <a16:creationId xmlns:a16="http://schemas.microsoft.com/office/drawing/2014/main" id="{73DA06FB-D91C-344A-134E-2F8A94709066}"/>
                  </a:ext>
                </a:extLst>
              </p:cNvPr>
              <p:cNvPicPr/>
              <p:nvPr/>
            </p:nvPicPr>
            <p:blipFill>
              <a:blip r:embed="rId46"/>
              <a:stretch>
                <a:fillRect/>
              </a:stretch>
            </p:blipFill>
            <p:spPr>
              <a:xfrm>
                <a:off x="1656170" y="4788360"/>
                <a:ext cx="73104" cy="410760"/>
              </a:xfrm>
              <a:prstGeom prst="rect">
                <a:avLst/>
              </a:prstGeom>
            </p:spPr>
          </p:pic>
        </mc:Fallback>
      </mc:AlternateContent>
      <p:grpSp>
        <p:nvGrpSpPr>
          <p:cNvPr id="12" name="Group 11">
            <a:extLst>
              <a:ext uri="{FF2B5EF4-FFF2-40B4-BE49-F238E27FC236}">
                <a16:creationId xmlns:a16="http://schemas.microsoft.com/office/drawing/2014/main" id="{B938A32B-0D3A-76A7-4D65-35553692B0BE}"/>
              </a:ext>
            </a:extLst>
          </p:cNvPr>
          <p:cNvGrpSpPr/>
          <p:nvPr/>
        </p:nvGrpSpPr>
        <p:grpSpPr>
          <a:xfrm>
            <a:off x="3020600" y="2851920"/>
            <a:ext cx="824040" cy="1055880"/>
            <a:chOff x="3020600" y="2851920"/>
            <a:chExt cx="824040" cy="1055880"/>
          </a:xfrm>
        </p:grpSpPr>
        <mc:AlternateContent xmlns:mc="http://schemas.openxmlformats.org/markup-compatibility/2006" xmlns:p14="http://schemas.microsoft.com/office/powerpoint/2010/main">
          <mc:Choice Requires="p14">
            <p:contentPart p14:bwMode="auto" r:id="rId47">
              <p14:nvContentPartPr>
                <p14:cNvPr id="2" name="Ink 1">
                  <a:extLst>
                    <a:ext uri="{FF2B5EF4-FFF2-40B4-BE49-F238E27FC236}">
                      <a16:creationId xmlns:a16="http://schemas.microsoft.com/office/drawing/2014/main" id="{645DCFD1-0ADA-8363-8996-F9A17B34D439}"/>
                    </a:ext>
                  </a:extLst>
                </p14:cNvPr>
                <p14:cNvContentPartPr/>
                <p14:nvPr/>
              </p14:nvContentPartPr>
              <p14:xfrm>
                <a:off x="3020600" y="3353400"/>
                <a:ext cx="429840" cy="347040"/>
              </p14:xfrm>
            </p:contentPart>
          </mc:Choice>
          <mc:Fallback xmlns="">
            <p:pic>
              <p:nvPicPr>
                <p:cNvPr id="2" name="Ink 1">
                  <a:extLst>
                    <a:ext uri="{FF2B5EF4-FFF2-40B4-BE49-F238E27FC236}">
                      <a16:creationId xmlns:a16="http://schemas.microsoft.com/office/drawing/2014/main" id="{645DCFD1-0ADA-8363-8996-F9A17B34D439}"/>
                    </a:ext>
                  </a:extLst>
                </p:cNvPr>
                <p:cNvPicPr/>
                <p:nvPr/>
              </p:nvPicPr>
              <p:blipFill>
                <a:blip r:embed="rId48"/>
                <a:stretch>
                  <a:fillRect/>
                </a:stretch>
              </p:blipFill>
              <p:spPr>
                <a:xfrm>
                  <a:off x="3002600" y="3335400"/>
                  <a:ext cx="46548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 name="Ink 2">
                  <a:extLst>
                    <a:ext uri="{FF2B5EF4-FFF2-40B4-BE49-F238E27FC236}">
                      <a16:creationId xmlns:a16="http://schemas.microsoft.com/office/drawing/2014/main" id="{D1E8E90C-477F-DFA3-7631-4755A7ADE3BF}"/>
                    </a:ext>
                  </a:extLst>
                </p14:cNvPr>
                <p14:cNvContentPartPr/>
                <p14:nvPr/>
              </p14:nvContentPartPr>
              <p14:xfrm>
                <a:off x="3148400" y="3576600"/>
                <a:ext cx="387360" cy="331200"/>
              </p14:xfrm>
            </p:contentPart>
          </mc:Choice>
          <mc:Fallback xmlns="">
            <p:pic>
              <p:nvPicPr>
                <p:cNvPr id="3" name="Ink 2">
                  <a:extLst>
                    <a:ext uri="{FF2B5EF4-FFF2-40B4-BE49-F238E27FC236}">
                      <a16:creationId xmlns:a16="http://schemas.microsoft.com/office/drawing/2014/main" id="{D1E8E90C-477F-DFA3-7631-4755A7ADE3BF}"/>
                    </a:ext>
                  </a:extLst>
                </p:cNvPr>
                <p:cNvPicPr/>
                <p:nvPr/>
              </p:nvPicPr>
              <p:blipFill>
                <a:blip r:embed="rId50"/>
                <a:stretch>
                  <a:fillRect/>
                </a:stretch>
              </p:blipFill>
              <p:spPr>
                <a:xfrm>
                  <a:off x="3130400" y="3558600"/>
                  <a:ext cx="42300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 name="Ink 4">
                  <a:extLst>
                    <a:ext uri="{FF2B5EF4-FFF2-40B4-BE49-F238E27FC236}">
                      <a16:creationId xmlns:a16="http://schemas.microsoft.com/office/drawing/2014/main" id="{0D3A43BD-067A-AABC-89AF-576AAEB83CA1}"/>
                    </a:ext>
                  </a:extLst>
                </p14:cNvPr>
                <p14:cNvContentPartPr/>
                <p14:nvPr/>
              </p14:nvContentPartPr>
              <p14:xfrm>
                <a:off x="3535040" y="3062520"/>
                <a:ext cx="50760" cy="651240"/>
              </p14:xfrm>
            </p:contentPart>
          </mc:Choice>
          <mc:Fallback xmlns="">
            <p:pic>
              <p:nvPicPr>
                <p:cNvPr id="5" name="Ink 4">
                  <a:extLst>
                    <a:ext uri="{FF2B5EF4-FFF2-40B4-BE49-F238E27FC236}">
                      <a16:creationId xmlns:a16="http://schemas.microsoft.com/office/drawing/2014/main" id="{0D3A43BD-067A-AABC-89AF-576AAEB83CA1}"/>
                    </a:ext>
                  </a:extLst>
                </p:cNvPr>
                <p:cNvPicPr/>
                <p:nvPr/>
              </p:nvPicPr>
              <p:blipFill>
                <a:blip r:embed="rId52"/>
                <a:stretch>
                  <a:fillRect/>
                </a:stretch>
              </p:blipFill>
              <p:spPr>
                <a:xfrm>
                  <a:off x="3517040" y="3044520"/>
                  <a:ext cx="8640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 name="Ink 6">
                  <a:extLst>
                    <a:ext uri="{FF2B5EF4-FFF2-40B4-BE49-F238E27FC236}">
                      <a16:creationId xmlns:a16="http://schemas.microsoft.com/office/drawing/2014/main" id="{D5FEDD99-7260-4116-8258-CD18E0835C38}"/>
                    </a:ext>
                  </a:extLst>
                </p14:cNvPr>
                <p14:cNvContentPartPr/>
                <p14:nvPr/>
              </p14:nvContentPartPr>
              <p14:xfrm>
                <a:off x="3542240" y="3691440"/>
                <a:ext cx="187560" cy="20520"/>
              </p14:xfrm>
            </p:contentPart>
          </mc:Choice>
          <mc:Fallback xmlns="">
            <p:pic>
              <p:nvPicPr>
                <p:cNvPr id="7" name="Ink 6">
                  <a:extLst>
                    <a:ext uri="{FF2B5EF4-FFF2-40B4-BE49-F238E27FC236}">
                      <a16:creationId xmlns:a16="http://schemas.microsoft.com/office/drawing/2014/main" id="{D5FEDD99-7260-4116-8258-CD18E0835C38}"/>
                    </a:ext>
                  </a:extLst>
                </p:cNvPr>
                <p:cNvPicPr/>
                <p:nvPr/>
              </p:nvPicPr>
              <p:blipFill>
                <a:blip r:embed="rId54"/>
                <a:stretch>
                  <a:fillRect/>
                </a:stretch>
              </p:blipFill>
              <p:spPr>
                <a:xfrm>
                  <a:off x="3524240" y="3673440"/>
                  <a:ext cx="2232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 name="Ink 7">
                  <a:extLst>
                    <a:ext uri="{FF2B5EF4-FFF2-40B4-BE49-F238E27FC236}">
                      <a16:creationId xmlns:a16="http://schemas.microsoft.com/office/drawing/2014/main" id="{4FD3A72E-06D5-1440-4260-279A71EB6FEC}"/>
                    </a:ext>
                  </a:extLst>
                </p14:cNvPr>
                <p14:cNvContentPartPr/>
                <p14:nvPr/>
              </p14:nvContentPartPr>
              <p14:xfrm>
                <a:off x="3686960" y="3011040"/>
                <a:ext cx="82800" cy="718200"/>
              </p14:xfrm>
            </p:contentPart>
          </mc:Choice>
          <mc:Fallback xmlns="">
            <p:pic>
              <p:nvPicPr>
                <p:cNvPr id="8" name="Ink 7">
                  <a:extLst>
                    <a:ext uri="{FF2B5EF4-FFF2-40B4-BE49-F238E27FC236}">
                      <a16:creationId xmlns:a16="http://schemas.microsoft.com/office/drawing/2014/main" id="{4FD3A72E-06D5-1440-4260-279A71EB6FEC}"/>
                    </a:ext>
                  </a:extLst>
                </p:cNvPr>
                <p:cNvPicPr/>
                <p:nvPr/>
              </p:nvPicPr>
              <p:blipFill>
                <a:blip r:embed="rId56"/>
                <a:stretch>
                  <a:fillRect/>
                </a:stretch>
              </p:blipFill>
              <p:spPr>
                <a:xfrm>
                  <a:off x="3668960" y="2993040"/>
                  <a:ext cx="118440" cy="7538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 name="Ink 8">
                  <a:extLst>
                    <a:ext uri="{FF2B5EF4-FFF2-40B4-BE49-F238E27FC236}">
                      <a16:creationId xmlns:a16="http://schemas.microsoft.com/office/drawing/2014/main" id="{C8F00E42-A4CE-0CEF-3353-DE28C9E0D78B}"/>
                    </a:ext>
                  </a:extLst>
                </p14:cNvPr>
                <p14:cNvContentPartPr/>
                <p14:nvPr/>
              </p14:nvContentPartPr>
              <p14:xfrm>
                <a:off x="3571040" y="2851920"/>
                <a:ext cx="157680" cy="263880"/>
              </p14:xfrm>
            </p:contentPart>
          </mc:Choice>
          <mc:Fallback xmlns="">
            <p:pic>
              <p:nvPicPr>
                <p:cNvPr id="9" name="Ink 8">
                  <a:extLst>
                    <a:ext uri="{FF2B5EF4-FFF2-40B4-BE49-F238E27FC236}">
                      <a16:creationId xmlns:a16="http://schemas.microsoft.com/office/drawing/2014/main" id="{C8F00E42-A4CE-0CEF-3353-DE28C9E0D78B}"/>
                    </a:ext>
                  </a:extLst>
                </p:cNvPr>
                <p:cNvPicPr/>
                <p:nvPr/>
              </p:nvPicPr>
              <p:blipFill>
                <a:blip r:embed="rId58"/>
                <a:stretch>
                  <a:fillRect/>
                </a:stretch>
              </p:blipFill>
              <p:spPr>
                <a:xfrm>
                  <a:off x="3553040" y="2833895"/>
                  <a:ext cx="193320" cy="29956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 name="Ink 9">
                  <a:extLst>
                    <a:ext uri="{FF2B5EF4-FFF2-40B4-BE49-F238E27FC236}">
                      <a16:creationId xmlns:a16="http://schemas.microsoft.com/office/drawing/2014/main" id="{8BF064ED-601C-F260-B742-46566E4DDD6C}"/>
                    </a:ext>
                  </a:extLst>
                </p14:cNvPr>
                <p14:cNvContentPartPr/>
                <p14:nvPr/>
              </p14:nvContentPartPr>
              <p14:xfrm>
                <a:off x="3708200" y="2869920"/>
                <a:ext cx="126000" cy="210600"/>
              </p14:xfrm>
            </p:contentPart>
          </mc:Choice>
          <mc:Fallback xmlns="">
            <p:pic>
              <p:nvPicPr>
                <p:cNvPr id="10" name="Ink 9">
                  <a:extLst>
                    <a:ext uri="{FF2B5EF4-FFF2-40B4-BE49-F238E27FC236}">
                      <a16:creationId xmlns:a16="http://schemas.microsoft.com/office/drawing/2014/main" id="{8BF064ED-601C-F260-B742-46566E4DDD6C}"/>
                    </a:ext>
                  </a:extLst>
                </p:cNvPr>
                <p:cNvPicPr/>
                <p:nvPr/>
              </p:nvPicPr>
              <p:blipFill>
                <a:blip r:embed="rId60"/>
                <a:stretch>
                  <a:fillRect/>
                </a:stretch>
              </p:blipFill>
              <p:spPr>
                <a:xfrm>
                  <a:off x="3690200" y="2851920"/>
                  <a:ext cx="1616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1" name="Ink 10">
                  <a:extLst>
                    <a:ext uri="{FF2B5EF4-FFF2-40B4-BE49-F238E27FC236}">
                      <a16:creationId xmlns:a16="http://schemas.microsoft.com/office/drawing/2014/main" id="{E2A199A4-B344-0EFC-75BF-F1D80C6849AD}"/>
                    </a:ext>
                  </a:extLst>
                </p14:cNvPr>
                <p14:cNvContentPartPr/>
                <p14:nvPr/>
              </p14:nvContentPartPr>
              <p14:xfrm>
                <a:off x="3597680" y="3045600"/>
                <a:ext cx="246960" cy="54360"/>
              </p14:xfrm>
            </p:contentPart>
          </mc:Choice>
          <mc:Fallback xmlns="">
            <p:pic>
              <p:nvPicPr>
                <p:cNvPr id="11" name="Ink 10">
                  <a:extLst>
                    <a:ext uri="{FF2B5EF4-FFF2-40B4-BE49-F238E27FC236}">
                      <a16:creationId xmlns:a16="http://schemas.microsoft.com/office/drawing/2014/main" id="{E2A199A4-B344-0EFC-75BF-F1D80C6849AD}"/>
                    </a:ext>
                  </a:extLst>
                </p:cNvPr>
                <p:cNvPicPr/>
                <p:nvPr/>
              </p:nvPicPr>
              <p:blipFill>
                <a:blip r:embed="rId62"/>
                <a:stretch>
                  <a:fillRect/>
                </a:stretch>
              </p:blipFill>
              <p:spPr>
                <a:xfrm>
                  <a:off x="3579680" y="3027600"/>
                  <a:ext cx="282600" cy="90000"/>
                </a:xfrm>
                <a:prstGeom prst="rect">
                  <a:avLst/>
                </a:prstGeom>
              </p:spPr>
            </p:pic>
          </mc:Fallback>
        </mc:AlternateContent>
      </p:grpSp>
      <p:grpSp>
        <p:nvGrpSpPr>
          <p:cNvPr id="55" name="Group 54">
            <a:extLst>
              <a:ext uri="{FF2B5EF4-FFF2-40B4-BE49-F238E27FC236}">
                <a16:creationId xmlns:a16="http://schemas.microsoft.com/office/drawing/2014/main" id="{794368F2-7652-F2F9-0109-3EEC4E8EA5F1}"/>
              </a:ext>
            </a:extLst>
          </p:cNvPr>
          <p:cNvGrpSpPr/>
          <p:nvPr/>
        </p:nvGrpSpPr>
        <p:grpSpPr>
          <a:xfrm>
            <a:off x="3643040" y="1499640"/>
            <a:ext cx="2510720" cy="1908720"/>
            <a:chOff x="3643040" y="1499640"/>
            <a:chExt cx="2510720" cy="1908720"/>
          </a:xfrm>
        </p:grpSpPr>
        <mc:AlternateContent xmlns:mc="http://schemas.openxmlformats.org/markup-compatibility/2006" xmlns:p14="http://schemas.microsoft.com/office/powerpoint/2010/main">
          <mc:Choice Requires="p14">
            <p:contentPart p14:bwMode="auto" r:id="rId63">
              <p14:nvContentPartPr>
                <p14:cNvPr id="15" name="Ink 14">
                  <a:extLst>
                    <a:ext uri="{FF2B5EF4-FFF2-40B4-BE49-F238E27FC236}">
                      <a16:creationId xmlns:a16="http://schemas.microsoft.com/office/drawing/2014/main" id="{55E0F253-7788-6B42-1968-CCE1265F9265}"/>
                    </a:ext>
                  </a:extLst>
                </p14:cNvPr>
                <p14:cNvContentPartPr/>
                <p14:nvPr/>
              </p14:nvContentPartPr>
              <p14:xfrm>
                <a:off x="3643040" y="2903760"/>
                <a:ext cx="89640" cy="116640"/>
              </p14:xfrm>
            </p:contentPart>
          </mc:Choice>
          <mc:Fallback xmlns="">
            <p:pic>
              <p:nvPicPr>
                <p:cNvPr id="15" name="Ink 14">
                  <a:extLst>
                    <a:ext uri="{FF2B5EF4-FFF2-40B4-BE49-F238E27FC236}">
                      <a16:creationId xmlns:a16="http://schemas.microsoft.com/office/drawing/2014/main" id="{55E0F253-7788-6B42-1968-CCE1265F9265}"/>
                    </a:ext>
                  </a:extLst>
                </p:cNvPr>
                <p:cNvPicPr/>
                <p:nvPr/>
              </p:nvPicPr>
              <p:blipFill>
                <a:blip r:embed="rId64"/>
                <a:stretch>
                  <a:fillRect/>
                </a:stretch>
              </p:blipFill>
              <p:spPr>
                <a:xfrm>
                  <a:off x="3624967" y="2885760"/>
                  <a:ext cx="125424"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6" name="Ink 15">
                  <a:extLst>
                    <a:ext uri="{FF2B5EF4-FFF2-40B4-BE49-F238E27FC236}">
                      <a16:creationId xmlns:a16="http://schemas.microsoft.com/office/drawing/2014/main" id="{24CDE2AC-C873-0C35-89D1-41422FC824BA}"/>
                    </a:ext>
                  </a:extLst>
                </p14:cNvPr>
                <p14:cNvContentPartPr/>
                <p14:nvPr/>
              </p14:nvContentPartPr>
              <p14:xfrm>
                <a:off x="3694520" y="2914560"/>
                <a:ext cx="65520" cy="78120"/>
              </p14:xfrm>
            </p:contentPart>
          </mc:Choice>
          <mc:Fallback xmlns="">
            <p:pic>
              <p:nvPicPr>
                <p:cNvPr id="16" name="Ink 15">
                  <a:extLst>
                    <a:ext uri="{FF2B5EF4-FFF2-40B4-BE49-F238E27FC236}">
                      <a16:creationId xmlns:a16="http://schemas.microsoft.com/office/drawing/2014/main" id="{24CDE2AC-C873-0C35-89D1-41422FC824BA}"/>
                    </a:ext>
                  </a:extLst>
                </p:cNvPr>
                <p:cNvPicPr/>
                <p:nvPr/>
              </p:nvPicPr>
              <p:blipFill>
                <a:blip r:embed="rId66"/>
                <a:stretch>
                  <a:fillRect/>
                </a:stretch>
              </p:blipFill>
              <p:spPr>
                <a:xfrm>
                  <a:off x="3676421" y="2896560"/>
                  <a:ext cx="101357"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3" name="Ink 32">
                  <a:extLst>
                    <a:ext uri="{FF2B5EF4-FFF2-40B4-BE49-F238E27FC236}">
                      <a16:creationId xmlns:a16="http://schemas.microsoft.com/office/drawing/2014/main" id="{E785BE7B-36D9-CE69-F009-35820A52199F}"/>
                    </a:ext>
                  </a:extLst>
                </p14:cNvPr>
                <p14:cNvContentPartPr/>
                <p14:nvPr/>
              </p14:nvContentPartPr>
              <p14:xfrm>
                <a:off x="4230280" y="2886000"/>
                <a:ext cx="268560" cy="284400"/>
              </p14:xfrm>
            </p:contentPart>
          </mc:Choice>
          <mc:Fallback xmlns="">
            <p:pic>
              <p:nvPicPr>
                <p:cNvPr id="33" name="Ink 32">
                  <a:extLst>
                    <a:ext uri="{FF2B5EF4-FFF2-40B4-BE49-F238E27FC236}">
                      <a16:creationId xmlns:a16="http://schemas.microsoft.com/office/drawing/2014/main" id="{E785BE7B-36D9-CE69-F009-35820A52199F}"/>
                    </a:ext>
                  </a:extLst>
                </p:cNvPr>
                <p:cNvPicPr/>
                <p:nvPr/>
              </p:nvPicPr>
              <p:blipFill>
                <a:blip r:embed="rId68"/>
                <a:stretch>
                  <a:fillRect/>
                </a:stretch>
              </p:blipFill>
              <p:spPr>
                <a:xfrm>
                  <a:off x="4212304" y="2868023"/>
                  <a:ext cx="304152" cy="319995"/>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4" name="Ink 33">
                  <a:extLst>
                    <a:ext uri="{FF2B5EF4-FFF2-40B4-BE49-F238E27FC236}">
                      <a16:creationId xmlns:a16="http://schemas.microsoft.com/office/drawing/2014/main" id="{974BA79E-7282-F847-C1F0-F06002169CFE}"/>
                    </a:ext>
                  </a:extLst>
                </p14:cNvPr>
                <p14:cNvContentPartPr/>
                <p14:nvPr/>
              </p14:nvContentPartPr>
              <p14:xfrm>
                <a:off x="4063240" y="2678640"/>
                <a:ext cx="685440" cy="692640"/>
              </p14:xfrm>
            </p:contentPart>
          </mc:Choice>
          <mc:Fallback xmlns="">
            <p:pic>
              <p:nvPicPr>
                <p:cNvPr id="34" name="Ink 33">
                  <a:extLst>
                    <a:ext uri="{FF2B5EF4-FFF2-40B4-BE49-F238E27FC236}">
                      <a16:creationId xmlns:a16="http://schemas.microsoft.com/office/drawing/2014/main" id="{974BA79E-7282-F847-C1F0-F06002169CFE}"/>
                    </a:ext>
                  </a:extLst>
                </p:cNvPr>
                <p:cNvPicPr/>
                <p:nvPr/>
              </p:nvPicPr>
              <p:blipFill>
                <a:blip r:embed="rId70"/>
                <a:stretch>
                  <a:fillRect/>
                </a:stretch>
              </p:blipFill>
              <p:spPr>
                <a:xfrm>
                  <a:off x="4045240" y="2660649"/>
                  <a:ext cx="721080" cy="728261"/>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5" name="Ink 34">
                  <a:extLst>
                    <a:ext uri="{FF2B5EF4-FFF2-40B4-BE49-F238E27FC236}">
                      <a16:creationId xmlns:a16="http://schemas.microsoft.com/office/drawing/2014/main" id="{37967EE5-DB1F-ED64-D501-4DDD983B1749}"/>
                    </a:ext>
                  </a:extLst>
                </p14:cNvPr>
                <p14:cNvContentPartPr/>
                <p14:nvPr/>
              </p14:nvContentPartPr>
              <p14:xfrm>
                <a:off x="5688280" y="2865480"/>
                <a:ext cx="42480" cy="295920"/>
              </p14:xfrm>
            </p:contentPart>
          </mc:Choice>
          <mc:Fallback xmlns="">
            <p:pic>
              <p:nvPicPr>
                <p:cNvPr id="35" name="Ink 34">
                  <a:extLst>
                    <a:ext uri="{FF2B5EF4-FFF2-40B4-BE49-F238E27FC236}">
                      <a16:creationId xmlns:a16="http://schemas.microsoft.com/office/drawing/2014/main" id="{37967EE5-DB1F-ED64-D501-4DDD983B1749}"/>
                    </a:ext>
                  </a:extLst>
                </p:cNvPr>
                <p:cNvPicPr/>
                <p:nvPr/>
              </p:nvPicPr>
              <p:blipFill>
                <a:blip r:embed="rId72"/>
                <a:stretch>
                  <a:fillRect/>
                </a:stretch>
              </p:blipFill>
              <p:spPr>
                <a:xfrm>
                  <a:off x="5670280" y="2847480"/>
                  <a:ext cx="7812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6" name="Ink 35">
                  <a:extLst>
                    <a:ext uri="{FF2B5EF4-FFF2-40B4-BE49-F238E27FC236}">
                      <a16:creationId xmlns:a16="http://schemas.microsoft.com/office/drawing/2014/main" id="{57BD7A35-CB05-161B-CB05-294E99920F72}"/>
                    </a:ext>
                  </a:extLst>
                </p14:cNvPr>
                <p14:cNvContentPartPr/>
                <p14:nvPr/>
              </p14:nvContentPartPr>
              <p14:xfrm>
                <a:off x="5665240" y="2806080"/>
                <a:ext cx="194400" cy="342360"/>
              </p14:xfrm>
            </p:contentPart>
          </mc:Choice>
          <mc:Fallback xmlns="">
            <p:pic>
              <p:nvPicPr>
                <p:cNvPr id="36" name="Ink 35">
                  <a:extLst>
                    <a:ext uri="{FF2B5EF4-FFF2-40B4-BE49-F238E27FC236}">
                      <a16:creationId xmlns:a16="http://schemas.microsoft.com/office/drawing/2014/main" id="{57BD7A35-CB05-161B-CB05-294E99920F72}"/>
                    </a:ext>
                  </a:extLst>
                </p:cNvPr>
                <p:cNvPicPr/>
                <p:nvPr/>
              </p:nvPicPr>
              <p:blipFill>
                <a:blip r:embed="rId74"/>
                <a:stretch>
                  <a:fillRect/>
                </a:stretch>
              </p:blipFill>
              <p:spPr>
                <a:xfrm>
                  <a:off x="5647240" y="2788061"/>
                  <a:ext cx="230040" cy="378038"/>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7" name="Ink 36">
                  <a:extLst>
                    <a:ext uri="{FF2B5EF4-FFF2-40B4-BE49-F238E27FC236}">
                      <a16:creationId xmlns:a16="http://schemas.microsoft.com/office/drawing/2014/main" id="{27481AAB-CC0E-B919-9D43-CE9FDE845084}"/>
                    </a:ext>
                  </a:extLst>
                </p14:cNvPr>
                <p14:cNvContentPartPr/>
                <p14:nvPr/>
              </p14:nvContentPartPr>
              <p14:xfrm>
                <a:off x="5384080" y="2658480"/>
                <a:ext cx="769680" cy="749880"/>
              </p14:xfrm>
            </p:contentPart>
          </mc:Choice>
          <mc:Fallback xmlns="">
            <p:pic>
              <p:nvPicPr>
                <p:cNvPr id="37" name="Ink 36">
                  <a:extLst>
                    <a:ext uri="{FF2B5EF4-FFF2-40B4-BE49-F238E27FC236}">
                      <a16:creationId xmlns:a16="http://schemas.microsoft.com/office/drawing/2014/main" id="{27481AAB-CC0E-B919-9D43-CE9FDE845084}"/>
                    </a:ext>
                  </a:extLst>
                </p:cNvPr>
                <p:cNvPicPr/>
                <p:nvPr/>
              </p:nvPicPr>
              <p:blipFill>
                <a:blip r:embed="rId76"/>
                <a:stretch>
                  <a:fillRect/>
                </a:stretch>
              </p:blipFill>
              <p:spPr>
                <a:xfrm>
                  <a:off x="5366072" y="2640480"/>
                  <a:ext cx="805337" cy="785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3" name="Ink 22">
                  <a:extLst>
                    <a:ext uri="{FF2B5EF4-FFF2-40B4-BE49-F238E27FC236}">
                      <a16:creationId xmlns:a16="http://schemas.microsoft.com/office/drawing/2014/main" id="{89E703AE-6CBC-355A-79D1-D43381A4915D}"/>
                    </a:ext>
                  </a:extLst>
                </p14:cNvPr>
                <p14:cNvContentPartPr/>
                <p14:nvPr/>
              </p14:nvContentPartPr>
              <p14:xfrm>
                <a:off x="4075840" y="1681440"/>
                <a:ext cx="202320" cy="302760"/>
              </p14:xfrm>
            </p:contentPart>
          </mc:Choice>
          <mc:Fallback xmlns="">
            <p:pic>
              <p:nvPicPr>
                <p:cNvPr id="23" name="Ink 22">
                  <a:extLst>
                    <a:ext uri="{FF2B5EF4-FFF2-40B4-BE49-F238E27FC236}">
                      <a16:creationId xmlns:a16="http://schemas.microsoft.com/office/drawing/2014/main" id="{89E703AE-6CBC-355A-79D1-D43381A4915D}"/>
                    </a:ext>
                  </a:extLst>
                </p:cNvPr>
                <p:cNvPicPr/>
                <p:nvPr/>
              </p:nvPicPr>
              <p:blipFill>
                <a:blip r:embed="rId78"/>
                <a:stretch>
                  <a:fillRect/>
                </a:stretch>
              </p:blipFill>
              <p:spPr>
                <a:xfrm>
                  <a:off x="4057840" y="1663440"/>
                  <a:ext cx="23796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4" name="Ink 23">
                  <a:extLst>
                    <a:ext uri="{FF2B5EF4-FFF2-40B4-BE49-F238E27FC236}">
                      <a16:creationId xmlns:a16="http://schemas.microsoft.com/office/drawing/2014/main" id="{6BE86AB5-4E7A-5914-E419-6AFCB7D757AE}"/>
                    </a:ext>
                  </a:extLst>
                </p14:cNvPr>
                <p14:cNvContentPartPr/>
                <p14:nvPr/>
              </p14:nvContentPartPr>
              <p14:xfrm>
                <a:off x="4124080" y="1834080"/>
                <a:ext cx="163440" cy="21600"/>
              </p14:xfrm>
            </p:contentPart>
          </mc:Choice>
          <mc:Fallback xmlns="">
            <p:pic>
              <p:nvPicPr>
                <p:cNvPr id="24" name="Ink 23">
                  <a:extLst>
                    <a:ext uri="{FF2B5EF4-FFF2-40B4-BE49-F238E27FC236}">
                      <a16:creationId xmlns:a16="http://schemas.microsoft.com/office/drawing/2014/main" id="{6BE86AB5-4E7A-5914-E419-6AFCB7D757AE}"/>
                    </a:ext>
                  </a:extLst>
                </p:cNvPr>
                <p:cNvPicPr/>
                <p:nvPr/>
              </p:nvPicPr>
              <p:blipFill>
                <a:blip r:embed="rId80"/>
                <a:stretch>
                  <a:fillRect/>
                </a:stretch>
              </p:blipFill>
              <p:spPr>
                <a:xfrm>
                  <a:off x="4106080" y="1816080"/>
                  <a:ext cx="1990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5" name="Ink 24">
                  <a:extLst>
                    <a:ext uri="{FF2B5EF4-FFF2-40B4-BE49-F238E27FC236}">
                      <a16:creationId xmlns:a16="http://schemas.microsoft.com/office/drawing/2014/main" id="{DFA9C8B4-E495-96AB-01D8-A3A8C90176D7}"/>
                    </a:ext>
                  </a:extLst>
                </p14:cNvPr>
                <p14:cNvContentPartPr/>
                <p14:nvPr/>
              </p14:nvContentPartPr>
              <p14:xfrm>
                <a:off x="3883240" y="1551480"/>
                <a:ext cx="602280" cy="528480"/>
              </p14:xfrm>
            </p:contentPart>
          </mc:Choice>
          <mc:Fallback xmlns="">
            <p:pic>
              <p:nvPicPr>
                <p:cNvPr id="25" name="Ink 24">
                  <a:extLst>
                    <a:ext uri="{FF2B5EF4-FFF2-40B4-BE49-F238E27FC236}">
                      <a16:creationId xmlns:a16="http://schemas.microsoft.com/office/drawing/2014/main" id="{DFA9C8B4-E495-96AB-01D8-A3A8C90176D7}"/>
                    </a:ext>
                  </a:extLst>
                </p:cNvPr>
                <p:cNvPicPr/>
                <p:nvPr/>
              </p:nvPicPr>
              <p:blipFill>
                <a:blip r:embed="rId82"/>
                <a:stretch>
                  <a:fillRect/>
                </a:stretch>
              </p:blipFill>
              <p:spPr>
                <a:xfrm>
                  <a:off x="3865240" y="1533480"/>
                  <a:ext cx="63792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6" name="Ink 25">
                  <a:extLst>
                    <a:ext uri="{FF2B5EF4-FFF2-40B4-BE49-F238E27FC236}">
                      <a16:creationId xmlns:a16="http://schemas.microsoft.com/office/drawing/2014/main" id="{6FCCD1A5-5B00-5F99-A922-3A5FA94F51FE}"/>
                    </a:ext>
                  </a:extLst>
                </p14:cNvPr>
                <p14:cNvContentPartPr/>
                <p14:nvPr/>
              </p14:nvContentPartPr>
              <p14:xfrm>
                <a:off x="5680360" y="1644360"/>
                <a:ext cx="25920" cy="284400"/>
              </p14:xfrm>
            </p:contentPart>
          </mc:Choice>
          <mc:Fallback xmlns="">
            <p:pic>
              <p:nvPicPr>
                <p:cNvPr id="26" name="Ink 25">
                  <a:extLst>
                    <a:ext uri="{FF2B5EF4-FFF2-40B4-BE49-F238E27FC236}">
                      <a16:creationId xmlns:a16="http://schemas.microsoft.com/office/drawing/2014/main" id="{6FCCD1A5-5B00-5F99-A922-3A5FA94F51FE}"/>
                    </a:ext>
                  </a:extLst>
                </p:cNvPr>
                <p:cNvPicPr/>
                <p:nvPr/>
              </p:nvPicPr>
              <p:blipFill>
                <a:blip r:embed="rId84"/>
                <a:stretch>
                  <a:fillRect/>
                </a:stretch>
              </p:blipFill>
              <p:spPr>
                <a:xfrm>
                  <a:off x="5662360" y="1626360"/>
                  <a:ext cx="6156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7" name="Ink 26">
                  <a:extLst>
                    <a:ext uri="{FF2B5EF4-FFF2-40B4-BE49-F238E27FC236}">
                      <a16:creationId xmlns:a16="http://schemas.microsoft.com/office/drawing/2014/main" id="{001F747E-FDC1-C785-E298-7192564D4A79}"/>
                    </a:ext>
                  </a:extLst>
                </p14:cNvPr>
                <p14:cNvContentPartPr/>
                <p14:nvPr/>
              </p14:nvContentPartPr>
              <p14:xfrm>
                <a:off x="5658760" y="1643280"/>
                <a:ext cx="199800" cy="293760"/>
              </p14:xfrm>
            </p:contentPart>
          </mc:Choice>
          <mc:Fallback xmlns="">
            <p:pic>
              <p:nvPicPr>
                <p:cNvPr id="27" name="Ink 26">
                  <a:extLst>
                    <a:ext uri="{FF2B5EF4-FFF2-40B4-BE49-F238E27FC236}">
                      <a16:creationId xmlns:a16="http://schemas.microsoft.com/office/drawing/2014/main" id="{001F747E-FDC1-C785-E298-7192564D4A79}"/>
                    </a:ext>
                  </a:extLst>
                </p:cNvPr>
                <p:cNvPicPr/>
                <p:nvPr/>
              </p:nvPicPr>
              <p:blipFill>
                <a:blip r:embed="rId86"/>
                <a:stretch>
                  <a:fillRect/>
                </a:stretch>
              </p:blipFill>
              <p:spPr>
                <a:xfrm>
                  <a:off x="5640760" y="1625280"/>
                  <a:ext cx="23544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8" name="Ink 27">
                  <a:extLst>
                    <a:ext uri="{FF2B5EF4-FFF2-40B4-BE49-F238E27FC236}">
                      <a16:creationId xmlns:a16="http://schemas.microsoft.com/office/drawing/2014/main" id="{8C18D3C3-B50F-BA3A-DBF7-2BD03C7C09A2}"/>
                    </a:ext>
                  </a:extLst>
                </p14:cNvPr>
                <p14:cNvContentPartPr/>
                <p14:nvPr/>
              </p14:nvContentPartPr>
              <p14:xfrm>
                <a:off x="5535640" y="1499640"/>
                <a:ext cx="599400" cy="563400"/>
              </p14:xfrm>
            </p:contentPart>
          </mc:Choice>
          <mc:Fallback xmlns="">
            <p:pic>
              <p:nvPicPr>
                <p:cNvPr id="28" name="Ink 27">
                  <a:extLst>
                    <a:ext uri="{FF2B5EF4-FFF2-40B4-BE49-F238E27FC236}">
                      <a16:creationId xmlns:a16="http://schemas.microsoft.com/office/drawing/2014/main" id="{8C18D3C3-B50F-BA3A-DBF7-2BD03C7C09A2}"/>
                    </a:ext>
                  </a:extLst>
                </p:cNvPr>
                <p:cNvPicPr/>
                <p:nvPr/>
              </p:nvPicPr>
              <p:blipFill>
                <a:blip r:embed="rId88"/>
                <a:stretch>
                  <a:fillRect/>
                </a:stretch>
              </p:blipFill>
              <p:spPr>
                <a:xfrm>
                  <a:off x="5517640" y="1481640"/>
                  <a:ext cx="635040" cy="599040"/>
                </a:xfrm>
                <a:prstGeom prst="rect">
                  <a:avLst/>
                </a:prstGeom>
              </p:spPr>
            </p:pic>
          </mc:Fallback>
        </mc:AlternateContent>
      </p:grpSp>
      <p:grpSp>
        <p:nvGrpSpPr>
          <p:cNvPr id="39" name="Group 38">
            <a:extLst>
              <a:ext uri="{FF2B5EF4-FFF2-40B4-BE49-F238E27FC236}">
                <a16:creationId xmlns:a16="http://schemas.microsoft.com/office/drawing/2014/main" id="{2CE27731-31F3-02A0-0B29-8D5CED513C2F}"/>
              </a:ext>
            </a:extLst>
          </p:cNvPr>
          <p:cNvGrpSpPr/>
          <p:nvPr/>
        </p:nvGrpSpPr>
        <p:grpSpPr>
          <a:xfrm>
            <a:off x="5765240" y="3510720"/>
            <a:ext cx="725040" cy="816840"/>
            <a:chOff x="5765240" y="3510720"/>
            <a:chExt cx="725040" cy="816840"/>
          </a:xfrm>
        </p:grpSpPr>
        <mc:AlternateContent xmlns:mc="http://schemas.openxmlformats.org/markup-compatibility/2006" xmlns:p14="http://schemas.microsoft.com/office/powerpoint/2010/main">
          <mc:Choice Requires="p14">
            <p:contentPart p14:bwMode="auto" r:id="rId89">
              <p14:nvContentPartPr>
                <p14:cNvPr id="19" name="Ink 18">
                  <a:extLst>
                    <a:ext uri="{FF2B5EF4-FFF2-40B4-BE49-F238E27FC236}">
                      <a16:creationId xmlns:a16="http://schemas.microsoft.com/office/drawing/2014/main" id="{79225436-8105-DBFF-1616-09D046E6AFA2}"/>
                    </a:ext>
                  </a:extLst>
                </p14:cNvPr>
                <p14:cNvContentPartPr/>
                <p14:nvPr/>
              </p14:nvContentPartPr>
              <p14:xfrm>
                <a:off x="6038120" y="3859920"/>
                <a:ext cx="452160" cy="103680"/>
              </p14:xfrm>
            </p:contentPart>
          </mc:Choice>
          <mc:Fallback xmlns="">
            <p:pic>
              <p:nvPicPr>
                <p:cNvPr id="19" name="Ink 18">
                  <a:extLst>
                    <a:ext uri="{FF2B5EF4-FFF2-40B4-BE49-F238E27FC236}">
                      <a16:creationId xmlns:a16="http://schemas.microsoft.com/office/drawing/2014/main" id="{79225436-8105-DBFF-1616-09D046E6AFA2}"/>
                    </a:ext>
                  </a:extLst>
                </p:cNvPr>
                <p:cNvPicPr/>
                <p:nvPr/>
              </p:nvPicPr>
              <p:blipFill>
                <a:blip r:embed="rId90"/>
                <a:stretch>
                  <a:fillRect/>
                </a:stretch>
              </p:blipFill>
              <p:spPr>
                <a:xfrm>
                  <a:off x="6020120" y="3841920"/>
                  <a:ext cx="4878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0" name="Ink 19">
                  <a:extLst>
                    <a:ext uri="{FF2B5EF4-FFF2-40B4-BE49-F238E27FC236}">
                      <a16:creationId xmlns:a16="http://schemas.microsoft.com/office/drawing/2014/main" id="{8C35DFE5-AC88-3D5C-26DD-EB37F948473E}"/>
                    </a:ext>
                  </a:extLst>
                </p14:cNvPr>
                <p14:cNvContentPartPr/>
                <p14:nvPr/>
              </p14:nvContentPartPr>
              <p14:xfrm>
                <a:off x="5966840" y="4129560"/>
                <a:ext cx="441000" cy="49320"/>
              </p14:xfrm>
            </p:contentPart>
          </mc:Choice>
          <mc:Fallback xmlns="">
            <p:pic>
              <p:nvPicPr>
                <p:cNvPr id="20" name="Ink 19">
                  <a:extLst>
                    <a:ext uri="{FF2B5EF4-FFF2-40B4-BE49-F238E27FC236}">
                      <a16:creationId xmlns:a16="http://schemas.microsoft.com/office/drawing/2014/main" id="{8C35DFE5-AC88-3D5C-26DD-EB37F948473E}"/>
                    </a:ext>
                  </a:extLst>
                </p:cNvPr>
                <p:cNvPicPr/>
                <p:nvPr/>
              </p:nvPicPr>
              <p:blipFill>
                <a:blip r:embed="rId92"/>
                <a:stretch>
                  <a:fillRect/>
                </a:stretch>
              </p:blipFill>
              <p:spPr>
                <a:xfrm>
                  <a:off x="5948840" y="4111690"/>
                  <a:ext cx="476640" cy="84702"/>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1" name="Ink 20">
                  <a:extLst>
                    <a:ext uri="{FF2B5EF4-FFF2-40B4-BE49-F238E27FC236}">
                      <a16:creationId xmlns:a16="http://schemas.microsoft.com/office/drawing/2014/main" id="{21D5AE20-48B1-2F1A-8FD2-81DB4CFE0D0E}"/>
                    </a:ext>
                  </a:extLst>
                </p14:cNvPr>
                <p14:cNvContentPartPr/>
                <p14:nvPr/>
              </p14:nvContentPartPr>
              <p14:xfrm>
                <a:off x="5917880" y="3709080"/>
                <a:ext cx="133920" cy="618480"/>
              </p14:xfrm>
            </p:contentPart>
          </mc:Choice>
          <mc:Fallback xmlns="">
            <p:pic>
              <p:nvPicPr>
                <p:cNvPr id="21" name="Ink 20">
                  <a:extLst>
                    <a:ext uri="{FF2B5EF4-FFF2-40B4-BE49-F238E27FC236}">
                      <a16:creationId xmlns:a16="http://schemas.microsoft.com/office/drawing/2014/main" id="{21D5AE20-48B1-2F1A-8FD2-81DB4CFE0D0E}"/>
                    </a:ext>
                  </a:extLst>
                </p:cNvPr>
                <p:cNvPicPr/>
                <p:nvPr/>
              </p:nvPicPr>
              <p:blipFill>
                <a:blip r:embed="rId94"/>
                <a:stretch>
                  <a:fillRect/>
                </a:stretch>
              </p:blipFill>
              <p:spPr>
                <a:xfrm>
                  <a:off x="5899831" y="3691080"/>
                  <a:ext cx="169656"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2" name="Ink 21">
                  <a:extLst>
                    <a:ext uri="{FF2B5EF4-FFF2-40B4-BE49-F238E27FC236}">
                      <a16:creationId xmlns:a16="http://schemas.microsoft.com/office/drawing/2014/main" id="{720ECAFF-E477-5541-241C-B54712A799E4}"/>
                    </a:ext>
                  </a:extLst>
                </p14:cNvPr>
                <p14:cNvContentPartPr/>
                <p14:nvPr/>
              </p14:nvContentPartPr>
              <p14:xfrm>
                <a:off x="5765240" y="3683880"/>
                <a:ext cx="88920" cy="517680"/>
              </p14:xfrm>
            </p:contentPart>
          </mc:Choice>
          <mc:Fallback xmlns="">
            <p:pic>
              <p:nvPicPr>
                <p:cNvPr id="22" name="Ink 21">
                  <a:extLst>
                    <a:ext uri="{FF2B5EF4-FFF2-40B4-BE49-F238E27FC236}">
                      <a16:creationId xmlns:a16="http://schemas.microsoft.com/office/drawing/2014/main" id="{720ECAFF-E477-5541-241C-B54712A799E4}"/>
                    </a:ext>
                  </a:extLst>
                </p:cNvPr>
                <p:cNvPicPr/>
                <p:nvPr/>
              </p:nvPicPr>
              <p:blipFill>
                <a:blip r:embed="rId96"/>
                <a:stretch>
                  <a:fillRect/>
                </a:stretch>
              </p:blipFill>
              <p:spPr>
                <a:xfrm>
                  <a:off x="5747240" y="3665893"/>
                  <a:ext cx="124560" cy="553295"/>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9" name="Ink 28">
                  <a:extLst>
                    <a:ext uri="{FF2B5EF4-FFF2-40B4-BE49-F238E27FC236}">
                      <a16:creationId xmlns:a16="http://schemas.microsoft.com/office/drawing/2014/main" id="{AB840A41-D27E-47C6-8E3C-6C3A0D3BC2D4}"/>
                    </a:ext>
                  </a:extLst>
                </p14:cNvPr>
                <p14:cNvContentPartPr/>
                <p14:nvPr/>
              </p14:nvContentPartPr>
              <p14:xfrm>
                <a:off x="5782520" y="4192200"/>
                <a:ext cx="275760" cy="49320"/>
              </p14:xfrm>
            </p:contentPart>
          </mc:Choice>
          <mc:Fallback xmlns="">
            <p:pic>
              <p:nvPicPr>
                <p:cNvPr id="29" name="Ink 28">
                  <a:extLst>
                    <a:ext uri="{FF2B5EF4-FFF2-40B4-BE49-F238E27FC236}">
                      <a16:creationId xmlns:a16="http://schemas.microsoft.com/office/drawing/2014/main" id="{AB840A41-D27E-47C6-8E3C-6C3A0D3BC2D4}"/>
                    </a:ext>
                  </a:extLst>
                </p:cNvPr>
                <p:cNvPicPr/>
                <p:nvPr/>
              </p:nvPicPr>
              <p:blipFill>
                <a:blip r:embed="rId98"/>
                <a:stretch>
                  <a:fillRect/>
                </a:stretch>
              </p:blipFill>
              <p:spPr>
                <a:xfrm>
                  <a:off x="5764520" y="4174330"/>
                  <a:ext cx="311400" cy="84702"/>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0" name="Ink 29">
                  <a:extLst>
                    <a:ext uri="{FF2B5EF4-FFF2-40B4-BE49-F238E27FC236}">
                      <a16:creationId xmlns:a16="http://schemas.microsoft.com/office/drawing/2014/main" id="{1C19397F-2E13-E64C-AF22-1886A395C119}"/>
                    </a:ext>
                  </a:extLst>
                </p14:cNvPr>
                <p14:cNvContentPartPr/>
                <p14:nvPr/>
              </p14:nvContentPartPr>
              <p14:xfrm>
                <a:off x="5836520" y="3510720"/>
                <a:ext cx="138600" cy="161280"/>
              </p14:xfrm>
            </p:contentPart>
          </mc:Choice>
          <mc:Fallback xmlns="">
            <p:pic>
              <p:nvPicPr>
                <p:cNvPr id="30" name="Ink 29">
                  <a:extLst>
                    <a:ext uri="{FF2B5EF4-FFF2-40B4-BE49-F238E27FC236}">
                      <a16:creationId xmlns:a16="http://schemas.microsoft.com/office/drawing/2014/main" id="{1C19397F-2E13-E64C-AF22-1886A395C119}"/>
                    </a:ext>
                  </a:extLst>
                </p:cNvPr>
                <p:cNvPicPr/>
                <p:nvPr/>
              </p:nvPicPr>
              <p:blipFill>
                <a:blip r:embed="rId100"/>
                <a:stretch>
                  <a:fillRect/>
                </a:stretch>
              </p:blipFill>
              <p:spPr>
                <a:xfrm>
                  <a:off x="5818520" y="3492720"/>
                  <a:ext cx="1742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1" name="Ink 30">
                  <a:extLst>
                    <a:ext uri="{FF2B5EF4-FFF2-40B4-BE49-F238E27FC236}">
                      <a16:creationId xmlns:a16="http://schemas.microsoft.com/office/drawing/2014/main" id="{273B6A38-776E-366F-AE25-CEEEF86A669B}"/>
                    </a:ext>
                  </a:extLst>
                </p14:cNvPr>
                <p14:cNvContentPartPr/>
                <p14:nvPr/>
              </p14:nvContentPartPr>
              <p14:xfrm>
                <a:off x="5972600" y="3520800"/>
                <a:ext cx="131040" cy="210240"/>
              </p14:xfrm>
            </p:contentPart>
          </mc:Choice>
          <mc:Fallback xmlns="">
            <p:pic>
              <p:nvPicPr>
                <p:cNvPr id="31" name="Ink 30">
                  <a:extLst>
                    <a:ext uri="{FF2B5EF4-FFF2-40B4-BE49-F238E27FC236}">
                      <a16:creationId xmlns:a16="http://schemas.microsoft.com/office/drawing/2014/main" id="{273B6A38-776E-366F-AE25-CEEEF86A669B}"/>
                    </a:ext>
                  </a:extLst>
                </p:cNvPr>
                <p:cNvPicPr/>
                <p:nvPr/>
              </p:nvPicPr>
              <p:blipFill>
                <a:blip r:embed="rId102"/>
                <a:stretch>
                  <a:fillRect/>
                </a:stretch>
              </p:blipFill>
              <p:spPr>
                <a:xfrm>
                  <a:off x="5954550" y="3502800"/>
                  <a:ext cx="166778"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32" name="Ink 31">
                  <a:extLst>
                    <a:ext uri="{FF2B5EF4-FFF2-40B4-BE49-F238E27FC236}">
                      <a16:creationId xmlns:a16="http://schemas.microsoft.com/office/drawing/2014/main" id="{03A05D71-4FC9-CB0F-BFAF-D5601420F64E}"/>
                    </a:ext>
                  </a:extLst>
                </p14:cNvPr>
                <p14:cNvContentPartPr/>
                <p14:nvPr/>
              </p14:nvContentPartPr>
              <p14:xfrm>
                <a:off x="5836520" y="3694320"/>
                <a:ext cx="257760" cy="20160"/>
              </p14:xfrm>
            </p:contentPart>
          </mc:Choice>
          <mc:Fallback xmlns="">
            <p:pic>
              <p:nvPicPr>
                <p:cNvPr id="32" name="Ink 31">
                  <a:extLst>
                    <a:ext uri="{FF2B5EF4-FFF2-40B4-BE49-F238E27FC236}">
                      <a16:creationId xmlns:a16="http://schemas.microsoft.com/office/drawing/2014/main" id="{03A05D71-4FC9-CB0F-BFAF-D5601420F64E}"/>
                    </a:ext>
                  </a:extLst>
                </p:cNvPr>
                <p:cNvPicPr/>
                <p:nvPr/>
              </p:nvPicPr>
              <p:blipFill>
                <a:blip r:embed="rId104"/>
                <a:stretch>
                  <a:fillRect/>
                </a:stretch>
              </p:blipFill>
              <p:spPr>
                <a:xfrm>
                  <a:off x="5818520" y="3676636"/>
                  <a:ext cx="293400" cy="55175"/>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38" name="Ink 37">
                  <a:extLst>
                    <a:ext uri="{FF2B5EF4-FFF2-40B4-BE49-F238E27FC236}">
                      <a16:creationId xmlns:a16="http://schemas.microsoft.com/office/drawing/2014/main" id="{02A6CD33-5184-FA17-390E-1534AB5ED56A}"/>
                    </a:ext>
                  </a:extLst>
                </p14:cNvPr>
                <p14:cNvContentPartPr/>
                <p14:nvPr/>
              </p14:nvContentPartPr>
              <p14:xfrm>
                <a:off x="5896640" y="3587040"/>
                <a:ext cx="131040" cy="36000"/>
              </p14:xfrm>
            </p:contentPart>
          </mc:Choice>
          <mc:Fallback xmlns="">
            <p:pic>
              <p:nvPicPr>
                <p:cNvPr id="38" name="Ink 37">
                  <a:extLst>
                    <a:ext uri="{FF2B5EF4-FFF2-40B4-BE49-F238E27FC236}">
                      <a16:creationId xmlns:a16="http://schemas.microsoft.com/office/drawing/2014/main" id="{02A6CD33-5184-FA17-390E-1534AB5ED56A}"/>
                    </a:ext>
                  </a:extLst>
                </p:cNvPr>
                <p:cNvPicPr/>
                <p:nvPr/>
              </p:nvPicPr>
              <p:blipFill>
                <a:blip r:embed="rId106"/>
                <a:stretch>
                  <a:fillRect/>
                </a:stretch>
              </p:blipFill>
              <p:spPr>
                <a:xfrm>
                  <a:off x="5878640" y="3569040"/>
                  <a:ext cx="166680" cy="71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7">
            <p14:nvContentPartPr>
              <p14:cNvPr id="42" name="Ink 41">
                <a:extLst>
                  <a:ext uri="{FF2B5EF4-FFF2-40B4-BE49-F238E27FC236}">
                    <a16:creationId xmlns:a16="http://schemas.microsoft.com/office/drawing/2014/main" id="{1DE7D900-B13C-588F-D8C9-62C7D55A73B6}"/>
                  </a:ext>
                </a:extLst>
              </p14:cNvPr>
              <p14:cNvContentPartPr/>
              <p14:nvPr/>
            </p14:nvContentPartPr>
            <p14:xfrm>
              <a:off x="5906720" y="3502800"/>
              <a:ext cx="96840" cy="80640"/>
            </p14:xfrm>
          </p:contentPart>
        </mc:Choice>
        <mc:Fallback xmlns="">
          <p:pic>
            <p:nvPicPr>
              <p:cNvPr id="42" name="Ink 41">
                <a:extLst>
                  <a:ext uri="{FF2B5EF4-FFF2-40B4-BE49-F238E27FC236}">
                    <a16:creationId xmlns:a16="http://schemas.microsoft.com/office/drawing/2014/main" id="{1DE7D900-B13C-588F-D8C9-62C7D55A73B6}"/>
                  </a:ext>
                </a:extLst>
              </p:cNvPr>
              <p:cNvPicPr/>
              <p:nvPr/>
            </p:nvPicPr>
            <p:blipFill>
              <a:blip r:embed="rId108"/>
              <a:stretch>
                <a:fillRect/>
              </a:stretch>
            </p:blipFill>
            <p:spPr>
              <a:xfrm>
                <a:off x="5888720" y="3484800"/>
                <a:ext cx="1324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6" name="Ink 55">
                <a:extLst>
                  <a:ext uri="{FF2B5EF4-FFF2-40B4-BE49-F238E27FC236}">
                    <a16:creationId xmlns:a16="http://schemas.microsoft.com/office/drawing/2014/main" id="{D5D886F1-472A-F1B6-EF4D-109403D11152}"/>
                  </a:ext>
                </a:extLst>
              </p14:cNvPr>
              <p14:cNvContentPartPr/>
              <p14:nvPr/>
            </p14:nvContentPartPr>
            <p14:xfrm>
              <a:off x="4276720" y="2098640"/>
              <a:ext cx="60480" cy="588600"/>
            </p14:xfrm>
          </p:contentPart>
        </mc:Choice>
        <mc:Fallback xmlns="">
          <p:pic>
            <p:nvPicPr>
              <p:cNvPr id="56" name="Ink 55">
                <a:extLst>
                  <a:ext uri="{FF2B5EF4-FFF2-40B4-BE49-F238E27FC236}">
                    <a16:creationId xmlns:a16="http://schemas.microsoft.com/office/drawing/2014/main" id="{D5D886F1-472A-F1B6-EF4D-109403D11152}"/>
                  </a:ext>
                </a:extLst>
              </p:cNvPr>
              <p:cNvPicPr/>
              <p:nvPr/>
            </p:nvPicPr>
            <p:blipFill>
              <a:blip r:embed="rId110"/>
              <a:stretch>
                <a:fillRect/>
              </a:stretch>
            </p:blipFill>
            <p:spPr>
              <a:xfrm>
                <a:off x="4258720" y="2080640"/>
                <a:ext cx="96120" cy="624240"/>
              </a:xfrm>
              <a:prstGeom prst="rect">
                <a:avLst/>
              </a:prstGeom>
            </p:spPr>
          </p:pic>
        </mc:Fallback>
      </mc:AlternateContent>
      <p:grpSp>
        <p:nvGrpSpPr>
          <p:cNvPr id="59" name="Group 58">
            <a:extLst>
              <a:ext uri="{FF2B5EF4-FFF2-40B4-BE49-F238E27FC236}">
                <a16:creationId xmlns:a16="http://schemas.microsoft.com/office/drawing/2014/main" id="{6A78D3B0-B2EB-CCB0-B79B-F8A7AD2420DB}"/>
              </a:ext>
            </a:extLst>
          </p:cNvPr>
          <p:cNvGrpSpPr/>
          <p:nvPr/>
        </p:nvGrpSpPr>
        <p:grpSpPr>
          <a:xfrm>
            <a:off x="3941200" y="2283680"/>
            <a:ext cx="174600" cy="326160"/>
            <a:chOff x="3941200" y="2283680"/>
            <a:chExt cx="174600" cy="326160"/>
          </a:xfrm>
        </p:grpSpPr>
        <mc:AlternateContent xmlns:mc="http://schemas.openxmlformats.org/markup-compatibility/2006" xmlns:p14="http://schemas.microsoft.com/office/powerpoint/2010/main">
          <mc:Choice Requires="p14">
            <p:contentPart p14:bwMode="auto" r:id="rId111">
              <p14:nvContentPartPr>
                <p14:cNvPr id="57" name="Ink 56">
                  <a:extLst>
                    <a:ext uri="{FF2B5EF4-FFF2-40B4-BE49-F238E27FC236}">
                      <a16:creationId xmlns:a16="http://schemas.microsoft.com/office/drawing/2014/main" id="{B282B177-5B82-037B-B3E7-038268F85746}"/>
                    </a:ext>
                  </a:extLst>
                </p14:cNvPr>
                <p14:cNvContentPartPr/>
                <p14:nvPr/>
              </p14:nvContentPartPr>
              <p14:xfrm>
                <a:off x="3941200" y="2283680"/>
                <a:ext cx="174600" cy="192960"/>
              </p14:xfrm>
            </p:contentPart>
          </mc:Choice>
          <mc:Fallback xmlns="">
            <p:pic>
              <p:nvPicPr>
                <p:cNvPr id="57" name="Ink 56">
                  <a:extLst>
                    <a:ext uri="{FF2B5EF4-FFF2-40B4-BE49-F238E27FC236}">
                      <a16:creationId xmlns:a16="http://schemas.microsoft.com/office/drawing/2014/main" id="{B282B177-5B82-037B-B3E7-038268F85746}"/>
                    </a:ext>
                  </a:extLst>
                </p:cNvPr>
                <p:cNvPicPr/>
                <p:nvPr/>
              </p:nvPicPr>
              <p:blipFill>
                <a:blip r:embed="rId112"/>
                <a:stretch>
                  <a:fillRect/>
                </a:stretch>
              </p:blipFill>
              <p:spPr>
                <a:xfrm>
                  <a:off x="3923200" y="2265680"/>
                  <a:ext cx="2102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8" name="Ink 57">
                  <a:extLst>
                    <a:ext uri="{FF2B5EF4-FFF2-40B4-BE49-F238E27FC236}">
                      <a16:creationId xmlns:a16="http://schemas.microsoft.com/office/drawing/2014/main" id="{C7318238-B7C2-0A98-BA9B-D0F6783AC9EE}"/>
                    </a:ext>
                  </a:extLst>
                </p14:cNvPr>
                <p14:cNvContentPartPr/>
                <p14:nvPr/>
              </p14:nvContentPartPr>
              <p14:xfrm>
                <a:off x="4056040" y="2321480"/>
                <a:ext cx="59400" cy="288360"/>
              </p14:xfrm>
            </p:contentPart>
          </mc:Choice>
          <mc:Fallback xmlns="">
            <p:pic>
              <p:nvPicPr>
                <p:cNvPr id="58" name="Ink 57">
                  <a:extLst>
                    <a:ext uri="{FF2B5EF4-FFF2-40B4-BE49-F238E27FC236}">
                      <a16:creationId xmlns:a16="http://schemas.microsoft.com/office/drawing/2014/main" id="{C7318238-B7C2-0A98-BA9B-D0F6783AC9EE}"/>
                    </a:ext>
                  </a:extLst>
                </p:cNvPr>
                <p:cNvPicPr/>
                <p:nvPr/>
              </p:nvPicPr>
              <p:blipFill>
                <a:blip r:embed="rId114"/>
                <a:stretch>
                  <a:fillRect/>
                </a:stretch>
              </p:blipFill>
              <p:spPr>
                <a:xfrm>
                  <a:off x="4038040" y="2303480"/>
                  <a:ext cx="95040" cy="324000"/>
                </a:xfrm>
                <a:prstGeom prst="rect">
                  <a:avLst/>
                </a:prstGeom>
              </p:spPr>
            </p:pic>
          </mc:Fallback>
        </mc:AlternateContent>
      </p:grpSp>
      <p:grpSp>
        <p:nvGrpSpPr>
          <p:cNvPr id="465" name="Group 464">
            <a:extLst>
              <a:ext uri="{FF2B5EF4-FFF2-40B4-BE49-F238E27FC236}">
                <a16:creationId xmlns:a16="http://schemas.microsoft.com/office/drawing/2014/main" id="{4E0C3ED0-A0F4-9E74-C82A-CF914F338F8D}"/>
              </a:ext>
            </a:extLst>
          </p:cNvPr>
          <p:cNvGrpSpPr/>
          <p:nvPr/>
        </p:nvGrpSpPr>
        <p:grpSpPr>
          <a:xfrm>
            <a:off x="5741560" y="2051480"/>
            <a:ext cx="388080" cy="611280"/>
            <a:chOff x="5741560" y="2051480"/>
            <a:chExt cx="388080" cy="611280"/>
          </a:xfrm>
        </p:grpSpPr>
        <mc:AlternateContent xmlns:mc="http://schemas.openxmlformats.org/markup-compatibility/2006" xmlns:p14="http://schemas.microsoft.com/office/powerpoint/2010/main">
          <mc:Choice Requires="p14">
            <p:contentPart p14:bwMode="auto" r:id="rId115">
              <p14:nvContentPartPr>
                <p14:cNvPr id="457" name="Ink 456">
                  <a:extLst>
                    <a:ext uri="{FF2B5EF4-FFF2-40B4-BE49-F238E27FC236}">
                      <a16:creationId xmlns:a16="http://schemas.microsoft.com/office/drawing/2014/main" id="{41647437-FEBD-F26A-A075-2CF56C755B15}"/>
                    </a:ext>
                  </a:extLst>
                </p14:cNvPr>
                <p14:cNvContentPartPr/>
                <p14:nvPr/>
              </p14:nvContentPartPr>
              <p14:xfrm>
                <a:off x="5741560" y="2051480"/>
                <a:ext cx="22680" cy="611280"/>
              </p14:xfrm>
            </p:contentPart>
          </mc:Choice>
          <mc:Fallback xmlns="">
            <p:pic>
              <p:nvPicPr>
                <p:cNvPr id="457" name="Ink 456">
                  <a:extLst>
                    <a:ext uri="{FF2B5EF4-FFF2-40B4-BE49-F238E27FC236}">
                      <a16:creationId xmlns:a16="http://schemas.microsoft.com/office/drawing/2014/main" id="{41647437-FEBD-F26A-A075-2CF56C755B15}"/>
                    </a:ext>
                  </a:extLst>
                </p:cNvPr>
                <p:cNvPicPr/>
                <p:nvPr/>
              </p:nvPicPr>
              <p:blipFill>
                <a:blip r:embed="rId116"/>
                <a:stretch>
                  <a:fillRect/>
                </a:stretch>
              </p:blipFill>
              <p:spPr>
                <a:xfrm>
                  <a:off x="5723560" y="2033469"/>
                  <a:ext cx="58320" cy="646941"/>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461" name="Ink 460">
                  <a:extLst>
                    <a:ext uri="{FF2B5EF4-FFF2-40B4-BE49-F238E27FC236}">
                      <a16:creationId xmlns:a16="http://schemas.microsoft.com/office/drawing/2014/main" id="{25ACA909-3557-1B10-8034-3A0E793E169E}"/>
                    </a:ext>
                  </a:extLst>
                </p14:cNvPr>
                <p14:cNvContentPartPr/>
                <p14:nvPr/>
              </p14:nvContentPartPr>
              <p14:xfrm>
                <a:off x="5940280" y="2196200"/>
                <a:ext cx="189360" cy="129600"/>
              </p14:xfrm>
            </p:contentPart>
          </mc:Choice>
          <mc:Fallback xmlns="">
            <p:pic>
              <p:nvPicPr>
                <p:cNvPr id="461" name="Ink 460">
                  <a:extLst>
                    <a:ext uri="{FF2B5EF4-FFF2-40B4-BE49-F238E27FC236}">
                      <a16:creationId xmlns:a16="http://schemas.microsoft.com/office/drawing/2014/main" id="{25ACA909-3557-1B10-8034-3A0E793E169E}"/>
                    </a:ext>
                  </a:extLst>
                </p:cNvPr>
                <p:cNvPicPr/>
                <p:nvPr/>
              </p:nvPicPr>
              <p:blipFill>
                <a:blip r:embed="rId118"/>
                <a:stretch>
                  <a:fillRect/>
                </a:stretch>
              </p:blipFill>
              <p:spPr>
                <a:xfrm>
                  <a:off x="5922280" y="2178200"/>
                  <a:ext cx="2250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462" name="Ink 461">
                  <a:extLst>
                    <a:ext uri="{FF2B5EF4-FFF2-40B4-BE49-F238E27FC236}">
                      <a16:creationId xmlns:a16="http://schemas.microsoft.com/office/drawing/2014/main" id="{8B17A293-6590-F4A3-F89C-AE0E65459393}"/>
                    </a:ext>
                  </a:extLst>
                </p14:cNvPr>
                <p14:cNvContentPartPr/>
                <p14:nvPr/>
              </p14:nvContentPartPr>
              <p14:xfrm>
                <a:off x="6085360" y="2204480"/>
                <a:ext cx="28080" cy="293040"/>
              </p14:xfrm>
            </p:contentPart>
          </mc:Choice>
          <mc:Fallback xmlns="">
            <p:pic>
              <p:nvPicPr>
                <p:cNvPr id="462" name="Ink 461">
                  <a:extLst>
                    <a:ext uri="{FF2B5EF4-FFF2-40B4-BE49-F238E27FC236}">
                      <a16:creationId xmlns:a16="http://schemas.microsoft.com/office/drawing/2014/main" id="{8B17A293-6590-F4A3-F89C-AE0E65459393}"/>
                    </a:ext>
                  </a:extLst>
                </p:cNvPr>
                <p:cNvPicPr/>
                <p:nvPr/>
              </p:nvPicPr>
              <p:blipFill>
                <a:blip r:embed="rId120"/>
                <a:stretch>
                  <a:fillRect/>
                </a:stretch>
              </p:blipFill>
              <p:spPr>
                <a:xfrm>
                  <a:off x="6067360" y="2186502"/>
                  <a:ext cx="63720" cy="328636"/>
                </a:xfrm>
                <a:prstGeom prst="rect">
                  <a:avLst/>
                </a:prstGeom>
              </p:spPr>
            </p:pic>
          </mc:Fallback>
        </mc:AlternateContent>
      </p:grpSp>
      <p:grpSp>
        <p:nvGrpSpPr>
          <p:cNvPr id="48" name="Group 47">
            <a:extLst>
              <a:ext uri="{FF2B5EF4-FFF2-40B4-BE49-F238E27FC236}">
                <a16:creationId xmlns:a16="http://schemas.microsoft.com/office/drawing/2014/main" id="{9A899B3C-7E7D-8618-9AEF-190016C22A19}"/>
              </a:ext>
            </a:extLst>
          </p:cNvPr>
          <p:cNvGrpSpPr/>
          <p:nvPr/>
        </p:nvGrpSpPr>
        <p:grpSpPr>
          <a:xfrm>
            <a:off x="459720" y="1389960"/>
            <a:ext cx="1234440" cy="965880"/>
            <a:chOff x="459720" y="1389960"/>
            <a:chExt cx="1234440" cy="965880"/>
          </a:xfrm>
        </p:grpSpPr>
        <mc:AlternateContent xmlns:mc="http://schemas.openxmlformats.org/markup-compatibility/2006" xmlns:p14="http://schemas.microsoft.com/office/powerpoint/2010/main">
          <mc:Choice Requires="p14">
            <p:contentPart p14:bwMode="auto" r:id="rId121">
              <p14:nvContentPartPr>
                <p14:cNvPr id="4" name="Ink 3">
                  <a:extLst>
                    <a:ext uri="{FF2B5EF4-FFF2-40B4-BE49-F238E27FC236}">
                      <a16:creationId xmlns:a16="http://schemas.microsoft.com/office/drawing/2014/main" id="{4057D5D7-B351-26AF-197A-FCA680D87EB0}"/>
                    </a:ext>
                  </a:extLst>
                </p14:cNvPr>
                <p14:cNvContentPartPr/>
                <p14:nvPr/>
              </p14:nvContentPartPr>
              <p14:xfrm>
                <a:off x="1218240" y="2072880"/>
                <a:ext cx="339840" cy="282960"/>
              </p14:xfrm>
            </p:contentPart>
          </mc:Choice>
          <mc:Fallback xmlns="">
            <p:pic>
              <p:nvPicPr>
                <p:cNvPr id="4" name="Ink 3">
                  <a:extLst>
                    <a:ext uri="{FF2B5EF4-FFF2-40B4-BE49-F238E27FC236}">
                      <a16:creationId xmlns:a16="http://schemas.microsoft.com/office/drawing/2014/main" id="{4057D5D7-B351-26AF-197A-FCA680D87EB0}"/>
                    </a:ext>
                  </a:extLst>
                </p:cNvPr>
                <p:cNvPicPr/>
                <p:nvPr/>
              </p:nvPicPr>
              <p:blipFill>
                <a:blip r:embed="rId122"/>
                <a:stretch>
                  <a:fillRect/>
                </a:stretch>
              </p:blipFill>
              <p:spPr>
                <a:xfrm>
                  <a:off x="1200240" y="2054880"/>
                  <a:ext cx="37548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4" name="Ink 13">
                  <a:extLst>
                    <a:ext uri="{FF2B5EF4-FFF2-40B4-BE49-F238E27FC236}">
                      <a16:creationId xmlns:a16="http://schemas.microsoft.com/office/drawing/2014/main" id="{52007B9D-8857-4B69-0CCC-35E1704BFDA3}"/>
                    </a:ext>
                  </a:extLst>
                </p14:cNvPr>
                <p14:cNvContentPartPr/>
                <p14:nvPr/>
              </p14:nvContentPartPr>
              <p14:xfrm>
                <a:off x="703800" y="1743120"/>
                <a:ext cx="139320" cy="300960"/>
              </p14:xfrm>
            </p:contentPart>
          </mc:Choice>
          <mc:Fallback xmlns="">
            <p:pic>
              <p:nvPicPr>
                <p:cNvPr id="14" name="Ink 13">
                  <a:extLst>
                    <a:ext uri="{FF2B5EF4-FFF2-40B4-BE49-F238E27FC236}">
                      <a16:creationId xmlns:a16="http://schemas.microsoft.com/office/drawing/2014/main" id="{52007B9D-8857-4B69-0CCC-35E1704BFDA3}"/>
                    </a:ext>
                  </a:extLst>
                </p:cNvPr>
                <p:cNvPicPr/>
                <p:nvPr/>
              </p:nvPicPr>
              <p:blipFill>
                <a:blip r:embed="rId124"/>
                <a:stretch>
                  <a:fillRect/>
                </a:stretch>
              </p:blipFill>
              <p:spPr>
                <a:xfrm>
                  <a:off x="685800" y="1725142"/>
                  <a:ext cx="174960" cy="336557"/>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7" name="Ink 16">
                  <a:extLst>
                    <a:ext uri="{FF2B5EF4-FFF2-40B4-BE49-F238E27FC236}">
                      <a16:creationId xmlns:a16="http://schemas.microsoft.com/office/drawing/2014/main" id="{A0FC22DF-49DB-4656-9D0B-47CAA131A359}"/>
                    </a:ext>
                  </a:extLst>
                </p14:cNvPr>
                <p14:cNvContentPartPr/>
                <p14:nvPr/>
              </p14:nvContentPartPr>
              <p14:xfrm>
                <a:off x="799920" y="1720800"/>
                <a:ext cx="163800" cy="267120"/>
              </p14:xfrm>
            </p:contentPart>
          </mc:Choice>
          <mc:Fallback xmlns="">
            <p:pic>
              <p:nvPicPr>
                <p:cNvPr id="17" name="Ink 16">
                  <a:extLst>
                    <a:ext uri="{FF2B5EF4-FFF2-40B4-BE49-F238E27FC236}">
                      <a16:creationId xmlns:a16="http://schemas.microsoft.com/office/drawing/2014/main" id="{A0FC22DF-49DB-4656-9D0B-47CAA131A359}"/>
                    </a:ext>
                  </a:extLst>
                </p:cNvPr>
                <p:cNvPicPr/>
                <p:nvPr/>
              </p:nvPicPr>
              <p:blipFill>
                <a:blip r:embed="rId126"/>
                <a:stretch>
                  <a:fillRect/>
                </a:stretch>
              </p:blipFill>
              <p:spPr>
                <a:xfrm>
                  <a:off x="781920" y="1702800"/>
                  <a:ext cx="19944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8" name="Ink 17">
                  <a:extLst>
                    <a:ext uri="{FF2B5EF4-FFF2-40B4-BE49-F238E27FC236}">
                      <a16:creationId xmlns:a16="http://schemas.microsoft.com/office/drawing/2014/main" id="{71C695EF-8A0D-035B-7778-37E6BCDF249E}"/>
                    </a:ext>
                  </a:extLst>
                </p14:cNvPr>
                <p14:cNvContentPartPr/>
                <p14:nvPr/>
              </p14:nvContentPartPr>
              <p14:xfrm>
                <a:off x="984240" y="1771560"/>
                <a:ext cx="203040" cy="175680"/>
              </p14:xfrm>
            </p:contentPart>
          </mc:Choice>
          <mc:Fallback xmlns="">
            <p:pic>
              <p:nvPicPr>
                <p:cNvPr id="18" name="Ink 17">
                  <a:extLst>
                    <a:ext uri="{FF2B5EF4-FFF2-40B4-BE49-F238E27FC236}">
                      <a16:creationId xmlns:a16="http://schemas.microsoft.com/office/drawing/2014/main" id="{71C695EF-8A0D-035B-7778-37E6BCDF249E}"/>
                    </a:ext>
                  </a:extLst>
                </p:cNvPr>
                <p:cNvPicPr/>
                <p:nvPr/>
              </p:nvPicPr>
              <p:blipFill>
                <a:blip r:embed="rId128"/>
                <a:stretch>
                  <a:fillRect/>
                </a:stretch>
              </p:blipFill>
              <p:spPr>
                <a:xfrm>
                  <a:off x="966208" y="1753560"/>
                  <a:ext cx="238743"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44" name="Ink 43">
                  <a:extLst>
                    <a:ext uri="{FF2B5EF4-FFF2-40B4-BE49-F238E27FC236}">
                      <a16:creationId xmlns:a16="http://schemas.microsoft.com/office/drawing/2014/main" id="{3BE6AD9D-F754-449C-2616-9E813B24F832}"/>
                    </a:ext>
                  </a:extLst>
                </p14:cNvPr>
                <p14:cNvContentPartPr/>
                <p14:nvPr/>
              </p14:nvContentPartPr>
              <p14:xfrm>
                <a:off x="1206000" y="1720800"/>
                <a:ext cx="257040" cy="157320"/>
              </p14:xfrm>
            </p:contentPart>
          </mc:Choice>
          <mc:Fallback xmlns="">
            <p:pic>
              <p:nvPicPr>
                <p:cNvPr id="44" name="Ink 43">
                  <a:extLst>
                    <a:ext uri="{FF2B5EF4-FFF2-40B4-BE49-F238E27FC236}">
                      <a16:creationId xmlns:a16="http://schemas.microsoft.com/office/drawing/2014/main" id="{3BE6AD9D-F754-449C-2616-9E813B24F832}"/>
                    </a:ext>
                  </a:extLst>
                </p:cNvPr>
                <p:cNvPicPr/>
                <p:nvPr/>
              </p:nvPicPr>
              <p:blipFill>
                <a:blip r:embed="rId130"/>
                <a:stretch>
                  <a:fillRect/>
                </a:stretch>
              </p:blipFill>
              <p:spPr>
                <a:xfrm>
                  <a:off x="1187975" y="1702841"/>
                  <a:ext cx="292730" cy="192879"/>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47" name="Ink 46">
                  <a:extLst>
                    <a:ext uri="{FF2B5EF4-FFF2-40B4-BE49-F238E27FC236}">
                      <a16:creationId xmlns:a16="http://schemas.microsoft.com/office/drawing/2014/main" id="{36E0CF5F-1356-E502-6DC7-2CFDADC0CA11}"/>
                    </a:ext>
                  </a:extLst>
                </p14:cNvPr>
                <p14:cNvContentPartPr/>
                <p14:nvPr/>
              </p14:nvContentPartPr>
              <p14:xfrm>
                <a:off x="459720" y="1389960"/>
                <a:ext cx="1234440" cy="836640"/>
              </p14:xfrm>
            </p:contentPart>
          </mc:Choice>
          <mc:Fallback xmlns="">
            <p:pic>
              <p:nvPicPr>
                <p:cNvPr id="47" name="Ink 46">
                  <a:extLst>
                    <a:ext uri="{FF2B5EF4-FFF2-40B4-BE49-F238E27FC236}">
                      <a16:creationId xmlns:a16="http://schemas.microsoft.com/office/drawing/2014/main" id="{36E0CF5F-1356-E502-6DC7-2CFDADC0CA11}"/>
                    </a:ext>
                  </a:extLst>
                </p:cNvPr>
                <p:cNvPicPr/>
                <p:nvPr/>
              </p:nvPicPr>
              <p:blipFill>
                <a:blip r:embed="rId132"/>
                <a:stretch>
                  <a:fillRect/>
                </a:stretch>
              </p:blipFill>
              <p:spPr>
                <a:xfrm>
                  <a:off x="441715" y="1371960"/>
                  <a:ext cx="1270090" cy="872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3">
            <p14:nvContentPartPr>
              <p14:cNvPr id="50" name="Ink 49">
                <a:extLst>
                  <a:ext uri="{FF2B5EF4-FFF2-40B4-BE49-F238E27FC236}">
                    <a16:creationId xmlns:a16="http://schemas.microsoft.com/office/drawing/2014/main" id="{5051EAD9-E3B9-7E4E-E975-2DDE7C0C366F}"/>
                  </a:ext>
                </a:extLst>
              </p14:cNvPr>
              <p14:cNvContentPartPr/>
              <p14:nvPr/>
            </p14:nvContentPartPr>
            <p14:xfrm>
              <a:off x="4505400" y="1751040"/>
              <a:ext cx="1032480" cy="39600"/>
            </p14:xfrm>
          </p:contentPart>
        </mc:Choice>
        <mc:Fallback xmlns="">
          <p:pic>
            <p:nvPicPr>
              <p:cNvPr id="50" name="Ink 49">
                <a:extLst>
                  <a:ext uri="{FF2B5EF4-FFF2-40B4-BE49-F238E27FC236}">
                    <a16:creationId xmlns:a16="http://schemas.microsoft.com/office/drawing/2014/main" id="{5051EAD9-E3B9-7E4E-E975-2DDE7C0C366F}"/>
                  </a:ext>
                </a:extLst>
              </p:cNvPr>
              <p:cNvPicPr/>
              <p:nvPr/>
            </p:nvPicPr>
            <p:blipFill>
              <a:blip r:embed="rId134"/>
              <a:stretch>
                <a:fillRect/>
              </a:stretch>
            </p:blipFill>
            <p:spPr>
              <a:xfrm>
                <a:off x="4487400" y="1733400"/>
                <a:ext cx="1068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0" name="Ink 59">
                <a:extLst>
                  <a:ext uri="{FF2B5EF4-FFF2-40B4-BE49-F238E27FC236}">
                    <a16:creationId xmlns:a16="http://schemas.microsoft.com/office/drawing/2014/main" id="{1FA898F4-46DE-868D-AFA4-47E429D61256}"/>
                  </a:ext>
                </a:extLst>
              </p14:cNvPr>
              <p14:cNvContentPartPr/>
              <p14:nvPr/>
            </p14:nvContentPartPr>
            <p14:xfrm>
              <a:off x="4855680" y="1343880"/>
              <a:ext cx="188280" cy="16200"/>
            </p14:xfrm>
          </p:contentPart>
        </mc:Choice>
        <mc:Fallback xmlns="">
          <p:pic>
            <p:nvPicPr>
              <p:cNvPr id="60" name="Ink 59">
                <a:extLst>
                  <a:ext uri="{FF2B5EF4-FFF2-40B4-BE49-F238E27FC236}">
                    <a16:creationId xmlns:a16="http://schemas.microsoft.com/office/drawing/2014/main" id="{1FA898F4-46DE-868D-AFA4-47E429D61256}"/>
                  </a:ext>
                </a:extLst>
              </p:cNvPr>
              <p:cNvPicPr/>
              <p:nvPr/>
            </p:nvPicPr>
            <p:blipFill>
              <a:blip r:embed="rId136"/>
              <a:stretch>
                <a:fillRect/>
              </a:stretch>
            </p:blipFill>
            <p:spPr>
              <a:xfrm>
                <a:off x="4838040" y="1326240"/>
                <a:ext cx="2239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62" name="Ink 61">
                <a:extLst>
                  <a:ext uri="{FF2B5EF4-FFF2-40B4-BE49-F238E27FC236}">
                    <a16:creationId xmlns:a16="http://schemas.microsoft.com/office/drawing/2014/main" id="{50923582-F74E-5F5A-84D9-282C46F0C802}"/>
                  </a:ext>
                </a:extLst>
              </p14:cNvPr>
              <p14:cNvContentPartPr/>
              <p14:nvPr/>
            </p14:nvContentPartPr>
            <p14:xfrm>
              <a:off x="4772160" y="1340280"/>
              <a:ext cx="241920" cy="230040"/>
            </p14:xfrm>
          </p:contentPart>
        </mc:Choice>
        <mc:Fallback xmlns="">
          <p:pic>
            <p:nvPicPr>
              <p:cNvPr id="62" name="Ink 61">
                <a:extLst>
                  <a:ext uri="{FF2B5EF4-FFF2-40B4-BE49-F238E27FC236}">
                    <a16:creationId xmlns:a16="http://schemas.microsoft.com/office/drawing/2014/main" id="{50923582-F74E-5F5A-84D9-282C46F0C802}"/>
                  </a:ext>
                </a:extLst>
              </p:cNvPr>
              <p:cNvPicPr/>
              <p:nvPr/>
            </p:nvPicPr>
            <p:blipFill>
              <a:blip r:embed="rId138"/>
              <a:stretch>
                <a:fillRect/>
              </a:stretch>
            </p:blipFill>
            <p:spPr>
              <a:xfrm>
                <a:off x="4754160" y="1322280"/>
                <a:ext cx="277560" cy="265680"/>
              </a:xfrm>
              <a:prstGeom prst="rect">
                <a:avLst/>
              </a:prstGeom>
            </p:spPr>
          </p:pic>
        </mc:Fallback>
      </mc:AlternateContent>
    </p:spTree>
    <p:extLst>
      <p:ext uri="{BB962C8B-B14F-4D97-AF65-F5344CB8AC3E}">
        <p14:creationId xmlns:p14="http://schemas.microsoft.com/office/powerpoint/2010/main" val="4241931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188</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5. Let’s Play A Game!</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mc:AlternateContent xmlns:mc="http://schemas.openxmlformats.org/markup-compatibility/2006" xmlns:p14="http://schemas.microsoft.com/office/powerpoint/2010/main">
        <mc:Choice Requires="p14">
          <p:contentPart p14:bwMode="auto" r:id="rId3">
            <p14:nvContentPartPr>
              <p14:cNvPr id="322" name="Ink 321">
                <a:extLst>
                  <a:ext uri="{FF2B5EF4-FFF2-40B4-BE49-F238E27FC236}">
                    <a16:creationId xmlns:a16="http://schemas.microsoft.com/office/drawing/2014/main" id="{D3BE5A38-9F55-EB74-6252-1C4291E35FEA}"/>
                  </a:ext>
                </a:extLst>
              </p14:cNvPr>
              <p14:cNvContentPartPr/>
              <p14:nvPr/>
            </p14:nvContentPartPr>
            <p14:xfrm>
              <a:off x="6489831" y="2192031"/>
              <a:ext cx="1429548" cy="1222930"/>
            </p14:xfrm>
          </p:contentPart>
        </mc:Choice>
        <mc:Fallback xmlns="">
          <p:pic>
            <p:nvPicPr>
              <p:cNvPr id="322" name="Ink 321">
                <a:extLst>
                  <a:ext uri="{FF2B5EF4-FFF2-40B4-BE49-F238E27FC236}">
                    <a16:creationId xmlns:a16="http://schemas.microsoft.com/office/drawing/2014/main" id="{D3BE5A38-9F55-EB74-6252-1C4291E35FEA}"/>
                  </a:ext>
                </a:extLst>
              </p:cNvPr>
              <p:cNvPicPr/>
              <p:nvPr/>
            </p:nvPicPr>
            <p:blipFill>
              <a:blip r:embed="rId4"/>
              <a:stretch>
                <a:fillRect/>
              </a:stretch>
            </p:blipFill>
            <p:spPr>
              <a:xfrm>
                <a:off x="6471827" y="2174031"/>
                <a:ext cx="1465197" cy="1258570"/>
              </a:xfrm>
              <a:prstGeom prst="rect">
                <a:avLst/>
              </a:prstGeom>
            </p:spPr>
          </p:pic>
        </mc:Fallback>
      </mc:AlternateContent>
      <p:grpSp>
        <p:nvGrpSpPr>
          <p:cNvPr id="332" name="Group 331">
            <a:extLst>
              <a:ext uri="{FF2B5EF4-FFF2-40B4-BE49-F238E27FC236}">
                <a16:creationId xmlns:a16="http://schemas.microsoft.com/office/drawing/2014/main" id="{E59B8E39-19C2-308E-259A-EF852521DAA3}"/>
              </a:ext>
            </a:extLst>
          </p:cNvPr>
          <p:cNvGrpSpPr/>
          <p:nvPr/>
        </p:nvGrpSpPr>
        <p:grpSpPr>
          <a:xfrm>
            <a:off x="6707456" y="2491623"/>
            <a:ext cx="637072" cy="349661"/>
            <a:chOff x="6707456" y="2491623"/>
            <a:chExt cx="637072" cy="349661"/>
          </a:xfrm>
        </p:grpSpPr>
        <mc:AlternateContent xmlns:mc="http://schemas.openxmlformats.org/markup-compatibility/2006" xmlns:p14="http://schemas.microsoft.com/office/powerpoint/2010/main">
          <mc:Choice Requires="p14">
            <p:contentPart p14:bwMode="auto" r:id="rId5">
              <p14:nvContentPartPr>
                <p14:cNvPr id="324" name="Ink 323">
                  <a:extLst>
                    <a:ext uri="{FF2B5EF4-FFF2-40B4-BE49-F238E27FC236}">
                      <a16:creationId xmlns:a16="http://schemas.microsoft.com/office/drawing/2014/main" id="{51482DD1-FC78-93FF-AF63-7288938D9B33}"/>
                    </a:ext>
                  </a:extLst>
                </p14:cNvPr>
                <p14:cNvContentPartPr/>
                <p14:nvPr/>
              </p14:nvContentPartPr>
              <p14:xfrm>
                <a:off x="6757345" y="2594932"/>
                <a:ext cx="145692" cy="175713"/>
              </p14:xfrm>
            </p:contentPart>
          </mc:Choice>
          <mc:Fallback xmlns="">
            <p:pic>
              <p:nvPicPr>
                <p:cNvPr id="324" name="Ink 323">
                  <a:extLst>
                    <a:ext uri="{FF2B5EF4-FFF2-40B4-BE49-F238E27FC236}">
                      <a16:creationId xmlns:a16="http://schemas.microsoft.com/office/drawing/2014/main" id="{51482DD1-FC78-93FF-AF63-7288938D9B33}"/>
                    </a:ext>
                  </a:extLst>
                </p:cNvPr>
                <p:cNvPicPr/>
                <p:nvPr/>
              </p:nvPicPr>
              <p:blipFill>
                <a:blip r:embed="rId6"/>
                <a:stretch>
                  <a:fillRect/>
                </a:stretch>
              </p:blipFill>
              <p:spPr>
                <a:xfrm>
                  <a:off x="6739358" y="2576929"/>
                  <a:ext cx="181306" cy="211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5" name="Ink 324">
                  <a:extLst>
                    <a:ext uri="{FF2B5EF4-FFF2-40B4-BE49-F238E27FC236}">
                      <a16:creationId xmlns:a16="http://schemas.microsoft.com/office/drawing/2014/main" id="{18C5AD1E-8C6F-5863-19F2-E09367686804}"/>
                    </a:ext>
                  </a:extLst>
                </p14:cNvPr>
                <p14:cNvContentPartPr/>
                <p14:nvPr/>
              </p14:nvContentPartPr>
              <p14:xfrm>
                <a:off x="7048287" y="2660714"/>
                <a:ext cx="142160" cy="180570"/>
              </p14:xfrm>
            </p:contentPart>
          </mc:Choice>
          <mc:Fallback xmlns="">
            <p:pic>
              <p:nvPicPr>
                <p:cNvPr id="325" name="Ink 324">
                  <a:extLst>
                    <a:ext uri="{FF2B5EF4-FFF2-40B4-BE49-F238E27FC236}">
                      <a16:creationId xmlns:a16="http://schemas.microsoft.com/office/drawing/2014/main" id="{18C5AD1E-8C6F-5863-19F2-E09367686804}"/>
                    </a:ext>
                  </a:extLst>
                </p:cNvPr>
                <p:cNvPicPr/>
                <p:nvPr/>
              </p:nvPicPr>
              <p:blipFill>
                <a:blip r:embed="rId8"/>
                <a:stretch>
                  <a:fillRect/>
                </a:stretch>
              </p:blipFill>
              <p:spPr>
                <a:xfrm>
                  <a:off x="7030292" y="2642729"/>
                  <a:ext cx="177790" cy="2161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0" name="Ink 329">
                  <a:extLst>
                    <a:ext uri="{FF2B5EF4-FFF2-40B4-BE49-F238E27FC236}">
                      <a16:creationId xmlns:a16="http://schemas.microsoft.com/office/drawing/2014/main" id="{26F6F20B-3673-F904-CB70-D9E358DD2D73}"/>
                    </a:ext>
                  </a:extLst>
                </p14:cNvPr>
                <p14:cNvContentPartPr/>
                <p14:nvPr/>
              </p14:nvContentPartPr>
              <p14:xfrm>
                <a:off x="6707456" y="2491623"/>
                <a:ext cx="83000" cy="24724"/>
              </p14:xfrm>
            </p:contentPart>
          </mc:Choice>
          <mc:Fallback xmlns="">
            <p:pic>
              <p:nvPicPr>
                <p:cNvPr id="330" name="Ink 329">
                  <a:extLst>
                    <a:ext uri="{FF2B5EF4-FFF2-40B4-BE49-F238E27FC236}">
                      <a16:creationId xmlns:a16="http://schemas.microsoft.com/office/drawing/2014/main" id="{26F6F20B-3673-F904-CB70-D9E358DD2D73}"/>
                    </a:ext>
                  </a:extLst>
                </p:cNvPr>
                <p:cNvPicPr/>
                <p:nvPr/>
              </p:nvPicPr>
              <p:blipFill>
                <a:blip r:embed="rId10"/>
                <a:stretch>
                  <a:fillRect/>
                </a:stretch>
              </p:blipFill>
              <p:spPr>
                <a:xfrm>
                  <a:off x="6689491" y="2473707"/>
                  <a:ext cx="118571" cy="6019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1" name="Ink 330">
                  <a:extLst>
                    <a:ext uri="{FF2B5EF4-FFF2-40B4-BE49-F238E27FC236}">
                      <a16:creationId xmlns:a16="http://schemas.microsoft.com/office/drawing/2014/main" id="{F8DB65B8-8EF7-D4E0-BE94-AD7209646CFE}"/>
                    </a:ext>
                  </a:extLst>
                </p14:cNvPr>
                <p14:cNvContentPartPr/>
                <p14:nvPr/>
              </p14:nvContentPartPr>
              <p14:xfrm>
                <a:off x="7235480" y="2577714"/>
                <a:ext cx="109048" cy="75495"/>
              </p14:xfrm>
            </p:contentPart>
          </mc:Choice>
          <mc:Fallback xmlns="">
            <p:pic>
              <p:nvPicPr>
                <p:cNvPr id="331" name="Ink 330">
                  <a:extLst>
                    <a:ext uri="{FF2B5EF4-FFF2-40B4-BE49-F238E27FC236}">
                      <a16:creationId xmlns:a16="http://schemas.microsoft.com/office/drawing/2014/main" id="{F8DB65B8-8EF7-D4E0-BE94-AD7209646CFE}"/>
                    </a:ext>
                  </a:extLst>
                </p:cNvPr>
                <p:cNvPicPr/>
                <p:nvPr/>
              </p:nvPicPr>
              <p:blipFill>
                <a:blip r:embed="rId12"/>
                <a:stretch>
                  <a:fillRect/>
                </a:stretch>
              </p:blipFill>
              <p:spPr>
                <a:xfrm>
                  <a:off x="7217485" y="2559739"/>
                  <a:ext cx="144678" cy="111086"/>
                </a:xfrm>
                <a:prstGeom prst="rect">
                  <a:avLst/>
                </a:prstGeom>
              </p:spPr>
            </p:pic>
          </mc:Fallback>
        </mc:AlternateContent>
      </p:grpSp>
      <p:grpSp>
        <p:nvGrpSpPr>
          <p:cNvPr id="342" name="Group 341">
            <a:extLst>
              <a:ext uri="{FF2B5EF4-FFF2-40B4-BE49-F238E27FC236}">
                <a16:creationId xmlns:a16="http://schemas.microsoft.com/office/drawing/2014/main" id="{3C849A7F-2F17-7171-C321-AFBBB1517107}"/>
              </a:ext>
            </a:extLst>
          </p:cNvPr>
          <p:cNvGrpSpPr/>
          <p:nvPr/>
        </p:nvGrpSpPr>
        <p:grpSpPr>
          <a:xfrm>
            <a:off x="6303492" y="3369547"/>
            <a:ext cx="1773028" cy="1890906"/>
            <a:chOff x="6303492" y="3369547"/>
            <a:chExt cx="1773028" cy="1890906"/>
          </a:xfrm>
        </p:grpSpPr>
        <mc:AlternateContent xmlns:mc="http://schemas.openxmlformats.org/markup-compatibility/2006" xmlns:p14="http://schemas.microsoft.com/office/powerpoint/2010/main">
          <mc:Choice Requires="p14">
            <p:contentPart p14:bwMode="auto" r:id="rId13">
              <p14:nvContentPartPr>
                <p14:cNvPr id="339" name="Ink 338">
                  <a:extLst>
                    <a:ext uri="{FF2B5EF4-FFF2-40B4-BE49-F238E27FC236}">
                      <a16:creationId xmlns:a16="http://schemas.microsoft.com/office/drawing/2014/main" id="{01F680B7-CCD6-3AD6-DED0-498B072F854D}"/>
                    </a:ext>
                  </a:extLst>
                </p14:cNvPr>
                <p14:cNvContentPartPr/>
                <p14:nvPr/>
              </p14:nvContentPartPr>
              <p14:xfrm>
                <a:off x="6303492" y="3491398"/>
                <a:ext cx="272841" cy="1709012"/>
              </p14:xfrm>
            </p:contentPart>
          </mc:Choice>
          <mc:Fallback xmlns="">
            <p:pic>
              <p:nvPicPr>
                <p:cNvPr id="339" name="Ink 338">
                  <a:extLst>
                    <a:ext uri="{FF2B5EF4-FFF2-40B4-BE49-F238E27FC236}">
                      <a16:creationId xmlns:a16="http://schemas.microsoft.com/office/drawing/2014/main" id="{01F680B7-CCD6-3AD6-DED0-498B072F854D}"/>
                    </a:ext>
                  </a:extLst>
                </p:cNvPr>
                <p:cNvPicPr/>
                <p:nvPr/>
              </p:nvPicPr>
              <p:blipFill>
                <a:blip r:embed="rId14"/>
                <a:stretch>
                  <a:fillRect/>
                </a:stretch>
              </p:blipFill>
              <p:spPr>
                <a:xfrm>
                  <a:off x="6285495" y="3473397"/>
                  <a:ext cx="308476" cy="1744654"/>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0" name="Ink 339">
                  <a:extLst>
                    <a:ext uri="{FF2B5EF4-FFF2-40B4-BE49-F238E27FC236}">
                      <a16:creationId xmlns:a16="http://schemas.microsoft.com/office/drawing/2014/main" id="{B5F552F7-90A5-F9EB-C893-EA427BF88838}"/>
                    </a:ext>
                  </a:extLst>
                </p14:cNvPr>
                <p14:cNvContentPartPr/>
                <p14:nvPr/>
              </p14:nvContentPartPr>
              <p14:xfrm>
                <a:off x="6564855" y="3372196"/>
                <a:ext cx="1312553" cy="95804"/>
              </p14:xfrm>
            </p:contentPart>
          </mc:Choice>
          <mc:Fallback xmlns="">
            <p:pic>
              <p:nvPicPr>
                <p:cNvPr id="340" name="Ink 339">
                  <a:extLst>
                    <a:ext uri="{FF2B5EF4-FFF2-40B4-BE49-F238E27FC236}">
                      <a16:creationId xmlns:a16="http://schemas.microsoft.com/office/drawing/2014/main" id="{B5F552F7-90A5-F9EB-C893-EA427BF88838}"/>
                    </a:ext>
                  </a:extLst>
                </p:cNvPr>
                <p:cNvPicPr/>
                <p:nvPr/>
              </p:nvPicPr>
              <p:blipFill>
                <a:blip r:embed="rId16"/>
                <a:stretch>
                  <a:fillRect/>
                </a:stretch>
              </p:blipFill>
              <p:spPr>
                <a:xfrm>
                  <a:off x="6546855" y="3354188"/>
                  <a:ext cx="1348193" cy="1314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1" name="Ink 340">
                  <a:extLst>
                    <a:ext uri="{FF2B5EF4-FFF2-40B4-BE49-F238E27FC236}">
                      <a16:creationId xmlns:a16="http://schemas.microsoft.com/office/drawing/2014/main" id="{468689BB-4CF0-0309-77DB-47A97669EC07}"/>
                    </a:ext>
                  </a:extLst>
                </p14:cNvPr>
                <p14:cNvContentPartPr/>
                <p14:nvPr/>
              </p14:nvContentPartPr>
              <p14:xfrm>
                <a:off x="7832375" y="3369547"/>
                <a:ext cx="244145" cy="1890906"/>
              </p14:xfrm>
            </p:contentPart>
          </mc:Choice>
          <mc:Fallback xmlns="">
            <p:pic>
              <p:nvPicPr>
                <p:cNvPr id="341" name="Ink 340">
                  <a:extLst>
                    <a:ext uri="{FF2B5EF4-FFF2-40B4-BE49-F238E27FC236}">
                      <a16:creationId xmlns:a16="http://schemas.microsoft.com/office/drawing/2014/main" id="{468689BB-4CF0-0309-77DB-47A97669EC07}"/>
                    </a:ext>
                  </a:extLst>
                </p:cNvPr>
                <p:cNvPicPr/>
                <p:nvPr/>
              </p:nvPicPr>
              <p:blipFill>
                <a:blip r:embed="rId18"/>
                <a:stretch>
                  <a:fillRect/>
                </a:stretch>
              </p:blipFill>
              <p:spPr>
                <a:xfrm>
                  <a:off x="7814344" y="3351545"/>
                  <a:ext cx="279847" cy="1926550"/>
                </a:xfrm>
                <a:prstGeom prst="rect">
                  <a:avLst/>
                </a:prstGeom>
              </p:spPr>
            </p:pic>
          </mc:Fallback>
        </mc:AlternateContent>
      </p:grpSp>
      <p:grpSp>
        <p:nvGrpSpPr>
          <p:cNvPr id="477" name="Group 476">
            <a:extLst>
              <a:ext uri="{FF2B5EF4-FFF2-40B4-BE49-F238E27FC236}">
                <a16:creationId xmlns:a16="http://schemas.microsoft.com/office/drawing/2014/main" id="{8C355384-4392-587B-5C73-F2A8DF75D9E8}"/>
              </a:ext>
            </a:extLst>
          </p:cNvPr>
          <p:cNvGrpSpPr/>
          <p:nvPr/>
        </p:nvGrpSpPr>
        <p:grpSpPr>
          <a:xfrm>
            <a:off x="1669584" y="2229024"/>
            <a:ext cx="1568880" cy="2775960"/>
            <a:chOff x="1669584" y="2229024"/>
            <a:chExt cx="1568880" cy="2775960"/>
          </a:xfrm>
        </p:grpSpPr>
        <mc:AlternateContent xmlns:mc="http://schemas.openxmlformats.org/markup-compatibility/2006" xmlns:p14="http://schemas.microsoft.com/office/powerpoint/2010/main">
          <mc:Choice Requires="p14">
            <p:contentPart p14:bwMode="auto" r:id="rId19">
              <p14:nvContentPartPr>
                <p14:cNvPr id="438" name="Ink 437">
                  <a:extLst>
                    <a:ext uri="{FF2B5EF4-FFF2-40B4-BE49-F238E27FC236}">
                      <a16:creationId xmlns:a16="http://schemas.microsoft.com/office/drawing/2014/main" id="{F2E5B21F-8593-9587-F4A7-3C66C104C916}"/>
                    </a:ext>
                  </a:extLst>
                </p14:cNvPr>
                <p14:cNvContentPartPr/>
                <p14:nvPr/>
              </p14:nvContentPartPr>
              <p14:xfrm>
                <a:off x="1703064" y="2351784"/>
                <a:ext cx="199800" cy="1086840"/>
              </p14:xfrm>
            </p:contentPart>
          </mc:Choice>
          <mc:Fallback xmlns="">
            <p:pic>
              <p:nvPicPr>
                <p:cNvPr id="438" name="Ink 437">
                  <a:extLst>
                    <a:ext uri="{FF2B5EF4-FFF2-40B4-BE49-F238E27FC236}">
                      <a16:creationId xmlns:a16="http://schemas.microsoft.com/office/drawing/2014/main" id="{F2E5B21F-8593-9587-F4A7-3C66C104C916}"/>
                    </a:ext>
                  </a:extLst>
                </p:cNvPr>
                <p:cNvPicPr/>
                <p:nvPr/>
              </p:nvPicPr>
              <p:blipFill>
                <a:blip r:embed="rId20"/>
                <a:stretch>
                  <a:fillRect/>
                </a:stretch>
              </p:blipFill>
              <p:spPr>
                <a:xfrm>
                  <a:off x="1685032" y="2333784"/>
                  <a:ext cx="235504" cy="1122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39" name="Ink 438">
                  <a:extLst>
                    <a:ext uri="{FF2B5EF4-FFF2-40B4-BE49-F238E27FC236}">
                      <a16:creationId xmlns:a16="http://schemas.microsoft.com/office/drawing/2014/main" id="{D8F86207-FB88-3547-F594-5AC5B3CC4BB2}"/>
                    </a:ext>
                  </a:extLst>
                </p14:cNvPr>
                <p14:cNvContentPartPr/>
                <p14:nvPr/>
              </p14:nvContentPartPr>
              <p14:xfrm>
                <a:off x="1782984" y="2229024"/>
                <a:ext cx="1190160" cy="173520"/>
              </p14:xfrm>
            </p:contentPart>
          </mc:Choice>
          <mc:Fallback xmlns="">
            <p:pic>
              <p:nvPicPr>
                <p:cNvPr id="439" name="Ink 438">
                  <a:extLst>
                    <a:ext uri="{FF2B5EF4-FFF2-40B4-BE49-F238E27FC236}">
                      <a16:creationId xmlns:a16="http://schemas.microsoft.com/office/drawing/2014/main" id="{D8F86207-FB88-3547-F594-5AC5B3CC4BB2}"/>
                    </a:ext>
                  </a:extLst>
                </p:cNvPr>
                <p:cNvPicPr/>
                <p:nvPr/>
              </p:nvPicPr>
              <p:blipFill>
                <a:blip r:embed="rId22"/>
                <a:stretch>
                  <a:fillRect/>
                </a:stretch>
              </p:blipFill>
              <p:spPr>
                <a:xfrm>
                  <a:off x="1764984" y="2210987"/>
                  <a:ext cx="1225800" cy="209234"/>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0" name="Ink 439">
                  <a:extLst>
                    <a:ext uri="{FF2B5EF4-FFF2-40B4-BE49-F238E27FC236}">
                      <a16:creationId xmlns:a16="http://schemas.microsoft.com/office/drawing/2014/main" id="{AF268B45-6057-10DE-E471-FA97E4631961}"/>
                    </a:ext>
                  </a:extLst>
                </p14:cNvPr>
                <p14:cNvContentPartPr/>
                <p14:nvPr/>
              </p14:nvContentPartPr>
              <p14:xfrm>
                <a:off x="2957664" y="2275824"/>
                <a:ext cx="95400" cy="1061280"/>
              </p14:xfrm>
            </p:contentPart>
          </mc:Choice>
          <mc:Fallback xmlns="">
            <p:pic>
              <p:nvPicPr>
                <p:cNvPr id="440" name="Ink 439">
                  <a:extLst>
                    <a:ext uri="{FF2B5EF4-FFF2-40B4-BE49-F238E27FC236}">
                      <a16:creationId xmlns:a16="http://schemas.microsoft.com/office/drawing/2014/main" id="{AF268B45-6057-10DE-E471-FA97E4631961}"/>
                    </a:ext>
                  </a:extLst>
                </p:cNvPr>
                <p:cNvPicPr/>
                <p:nvPr/>
              </p:nvPicPr>
              <p:blipFill>
                <a:blip r:embed="rId24"/>
                <a:stretch>
                  <a:fillRect/>
                </a:stretch>
              </p:blipFill>
              <p:spPr>
                <a:xfrm>
                  <a:off x="2939664" y="2257824"/>
                  <a:ext cx="131040" cy="1096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42" name="Ink 441">
                  <a:extLst>
                    <a:ext uri="{FF2B5EF4-FFF2-40B4-BE49-F238E27FC236}">
                      <a16:creationId xmlns:a16="http://schemas.microsoft.com/office/drawing/2014/main" id="{18C97BBE-5562-5ED0-7B3C-0CE6C457A983}"/>
                    </a:ext>
                  </a:extLst>
                </p14:cNvPr>
                <p14:cNvContentPartPr/>
                <p14:nvPr/>
              </p14:nvContentPartPr>
              <p14:xfrm>
                <a:off x="1932384" y="3311904"/>
                <a:ext cx="1045800" cy="230400"/>
              </p14:xfrm>
            </p:contentPart>
          </mc:Choice>
          <mc:Fallback xmlns="">
            <p:pic>
              <p:nvPicPr>
                <p:cNvPr id="442" name="Ink 441">
                  <a:extLst>
                    <a:ext uri="{FF2B5EF4-FFF2-40B4-BE49-F238E27FC236}">
                      <a16:creationId xmlns:a16="http://schemas.microsoft.com/office/drawing/2014/main" id="{18C97BBE-5562-5ED0-7B3C-0CE6C457A983}"/>
                    </a:ext>
                  </a:extLst>
                </p:cNvPr>
                <p:cNvPicPr/>
                <p:nvPr/>
              </p:nvPicPr>
              <p:blipFill>
                <a:blip r:embed="rId26"/>
                <a:stretch>
                  <a:fillRect/>
                </a:stretch>
              </p:blipFill>
              <p:spPr>
                <a:xfrm>
                  <a:off x="1914384" y="3293904"/>
                  <a:ext cx="10814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5" name="Ink 454">
                  <a:extLst>
                    <a:ext uri="{FF2B5EF4-FFF2-40B4-BE49-F238E27FC236}">
                      <a16:creationId xmlns:a16="http://schemas.microsoft.com/office/drawing/2014/main" id="{B2517A31-9A3B-41F7-35C5-D3C2B89F009B}"/>
                    </a:ext>
                  </a:extLst>
                </p14:cNvPr>
                <p14:cNvContentPartPr/>
                <p14:nvPr/>
              </p14:nvContentPartPr>
              <p14:xfrm>
                <a:off x="2190864" y="2690184"/>
                <a:ext cx="164520" cy="231120"/>
              </p14:xfrm>
            </p:contentPart>
          </mc:Choice>
          <mc:Fallback xmlns="">
            <p:pic>
              <p:nvPicPr>
                <p:cNvPr id="455" name="Ink 454">
                  <a:extLst>
                    <a:ext uri="{FF2B5EF4-FFF2-40B4-BE49-F238E27FC236}">
                      <a16:creationId xmlns:a16="http://schemas.microsoft.com/office/drawing/2014/main" id="{B2517A31-9A3B-41F7-35C5-D3C2B89F009B}"/>
                    </a:ext>
                  </a:extLst>
                </p:cNvPr>
                <p:cNvPicPr/>
                <p:nvPr/>
              </p:nvPicPr>
              <p:blipFill>
                <a:blip r:embed="rId28"/>
                <a:stretch>
                  <a:fillRect/>
                </a:stretch>
              </p:blipFill>
              <p:spPr>
                <a:xfrm>
                  <a:off x="2172864" y="2672184"/>
                  <a:ext cx="2001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56" name="Ink 455">
                  <a:extLst>
                    <a:ext uri="{FF2B5EF4-FFF2-40B4-BE49-F238E27FC236}">
                      <a16:creationId xmlns:a16="http://schemas.microsoft.com/office/drawing/2014/main" id="{B3729272-7B25-794A-9E56-5CB8DC63AA51}"/>
                    </a:ext>
                  </a:extLst>
                </p14:cNvPr>
                <p14:cNvContentPartPr/>
                <p14:nvPr/>
              </p14:nvContentPartPr>
              <p14:xfrm>
                <a:off x="2574984" y="2649504"/>
                <a:ext cx="136800" cy="181440"/>
              </p14:xfrm>
            </p:contentPart>
          </mc:Choice>
          <mc:Fallback xmlns="">
            <p:pic>
              <p:nvPicPr>
                <p:cNvPr id="456" name="Ink 455">
                  <a:extLst>
                    <a:ext uri="{FF2B5EF4-FFF2-40B4-BE49-F238E27FC236}">
                      <a16:creationId xmlns:a16="http://schemas.microsoft.com/office/drawing/2014/main" id="{B3729272-7B25-794A-9E56-5CB8DC63AA51}"/>
                    </a:ext>
                  </a:extLst>
                </p:cNvPr>
                <p:cNvPicPr/>
                <p:nvPr/>
              </p:nvPicPr>
              <p:blipFill>
                <a:blip r:embed="rId30"/>
                <a:stretch>
                  <a:fillRect/>
                </a:stretch>
              </p:blipFill>
              <p:spPr>
                <a:xfrm>
                  <a:off x="2557031" y="2631504"/>
                  <a:ext cx="172346"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9" name="Ink 458">
                  <a:extLst>
                    <a:ext uri="{FF2B5EF4-FFF2-40B4-BE49-F238E27FC236}">
                      <a16:creationId xmlns:a16="http://schemas.microsoft.com/office/drawing/2014/main" id="{2B46CFD2-F0A7-D838-8D04-B5831E51A528}"/>
                    </a:ext>
                  </a:extLst>
                </p14:cNvPr>
                <p14:cNvContentPartPr/>
                <p14:nvPr/>
              </p14:nvContentPartPr>
              <p14:xfrm>
                <a:off x="1669584" y="3634824"/>
                <a:ext cx="80280" cy="1264320"/>
              </p14:xfrm>
            </p:contentPart>
          </mc:Choice>
          <mc:Fallback xmlns="">
            <p:pic>
              <p:nvPicPr>
                <p:cNvPr id="459" name="Ink 458">
                  <a:extLst>
                    <a:ext uri="{FF2B5EF4-FFF2-40B4-BE49-F238E27FC236}">
                      <a16:creationId xmlns:a16="http://schemas.microsoft.com/office/drawing/2014/main" id="{2B46CFD2-F0A7-D838-8D04-B5831E51A528}"/>
                    </a:ext>
                  </a:extLst>
                </p:cNvPr>
                <p:cNvPicPr/>
                <p:nvPr/>
              </p:nvPicPr>
              <p:blipFill>
                <a:blip r:embed="rId32"/>
                <a:stretch>
                  <a:fillRect/>
                </a:stretch>
              </p:blipFill>
              <p:spPr>
                <a:xfrm>
                  <a:off x="1651584" y="3616824"/>
                  <a:ext cx="115920" cy="1299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3" name="Ink 462">
                  <a:extLst>
                    <a:ext uri="{FF2B5EF4-FFF2-40B4-BE49-F238E27FC236}">
                      <a16:creationId xmlns:a16="http://schemas.microsoft.com/office/drawing/2014/main" id="{E2EE26EA-CE2D-4EE3-02CC-7E26FD35FF02}"/>
                    </a:ext>
                  </a:extLst>
                </p14:cNvPr>
                <p14:cNvContentPartPr/>
                <p14:nvPr/>
              </p14:nvContentPartPr>
              <p14:xfrm>
                <a:off x="3013464" y="3556704"/>
                <a:ext cx="160920" cy="1189080"/>
              </p14:xfrm>
            </p:contentPart>
          </mc:Choice>
          <mc:Fallback xmlns="">
            <p:pic>
              <p:nvPicPr>
                <p:cNvPr id="463" name="Ink 462">
                  <a:extLst>
                    <a:ext uri="{FF2B5EF4-FFF2-40B4-BE49-F238E27FC236}">
                      <a16:creationId xmlns:a16="http://schemas.microsoft.com/office/drawing/2014/main" id="{E2EE26EA-CE2D-4EE3-02CC-7E26FD35FF02}"/>
                    </a:ext>
                  </a:extLst>
                </p:cNvPr>
                <p:cNvPicPr/>
                <p:nvPr/>
              </p:nvPicPr>
              <p:blipFill>
                <a:blip r:embed="rId34"/>
                <a:stretch>
                  <a:fillRect/>
                </a:stretch>
              </p:blipFill>
              <p:spPr>
                <a:xfrm>
                  <a:off x="2995464" y="3538704"/>
                  <a:ext cx="196560" cy="1224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4" name="Ink 463">
                  <a:extLst>
                    <a:ext uri="{FF2B5EF4-FFF2-40B4-BE49-F238E27FC236}">
                      <a16:creationId xmlns:a16="http://schemas.microsoft.com/office/drawing/2014/main" id="{18FB31EC-C576-3CCD-E4A7-1A9DA4DB5FA4}"/>
                    </a:ext>
                  </a:extLst>
                </p14:cNvPr>
                <p14:cNvContentPartPr/>
                <p14:nvPr/>
              </p14:nvContentPartPr>
              <p14:xfrm>
                <a:off x="3140184" y="4519344"/>
                <a:ext cx="98280" cy="485640"/>
              </p14:xfrm>
            </p:contentPart>
          </mc:Choice>
          <mc:Fallback xmlns="">
            <p:pic>
              <p:nvPicPr>
                <p:cNvPr id="464" name="Ink 463">
                  <a:extLst>
                    <a:ext uri="{FF2B5EF4-FFF2-40B4-BE49-F238E27FC236}">
                      <a16:creationId xmlns:a16="http://schemas.microsoft.com/office/drawing/2014/main" id="{18FB31EC-C576-3CCD-E4A7-1A9DA4DB5FA4}"/>
                    </a:ext>
                  </a:extLst>
                </p:cNvPr>
                <p:cNvPicPr/>
                <p:nvPr/>
              </p:nvPicPr>
              <p:blipFill>
                <a:blip r:embed="rId36"/>
                <a:stretch>
                  <a:fillRect/>
                </a:stretch>
              </p:blipFill>
              <p:spPr>
                <a:xfrm>
                  <a:off x="3122184" y="4501344"/>
                  <a:ext cx="13392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5" name="Ink 474">
                  <a:extLst>
                    <a:ext uri="{FF2B5EF4-FFF2-40B4-BE49-F238E27FC236}">
                      <a16:creationId xmlns:a16="http://schemas.microsoft.com/office/drawing/2014/main" id="{4C182A4E-77E1-5873-7AF9-865AAFD8B0F6}"/>
                    </a:ext>
                  </a:extLst>
                </p14:cNvPr>
                <p14:cNvContentPartPr/>
                <p14:nvPr/>
              </p14:nvContentPartPr>
              <p14:xfrm>
                <a:off x="1895040" y="3427920"/>
                <a:ext cx="34920" cy="104040"/>
              </p14:xfrm>
            </p:contentPart>
          </mc:Choice>
          <mc:Fallback xmlns="">
            <p:pic>
              <p:nvPicPr>
                <p:cNvPr id="475" name="Ink 474">
                  <a:extLst>
                    <a:ext uri="{FF2B5EF4-FFF2-40B4-BE49-F238E27FC236}">
                      <a16:creationId xmlns:a16="http://schemas.microsoft.com/office/drawing/2014/main" id="{4C182A4E-77E1-5873-7AF9-865AAFD8B0F6}"/>
                    </a:ext>
                  </a:extLst>
                </p:cNvPr>
                <p:cNvPicPr/>
                <p:nvPr/>
              </p:nvPicPr>
              <p:blipFill>
                <a:blip r:embed="rId38"/>
                <a:stretch>
                  <a:fillRect/>
                </a:stretch>
              </p:blipFill>
              <p:spPr>
                <a:xfrm>
                  <a:off x="1877040" y="3409920"/>
                  <a:ext cx="705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6" name="Ink 475">
                  <a:extLst>
                    <a:ext uri="{FF2B5EF4-FFF2-40B4-BE49-F238E27FC236}">
                      <a16:creationId xmlns:a16="http://schemas.microsoft.com/office/drawing/2014/main" id="{26D3CF85-BC98-4D8F-F361-F93BEB09FD9D}"/>
                    </a:ext>
                  </a:extLst>
                </p14:cNvPr>
                <p14:cNvContentPartPr/>
                <p14:nvPr/>
              </p14:nvContentPartPr>
              <p14:xfrm>
                <a:off x="1891800" y="3418200"/>
                <a:ext cx="21960" cy="109080"/>
              </p14:xfrm>
            </p:contentPart>
          </mc:Choice>
          <mc:Fallback xmlns="">
            <p:pic>
              <p:nvPicPr>
                <p:cNvPr id="476" name="Ink 475">
                  <a:extLst>
                    <a:ext uri="{FF2B5EF4-FFF2-40B4-BE49-F238E27FC236}">
                      <a16:creationId xmlns:a16="http://schemas.microsoft.com/office/drawing/2014/main" id="{26D3CF85-BC98-4D8F-F361-F93BEB09FD9D}"/>
                    </a:ext>
                  </a:extLst>
                </p:cNvPr>
                <p:cNvPicPr/>
                <p:nvPr/>
              </p:nvPicPr>
              <p:blipFill>
                <a:blip r:embed="rId40"/>
                <a:stretch>
                  <a:fillRect/>
                </a:stretch>
              </p:blipFill>
              <p:spPr>
                <a:xfrm>
                  <a:off x="1874090" y="3400200"/>
                  <a:ext cx="57025"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478" name="Ink 477">
                <a:extLst>
                  <a:ext uri="{FF2B5EF4-FFF2-40B4-BE49-F238E27FC236}">
                    <a16:creationId xmlns:a16="http://schemas.microsoft.com/office/drawing/2014/main" id="{73DA06FB-D91C-344A-134E-2F8A94709066}"/>
                  </a:ext>
                </a:extLst>
              </p14:cNvPr>
              <p14:cNvContentPartPr/>
              <p14:nvPr/>
            </p14:nvContentPartPr>
            <p14:xfrm>
              <a:off x="1674000" y="4806360"/>
              <a:ext cx="37800" cy="375120"/>
            </p14:xfrm>
          </p:contentPart>
        </mc:Choice>
        <mc:Fallback xmlns="">
          <p:pic>
            <p:nvPicPr>
              <p:cNvPr id="478" name="Ink 477">
                <a:extLst>
                  <a:ext uri="{FF2B5EF4-FFF2-40B4-BE49-F238E27FC236}">
                    <a16:creationId xmlns:a16="http://schemas.microsoft.com/office/drawing/2014/main" id="{73DA06FB-D91C-344A-134E-2F8A94709066}"/>
                  </a:ext>
                </a:extLst>
              </p:cNvPr>
              <p:cNvPicPr/>
              <p:nvPr/>
            </p:nvPicPr>
            <p:blipFill>
              <a:blip r:embed="rId42"/>
              <a:stretch>
                <a:fillRect/>
              </a:stretch>
            </p:blipFill>
            <p:spPr>
              <a:xfrm>
                <a:off x="1656170" y="4788360"/>
                <a:ext cx="73104" cy="410760"/>
              </a:xfrm>
              <a:prstGeom prst="rect">
                <a:avLst/>
              </a:prstGeom>
            </p:spPr>
          </p:pic>
        </mc:Fallback>
      </mc:AlternateContent>
      <p:grpSp>
        <p:nvGrpSpPr>
          <p:cNvPr id="12" name="Group 11">
            <a:extLst>
              <a:ext uri="{FF2B5EF4-FFF2-40B4-BE49-F238E27FC236}">
                <a16:creationId xmlns:a16="http://schemas.microsoft.com/office/drawing/2014/main" id="{B938A32B-0D3A-76A7-4D65-35553692B0BE}"/>
              </a:ext>
            </a:extLst>
          </p:cNvPr>
          <p:cNvGrpSpPr/>
          <p:nvPr/>
        </p:nvGrpSpPr>
        <p:grpSpPr>
          <a:xfrm>
            <a:off x="3020600" y="2851920"/>
            <a:ext cx="824040" cy="1055880"/>
            <a:chOff x="3020600" y="2851920"/>
            <a:chExt cx="824040" cy="1055880"/>
          </a:xfrm>
        </p:grpSpPr>
        <mc:AlternateContent xmlns:mc="http://schemas.openxmlformats.org/markup-compatibility/2006" xmlns:p14="http://schemas.microsoft.com/office/powerpoint/2010/main">
          <mc:Choice Requires="p14">
            <p:contentPart p14:bwMode="auto" r:id="rId43">
              <p14:nvContentPartPr>
                <p14:cNvPr id="2" name="Ink 1">
                  <a:extLst>
                    <a:ext uri="{FF2B5EF4-FFF2-40B4-BE49-F238E27FC236}">
                      <a16:creationId xmlns:a16="http://schemas.microsoft.com/office/drawing/2014/main" id="{645DCFD1-0ADA-8363-8996-F9A17B34D439}"/>
                    </a:ext>
                  </a:extLst>
                </p14:cNvPr>
                <p14:cNvContentPartPr/>
                <p14:nvPr/>
              </p14:nvContentPartPr>
              <p14:xfrm>
                <a:off x="3020600" y="3353400"/>
                <a:ext cx="429840" cy="347040"/>
              </p14:xfrm>
            </p:contentPart>
          </mc:Choice>
          <mc:Fallback xmlns="">
            <p:pic>
              <p:nvPicPr>
                <p:cNvPr id="2" name="Ink 1">
                  <a:extLst>
                    <a:ext uri="{FF2B5EF4-FFF2-40B4-BE49-F238E27FC236}">
                      <a16:creationId xmlns:a16="http://schemas.microsoft.com/office/drawing/2014/main" id="{645DCFD1-0ADA-8363-8996-F9A17B34D439}"/>
                    </a:ext>
                  </a:extLst>
                </p:cNvPr>
                <p:cNvPicPr/>
                <p:nvPr/>
              </p:nvPicPr>
              <p:blipFill>
                <a:blip r:embed="rId44"/>
                <a:stretch>
                  <a:fillRect/>
                </a:stretch>
              </p:blipFill>
              <p:spPr>
                <a:xfrm>
                  <a:off x="3002600" y="3335400"/>
                  <a:ext cx="46548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 name="Ink 2">
                  <a:extLst>
                    <a:ext uri="{FF2B5EF4-FFF2-40B4-BE49-F238E27FC236}">
                      <a16:creationId xmlns:a16="http://schemas.microsoft.com/office/drawing/2014/main" id="{D1E8E90C-477F-DFA3-7631-4755A7ADE3BF}"/>
                    </a:ext>
                  </a:extLst>
                </p14:cNvPr>
                <p14:cNvContentPartPr/>
                <p14:nvPr/>
              </p14:nvContentPartPr>
              <p14:xfrm>
                <a:off x="3148400" y="3576600"/>
                <a:ext cx="387360" cy="331200"/>
              </p14:xfrm>
            </p:contentPart>
          </mc:Choice>
          <mc:Fallback xmlns="">
            <p:pic>
              <p:nvPicPr>
                <p:cNvPr id="3" name="Ink 2">
                  <a:extLst>
                    <a:ext uri="{FF2B5EF4-FFF2-40B4-BE49-F238E27FC236}">
                      <a16:creationId xmlns:a16="http://schemas.microsoft.com/office/drawing/2014/main" id="{D1E8E90C-477F-DFA3-7631-4755A7ADE3BF}"/>
                    </a:ext>
                  </a:extLst>
                </p:cNvPr>
                <p:cNvPicPr/>
                <p:nvPr/>
              </p:nvPicPr>
              <p:blipFill>
                <a:blip r:embed="rId46"/>
                <a:stretch>
                  <a:fillRect/>
                </a:stretch>
              </p:blipFill>
              <p:spPr>
                <a:xfrm>
                  <a:off x="3130400" y="3558600"/>
                  <a:ext cx="42300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 name="Ink 4">
                  <a:extLst>
                    <a:ext uri="{FF2B5EF4-FFF2-40B4-BE49-F238E27FC236}">
                      <a16:creationId xmlns:a16="http://schemas.microsoft.com/office/drawing/2014/main" id="{0D3A43BD-067A-AABC-89AF-576AAEB83CA1}"/>
                    </a:ext>
                  </a:extLst>
                </p14:cNvPr>
                <p14:cNvContentPartPr/>
                <p14:nvPr/>
              </p14:nvContentPartPr>
              <p14:xfrm>
                <a:off x="3535040" y="3062520"/>
                <a:ext cx="50760" cy="651240"/>
              </p14:xfrm>
            </p:contentPart>
          </mc:Choice>
          <mc:Fallback xmlns="">
            <p:pic>
              <p:nvPicPr>
                <p:cNvPr id="5" name="Ink 4">
                  <a:extLst>
                    <a:ext uri="{FF2B5EF4-FFF2-40B4-BE49-F238E27FC236}">
                      <a16:creationId xmlns:a16="http://schemas.microsoft.com/office/drawing/2014/main" id="{0D3A43BD-067A-AABC-89AF-576AAEB83CA1}"/>
                    </a:ext>
                  </a:extLst>
                </p:cNvPr>
                <p:cNvPicPr/>
                <p:nvPr/>
              </p:nvPicPr>
              <p:blipFill>
                <a:blip r:embed="rId48"/>
                <a:stretch>
                  <a:fillRect/>
                </a:stretch>
              </p:blipFill>
              <p:spPr>
                <a:xfrm>
                  <a:off x="3517040" y="3044520"/>
                  <a:ext cx="8640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 name="Ink 6">
                  <a:extLst>
                    <a:ext uri="{FF2B5EF4-FFF2-40B4-BE49-F238E27FC236}">
                      <a16:creationId xmlns:a16="http://schemas.microsoft.com/office/drawing/2014/main" id="{D5FEDD99-7260-4116-8258-CD18E0835C38}"/>
                    </a:ext>
                  </a:extLst>
                </p14:cNvPr>
                <p14:cNvContentPartPr/>
                <p14:nvPr/>
              </p14:nvContentPartPr>
              <p14:xfrm>
                <a:off x="3542240" y="3691440"/>
                <a:ext cx="187560" cy="20520"/>
              </p14:xfrm>
            </p:contentPart>
          </mc:Choice>
          <mc:Fallback xmlns="">
            <p:pic>
              <p:nvPicPr>
                <p:cNvPr id="7" name="Ink 6">
                  <a:extLst>
                    <a:ext uri="{FF2B5EF4-FFF2-40B4-BE49-F238E27FC236}">
                      <a16:creationId xmlns:a16="http://schemas.microsoft.com/office/drawing/2014/main" id="{D5FEDD99-7260-4116-8258-CD18E0835C38}"/>
                    </a:ext>
                  </a:extLst>
                </p:cNvPr>
                <p:cNvPicPr/>
                <p:nvPr/>
              </p:nvPicPr>
              <p:blipFill>
                <a:blip r:embed="rId50"/>
                <a:stretch>
                  <a:fillRect/>
                </a:stretch>
              </p:blipFill>
              <p:spPr>
                <a:xfrm>
                  <a:off x="3524240" y="3673440"/>
                  <a:ext cx="2232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 name="Ink 7">
                  <a:extLst>
                    <a:ext uri="{FF2B5EF4-FFF2-40B4-BE49-F238E27FC236}">
                      <a16:creationId xmlns:a16="http://schemas.microsoft.com/office/drawing/2014/main" id="{4FD3A72E-06D5-1440-4260-279A71EB6FEC}"/>
                    </a:ext>
                  </a:extLst>
                </p14:cNvPr>
                <p14:cNvContentPartPr/>
                <p14:nvPr/>
              </p14:nvContentPartPr>
              <p14:xfrm>
                <a:off x="3686960" y="3011040"/>
                <a:ext cx="82800" cy="718200"/>
              </p14:xfrm>
            </p:contentPart>
          </mc:Choice>
          <mc:Fallback xmlns="">
            <p:pic>
              <p:nvPicPr>
                <p:cNvPr id="8" name="Ink 7">
                  <a:extLst>
                    <a:ext uri="{FF2B5EF4-FFF2-40B4-BE49-F238E27FC236}">
                      <a16:creationId xmlns:a16="http://schemas.microsoft.com/office/drawing/2014/main" id="{4FD3A72E-06D5-1440-4260-279A71EB6FEC}"/>
                    </a:ext>
                  </a:extLst>
                </p:cNvPr>
                <p:cNvPicPr/>
                <p:nvPr/>
              </p:nvPicPr>
              <p:blipFill>
                <a:blip r:embed="rId52"/>
                <a:stretch>
                  <a:fillRect/>
                </a:stretch>
              </p:blipFill>
              <p:spPr>
                <a:xfrm>
                  <a:off x="3668960" y="2993040"/>
                  <a:ext cx="118440" cy="7538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 name="Ink 8">
                  <a:extLst>
                    <a:ext uri="{FF2B5EF4-FFF2-40B4-BE49-F238E27FC236}">
                      <a16:creationId xmlns:a16="http://schemas.microsoft.com/office/drawing/2014/main" id="{C8F00E42-A4CE-0CEF-3353-DE28C9E0D78B}"/>
                    </a:ext>
                  </a:extLst>
                </p14:cNvPr>
                <p14:cNvContentPartPr/>
                <p14:nvPr/>
              </p14:nvContentPartPr>
              <p14:xfrm>
                <a:off x="3571040" y="2851920"/>
                <a:ext cx="157680" cy="263880"/>
              </p14:xfrm>
            </p:contentPart>
          </mc:Choice>
          <mc:Fallback xmlns="">
            <p:pic>
              <p:nvPicPr>
                <p:cNvPr id="9" name="Ink 8">
                  <a:extLst>
                    <a:ext uri="{FF2B5EF4-FFF2-40B4-BE49-F238E27FC236}">
                      <a16:creationId xmlns:a16="http://schemas.microsoft.com/office/drawing/2014/main" id="{C8F00E42-A4CE-0CEF-3353-DE28C9E0D78B}"/>
                    </a:ext>
                  </a:extLst>
                </p:cNvPr>
                <p:cNvPicPr/>
                <p:nvPr/>
              </p:nvPicPr>
              <p:blipFill>
                <a:blip r:embed="rId54"/>
                <a:stretch>
                  <a:fillRect/>
                </a:stretch>
              </p:blipFill>
              <p:spPr>
                <a:xfrm>
                  <a:off x="3553040" y="2833895"/>
                  <a:ext cx="193320" cy="299569"/>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 name="Ink 9">
                  <a:extLst>
                    <a:ext uri="{FF2B5EF4-FFF2-40B4-BE49-F238E27FC236}">
                      <a16:creationId xmlns:a16="http://schemas.microsoft.com/office/drawing/2014/main" id="{8BF064ED-601C-F260-B742-46566E4DDD6C}"/>
                    </a:ext>
                  </a:extLst>
                </p14:cNvPr>
                <p14:cNvContentPartPr/>
                <p14:nvPr/>
              </p14:nvContentPartPr>
              <p14:xfrm>
                <a:off x="3708200" y="2869920"/>
                <a:ext cx="126000" cy="210600"/>
              </p14:xfrm>
            </p:contentPart>
          </mc:Choice>
          <mc:Fallback xmlns="">
            <p:pic>
              <p:nvPicPr>
                <p:cNvPr id="10" name="Ink 9">
                  <a:extLst>
                    <a:ext uri="{FF2B5EF4-FFF2-40B4-BE49-F238E27FC236}">
                      <a16:creationId xmlns:a16="http://schemas.microsoft.com/office/drawing/2014/main" id="{8BF064ED-601C-F260-B742-46566E4DDD6C}"/>
                    </a:ext>
                  </a:extLst>
                </p:cNvPr>
                <p:cNvPicPr/>
                <p:nvPr/>
              </p:nvPicPr>
              <p:blipFill>
                <a:blip r:embed="rId56"/>
                <a:stretch>
                  <a:fillRect/>
                </a:stretch>
              </p:blipFill>
              <p:spPr>
                <a:xfrm>
                  <a:off x="3690200" y="2851920"/>
                  <a:ext cx="1616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 name="Ink 10">
                  <a:extLst>
                    <a:ext uri="{FF2B5EF4-FFF2-40B4-BE49-F238E27FC236}">
                      <a16:creationId xmlns:a16="http://schemas.microsoft.com/office/drawing/2014/main" id="{E2A199A4-B344-0EFC-75BF-F1D80C6849AD}"/>
                    </a:ext>
                  </a:extLst>
                </p14:cNvPr>
                <p14:cNvContentPartPr/>
                <p14:nvPr/>
              </p14:nvContentPartPr>
              <p14:xfrm>
                <a:off x="3597680" y="3045600"/>
                <a:ext cx="246960" cy="54360"/>
              </p14:xfrm>
            </p:contentPart>
          </mc:Choice>
          <mc:Fallback xmlns="">
            <p:pic>
              <p:nvPicPr>
                <p:cNvPr id="11" name="Ink 10">
                  <a:extLst>
                    <a:ext uri="{FF2B5EF4-FFF2-40B4-BE49-F238E27FC236}">
                      <a16:creationId xmlns:a16="http://schemas.microsoft.com/office/drawing/2014/main" id="{E2A199A4-B344-0EFC-75BF-F1D80C6849AD}"/>
                    </a:ext>
                  </a:extLst>
                </p:cNvPr>
                <p:cNvPicPr/>
                <p:nvPr/>
              </p:nvPicPr>
              <p:blipFill>
                <a:blip r:embed="rId58"/>
                <a:stretch>
                  <a:fillRect/>
                </a:stretch>
              </p:blipFill>
              <p:spPr>
                <a:xfrm>
                  <a:off x="3579680" y="3027600"/>
                  <a:ext cx="282600" cy="90000"/>
                </a:xfrm>
                <a:prstGeom prst="rect">
                  <a:avLst/>
                </a:prstGeom>
              </p:spPr>
            </p:pic>
          </mc:Fallback>
        </mc:AlternateContent>
      </p:grpSp>
      <p:grpSp>
        <p:nvGrpSpPr>
          <p:cNvPr id="55" name="Group 54">
            <a:extLst>
              <a:ext uri="{FF2B5EF4-FFF2-40B4-BE49-F238E27FC236}">
                <a16:creationId xmlns:a16="http://schemas.microsoft.com/office/drawing/2014/main" id="{794368F2-7652-F2F9-0109-3EEC4E8EA5F1}"/>
              </a:ext>
            </a:extLst>
          </p:cNvPr>
          <p:cNvGrpSpPr/>
          <p:nvPr/>
        </p:nvGrpSpPr>
        <p:grpSpPr>
          <a:xfrm>
            <a:off x="3643040" y="1499640"/>
            <a:ext cx="2510720" cy="1908720"/>
            <a:chOff x="3643040" y="1499640"/>
            <a:chExt cx="2510720" cy="1908720"/>
          </a:xfrm>
        </p:grpSpPr>
        <mc:AlternateContent xmlns:mc="http://schemas.openxmlformats.org/markup-compatibility/2006" xmlns:p14="http://schemas.microsoft.com/office/powerpoint/2010/main">
          <mc:Choice Requires="p14">
            <p:contentPart p14:bwMode="auto" r:id="rId59">
              <p14:nvContentPartPr>
                <p14:cNvPr id="15" name="Ink 14">
                  <a:extLst>
                    <a:ext uri="{FF2B5EF4-FFF2-40B4-BE49-F238E27FC236}">
                      <a16:creationId xmlns:a16="http://schemas.microsoft.com/office/drawing/2014/main" id="{55E0F253-7788-6B42-1968-CCE1265F9265}"/>
                    </a:ext>
                  </a:extLst>
                </p14:cNvPr>
                <p14:cNvContentPartPr/>
                <p14:nvPr/>
              </p14:nvContentPartPr>
              <p14:xfrm>
                <a:off x="3643040" y="2903760"/>
                <a:ext cx="89640" cy="116640"/>
              </p14:xfrm>
            </p:contentPart>
          </mc:Choice>
          <mc:Fallback xmlns="">
            <p:pic>
              <p:nvPicPr>
                <p:cNvPr id="15" name="Ink 14">
                  <a:extLst>
                    <a:ext uri="{FF2B5EF4-FFF2-40B4-BE49-F238E27FC236}">
                      <a16:creationId xmlns:a16="http://schemas.microsoft.com/office/drawing/2014/main" id="{55E0F253-7788-6B42-1968-CCE1265F9265}"/>
                    </a:ext>
                  </a:extLst>
                </p:cNvPr>
                <p:cNvPicPr/>
                <p:nvPr/>
              </p:nvPicPr>
              <p:blipFill>
                <a:blip r:embed="rId60"/>
                <a:stretch>
                  <a:fillRect/>
                </a:stretch>
              </p:blipFill>
              <p:spPr>
                <a:xfrm>
                  <a:off x="3624967" y="2885760"/>
                  <a:ext cx="125424"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6" name="Ink 15">
                  <a:extLst>
                    <a:ext uri="{FF2B5EF4-FFF2-40B4-BE49-F238E27FC236}">
                      <a16:creationId xmlns:a16="http://schemas.microsoft.com/office/drawing/2014/main" id="{24CDE2AC-C873-0C35-89D1-41422FC824BA}"/>
                    </a:ext>
                  </a:extLst>
                </p14:cNvPr>
                <p14:cNvContentPartPr/>
                <p14:nvPr/>
              </p14:nvContentPartPr>
              <p14:xfrm>
                <a:off x="3694520" y="2914560"/>
                <a:ext cx="65520" cy="78120"/>
              </p14:xfrm>
            </p:contentPart>
          </mc:Choice>
          <mc:Fallback xmlns="">
            <p:pic>
              <p:nvPicPr>
                <p:cNvPr id="16" name="Ink 15">
                  <a:extLst>
                    <a:ext uri="{FF2B5EF4-FFF2-40B4-BE49-F238E27FC236}">
                      <a16:creationId xmlns:a16="http://schemas.microsoft.com/office/drawing/2014/main" id="{24CDE2AC-C873-0C35-89D1-41422FC824BA}"/>
                    </a:ext>
                  </a:extLst>
                </p:cNvPr>
                <p:cNvPicPr/>
                <p:nvPr/>
              </p:nvPicPr>
              <p:blipFill>
                <a:blip r:embed="rId62"/>
                <a:stretch>
                  <a:fillRect/>
                </a:stretch>
              </p:blipFill>
              <p:spPr>
                <a:xfrm>
                  <a:off x="3676421" y="2896560"/>
                  <a:ext cx="101357"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3" name="Ink 32">
                  <a:extLst>
                    <a:ext uri="{FF2B5EF4-FFF2-40B4-BE49-F238E27FC236}">
                      <a16:creationId xmlns:a16="http://schemas.microsoft.com/office/drawing/2014/main" id="{E785BE7B-36D9-CE69-F009-35820A52199F}"/>
                    </a:ext>
                  </a:extLst>
                </p14:cNvPr>
                <p14:cNvContentPartPr/>
                <p14:nvPr/>
              </p14:nvContentPartPr>
              <p14:xfrm>
                <a:off x="4230280" y="2886000"/>
                <a:ext cx="268560" cy="284400"/>
              </p14:xfrm>
            </p:contentPart>
          </mc:Choice>
          <mc:Fallback xmlns="">
            <p:pic>
              <p:nvPicPr>
                <p:cNvPr id="33" name="Ink 32">
                  <a:extLst>
                    <a:ext uri="{FF2B5EF4-FFF2-40B4-BE49-F238E27FC236}">
                      <a16:creationId xmlns:a16="http://schemas.microsoft.com/office/drawing/2014/main" id="{E785BE7B-36D9-CE69-F009-35820A52199F}"/>
                    </a:ext>
                  </a:extLst>
                </p:cNvPr>
                <p:cNvPicPr/>
                <p:nvPr/>
              </p:nvPicPr>
              <p:blipFill>
                <a:blip r:embed="rId64"/>
                <a:stretch>
                  <a:fillRect/>
                </a:stretch>
              </p:blipFill>
              <p:spPr>
                <a:xfrm>
                  <a:off x="4212304" y="2868023"/>
                  <a:ext cx="304152" cy="319995"/>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4" name="Ink 33">
                  <a:extLst>
                    <a:ext uri="{FF2B5EF4-FFF2-40B4-BE49-F238E27FC236}">
                      <a16:creationId xmlns:a16="http://schemas.microsoft.com/office/drawing/2014/main" id="{974BA79E-7282-F847-C1F0-F06002169CFE}"/>
                    </a:ext>
                  </a:extLst>
                </p14:cNvPr>
                <p14:cNvContentPartPr/>
                <p14:nvPr/>
              </p14:nvContentPartPr>
              <p14:xfrm>
                <a:off x="4063240" y="2678640"/>
                <a:ext cx="685440" cy="692640"/>
              </p14:xfrm>
            </p:contentPart>
          </mc:Choice>
          <mc:Fallback xmlns="">
            <p:pic>
              <p:nvPicPr>
                <p:cNvPr id="34" name="Ink 33">
                  <a:extLst>
                    <a:ext uri="{FF2B5EF4-FFF2-40B4-BE49-F238E27FC236}">
                      <a16:creationId xmlns:a16="http://schemas.microsoft.com/office/drawing/2014/main" id="{974BA79E-7282-F847-C1F0-F06002169CFE}"/>
                    </a:ext>
                  </a:extLst>
                </p:cNvPr>
                <p:cNvPicPr/>
                <p:nvPr/>
              </p:nvPicPr>
              <p:blipFill>
                <a:blip r:embed="rId66"/>
                <a:stretch>
                  <a:fillRect/>
                </a:stretch>
              </p:blipFill>
              <p:spPr>
                <a:xfrm>
                  <a:off x="4045240" y="2660649"/>
                  <a:ext cx="721080" cy="728261"/>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5" name="Ink 34">
                  <a:extLst>
                    <a:ext uri="{FF2B5EF4-FFF2-40B4-BE49-F238E27FC236}">
                      <a16:creationId xmlns:a16="http://schemas.microsoft.com/office/drawing/2014/main" id="{37967EE5-DB1F-ED64-D501-4DDD983B1749}"/>
                    </a:ext>
                  </a:extLst>
                </p14:cNvPr>
                <p14:cNvContentPartPr/>
                <p14:nvPr/>
              </p14:nvContentPartPr>
              <p14:xfrm>
                <a:off x="5688280" y="2865480"/>
                <a:ext cx="42480" cy="295920"/>
              </p14:xfrm>
            </p:contentPart>
          </mc:Choice>
          <mc:Fallback xmlns="">
            <p:pic>
              <p:nvPicPr>
                <p:cNvPr id="35" name="Ink 34">
                  <a:extLst>
                    <a:ext uri="{FF2B5EF4-FFF2-40B4-BE49-F238E27FC236}">
                      <a16:creationId xmlns:a16="http://schemas.microsoft.com/office/drawing/2014/main" id="{37967EE5-DB1F-ED64-D501-4DDD983B1749}"/>
                    </a:ext>
                  </a:extLst>
                </p:cNvPr>
                <p:cNvPicPr/>
                <p:nvPr/>
              </p:nvPicPr>
              <p:blipFill>
                <a:blip r:embed="rId68"/>
                <a:stretch>
                  <a:fillRect/>
                </a:stretch>
              </p:blipFill>
              <p:spPr>
                <a:xfrm>
                  <a:off x="5670280" y="2847480"/>
                  <a:ext cx="7812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6" name="Ink 35">
                  <a:extLst>
                    <a:ext uri="{FF2B5EF4-FFF2-40B4-BE49-F238E27FC236}">
                      <a16:creationId xmlns:a16="http://schemas.microsoft.com/office/drawing/2014/main" id="{57BD7A35-CB05-161B-CB05-294E99920F72}"/>
                    </a:ext>
                  </a:extLst>
                </p14:cNvPr>
                <p14:cNvContentPartPr/>
                <p14:nvPr/>
              </p14:nvContentPartPr>
              <p14:xfrm>
                <a:off x="5665240" y="2806080"/>
                <a:ext cx="194400" cy="342360"/>
              </p14:xfrm>
            </p:contentPart>
          </mc:Choice>
          <mc:Fallback xmlns="">
            <p:pic>
              <p:nvPicPr>
                <p:cNvPr id="36" name="Ink 35">
                  <a:extLst>
                    <a:ext uri="{FF2B5EF4-FFF2-40B4-BE49-F238E27FC236}">
                      <a16:creationId xmlns:a16="http://schemas.microsoft.com/office/drawing/2014/main" id="{57BD7A35-CB05-161B-CB05-294E99920F72}"/>
                    </a:ext>
                  </a:extLst>
                </p:cNvPr>
                <p:cNvPicPr/>
                <p:nvPr/>
              </p:nvPicPr>
              <p:blipFill>
                <a:blip r:embed="rId70"/>
                <a:stretch>
                  <a:fillRect/>
                </a:stretch>
              </p:blipFill>
              <p:spPr>
                <a:xfrm>
                  <a:off x="5647240" y="2788061"/>
                  <a:ext cx="230040" cy="378038"/>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7" name="Ink 36">
                  <a:extLst>
                    <a:ext uri="{FF2B5EF4-FFF2-40B4-BE49-F238E27FC236}">
                      <a16:creationId xmlns:a16="http://schemas.microsoft.com/office/drawing/2014/main" id="{27481AAB-CC0E-B919-9D43-CE9FDE845084}"/>
                    </a:ext>
                  </a:extLst>
                </p14:cNvPr>
                <p14:cNvContentPartPr/>
                <p14:nvPr/>
              </p14:nvContentPartPr>
              <p14:xfrm>
                <a:off x="5384080" y="2658480"/>
                <a:ext cx="769680" cy="749880"/>
              </p14:xfrm>
            </p:contentPart>
          </mc:Choice>
          <mc:Fallback xmlns="">
            <p:pic>
              <p:nvPicPr>
                <p:cNvPr id="37" name="Ink 36">
                  <a:extLst>
                    <a:ext uri="{FF2B5EF4-FFF2-40B4-BE49-F238E27FC236}">
                      <a16:creationId xmlns:a16="http://schemas.microsoft.com/office/drawing/2014/main" id="{27481AAB-CC0E-B919-9D43-CE9FDE845084}"/>
                    </a:ext>
                  </a:extLst>
                </p:cNvPr>
                <p:cNvPicPr/>
                <p:nvPr/>
              </p:nvPicPr>
              <p:blipFill>
                <a:blip r:embed="rId72"/>
                <a:stretch>
                  <a:fillRect/>
                </a:stretch>
              </p:blipFill>
              <p:spPr>
                <a:xfrm>
                  <a:off x="5366072" y="2640480"/>
                  <a:ext cx="805337" cy="785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3" name="Ink 22">
                  <a:extLst>
                    <a:ext uri="{FF2B5EF4-FFF2-40B4-BE49-F238E27FC236}">
                      <a16:creationId xmlns:a16="http://schemas.microsoft.com/office/drawing/2014/main" id="{89E703AE-6CBC-355A-79D1-D43381A4915D}"/>
                    </a:ext>
                  </a:extLst>
                </p14:cNvPr>
                <p14:cNvContentPartPr/>
                <p14:nvPr/>
              </p14:nvContentPartPr>
              <p14:xfrm>
                <a:off x="4075840" y="1681440"/>
                <a:ext cx="202320" cy="302760"/>
              </p14:xfrm>
            </p:contentPart>
          </mc:Choice>
          <mc:Fallback xmlns="">
            <p:pic>
              <p:nvPicPr>
                <p:cNvPr id="23" name="Ink 22">
                  <a:extLst>
                    <a:ext uri="{FF2B5EF4-FFF2-40B4-BE49-F238E27FC236}">
                      <a16:creationId xmlns:a16="http://schemas.microsoft.com/office/drawing/2014/main" id="{89E703AE-6CBC-355A-79D1-D43381A4915D}"/>
                    </a:ext>
                  </a:extLst>
                </p:cNvPr>
                <p:cNvPicPr/>
                <p:nvPr/>
              </p:nvPicPr>
              <p:blipFill>
                <a:blip r:embed="rId74"/>
                <a:stretch>
                  <a:fillRect/>
                </a:stretch>
              </p:blipFill>
              <p:spPr>
                <a:xfrm>
                  <a:off x="4057840" y="1663440"/>
                  <a:ext cx="23796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4" name="Ink 23">
                  <a:extLst>
                    <a:ext uri="{FF2B5EF4-FFF2-40B4-BE49-F238E27FC236}">
                      <a16:creationId xmlns:a16="http://schemas.microsoft.com/office/drawing/2014/main" id="{6BE86AB5-4E7A-5914-E419-6AFCB7D757AE}"/>
                    </a:ext>
                  </a:extLst>
                </p14:cNvPr>
                <p14:cNvContentPartPr/>
                <p14:nvPr/>
              </p14:nvContentPartPr>
              <p14:xfrm>
                <a:off x="4124080" y="1834080"/>
                <a:ext cx="163440" cy="21600"/>
              </p14:xfrm>
            </p:contentPart>
          </mc:Choice>
          <mc:Fallback xmlns="">
            <p:pic>
              <p:nvPicPr>
                <p:cNvPr id="24" name="Ink 23">
                  <a:extLst>
                    <a:ext uri="{FF2B5EF4-FFF2-40B4-BE49-F238E27FC236}">
                      <a16:creationId xmlns:a16="http://schemas.microsoft.com/office/drawing/2014/main" id="{6BE86AB5-4E7A-5914-E419-6AFCB7D757AE}"/>
                    </a:ext>
                  </a:extLst>
                </p:cNvPr>
                <p:cNvPicPr/>
                <p:nvPr/>
              </p:nvPicPr>
              <p:blipFill>
                <a:blip r:embed="rId76"/>
                <a:stretch>
                  <a:fillRect/>
                </a:stretch>
              </p:blipFill>
              <p:spPr>
                <a:xfrm>
                  <a:off x="4106080" y="1816080"/>
                  <a:ext cx="1990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5" name="Ink 24">
                  <a:extLst>
                    <a:ext uri="{FF2B5EF4-FFF2-40B4-BE49-F238E27FC236}">
                      <a16:creationId xmlns:a16="http://schemas.microsoft.com/office/drawing/2014/main" id="{DFA9C8B4-E495-96AB-01D8-A3A8C90176D7}"/>
                    </a:ext>
                  </a:extLst>
                </p14:cNvPr>
                <p14:cNvContentPartPr/>
                <p14:nvPr/>
              </p14:nvContentPartPr>
              <p14:xfrm>
                <a:off x="3883240" y="1551480"/>
                <a:ext cx="602280" cy="528480"/>
              </p14:xfrm>
            </p:contentPart>
          </mc:Choice>
          <mc:Fallback xmlns="">
            <p:pic>
              <p:nvPicPr>
                <p:cNvPr id="25" name="Ink 24">
                  <a:extLst>
                    <a:ext uri="{FF2B5EF4-FFF2-40B4-BE49-F238E27FC236}">
                      <a16:creationId xmlns:a16="http://schemas.microsoft.com/office/drawing/2014/main" id="{DFA9C8B4-E495-96AB-01D8-A3A8C90176D7}"/>
                    </a:ext>
                  </a:extLst>
                </p:cNvPr>
                <p:cNvPicPr/>
                <p:nvPr/>
              </p:nvPicPr>
              <p:blipFill>
                <a:blip r:embed="rId78"/>
                <a:stretch>
                  <a:fillRect/>
                </a:stretch>
              </p:blipFill>
              <p:spPr>
                <a:xfrm>
                  <a:off x="3865240" y="1533480"/>
                  <a:ext cx="63792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6" name="Ink 25">
                  <a:extLst>
                    <a:ext uri="{FF2B5EF4-FFF2-40B4-BE49-F238E27FC236}">
                      <a16:creationId xmlns:a16="http://schemas.microsoft.com/office/drawing/2014/main" id="{6FCCD1A5-5B00-5F99-A922-3A5FA94F51FE}"/>
                    </a:ext>
                  </a:extLst>
                </p14:cNvPr>
                <p14:cNvContentPartPr/>
                <p14:nvPr/>
              </p14:nvContentPartPr>
              <p14:xfrm>
                <a:off x="5680360" y="1644360"/>
                <a:ext cx="25920" cy="284400"/>
              </p14:xfrm>
            </p:contentPart>
          </mc:Choice>
          <mc:Fallback xmlns="">
            <p:pic>
              <p:nvPicPr>
                <p:cNvPr id="26" name="Ink 25">
                  <a:extLst>
                    <a:ext uri="{FF2B5EF4-FFF2-40B4-BE49-F238E27FC236}">
                      <a16:creationId xmlns:a16="http://schemas.microsoft.com/office/drawing/2014/main" id="{6FCCD1A5-5B00-5F99-A922-3A5FA94F51FE}"/>
                    </a:ext>
                  </a:extLst>
                </p:cNvPr>
                <p:cNvPicPr/>
                <p:nvPr/>
              </p:nvPicPr>
              <p:blipFill>
                <a:blip r:embed="rId80"/>
                <a:stretch>
                  <a:fillRect/>
                </a:stretch>
              </p:blipFill>
              <p:spPr>
                <a:xfrm>
                  <a:off x="5662360" y="1626360"/>
                  <a:ext cx="6156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7" name="Ink 26">
                  <a:extLst>
                    <a:ext uri="{FF2B5EF4-FFF2-40B4-BE49-F238E27FC236}">
                      <a16:creationId xmlns:a16="http://schemas.microsoft.com/office/drawing/2014/main" id="{001F747E-FDC1-C785-E298-7192564D4A79}"/>
                    </a:ext>
                  </a:extLst>
                </p14:cNvPr>
                <p14:cNvContentPartPr/>
                <p14:nvPr/>
              </p14:nvContentPartPr>
              <p14:xfrm>
                <a:off x="5658760" y="1643280"/>
                <a:ext cx="199800" cy="293760"/>
              </p14:xfrm>
            </p:contentPart>
          </mc:Choice>
          <mc:Fallback xmlns="">
            <p:pic>
              <p:nvPicPr>
                <p:cNvPr id="27" name="Ink 26">
                  <a:extLst>
                    <a:ext uri="{FF2B5EF4-FFF2-40B4-BE49-F238E27FC236}">
                      <a16:creationId xmlns:a16="http://schemas.microsoft.com/office/drawing/2014/main" id="{001F747E-FDC1-C785-E298-7192564D4A79}"/>
                    </a:ext>
                  </a:extLst>
                </p:cNvPr>
                <p:cNvPicPr/>
                <p:nvPr/>
              </p:nvPicPr>
              <p:blipFill>
                <a:blip r:embed="rId82"/>
                <a:stretch>
                  <a:fillRect/>
                </a:stretch>
              </p:blipFill>
              <p:spPr>
                <a:xfrm>
                  <a:off x="5640760" y="1625280"/>
                  <a:ext cx="23544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8" name="Ink 27">
                  <a:extLst>
                    <a:ext uri="{FF2B5EF4-FFF2-40B4-BE49-F238E27FC236}">
                      <a16:creationId xmlns:a16="http://schemas.microsoft.com/office/drawing/2014/main" id="{8C18D3C3-B50F-BA3A-DBF7-2BD03C7C09A2}"/>
                    </a:ext>
                  </a:extLst>
                </p14:cNvPr>
                <p14:cNvContentPartPr/>
                <p14:nvPr/>
              </p14:nvContentPartPr>
              <p14:xfrm>
                <a:off x="5535640" y="1499640"/>
                <a:ext cx="599400" cy="563400"/>
              </p14:xfrm>
            </p:contentPart>
          </mc:Choice>
          <mc:Fallback xmlns="">
            <p:pic>
              <p:nvPicPr>
                <p:cNvPr id="28" name="Ink 27">
                  <a:extLst>
                    <a:ext uri="{FF2B5EF4-FFF2-40B4-BE49-F238E27FC236}">
                      <a16:creationId xmlns:a16="http://schemas.microsoft.com/office/drawing/2014/main" id="{8C18D3C3-B50F-BA3A-DBF7-2BD03C7C09A2}"/>
                    </a:ext>
                  </a:extLst>
                </p:cNvPr>
                <p:cNvPicPr/>
                <p:nvPr/>
              </p:nvPicPr>
              <p:blipFill>
                <a:blip r:embed="rId84"/>
                <a:stretch>
                  <a:fillRect/>
                </a:stretch>
              </p:blipFill>
              <p:spPr>
                <a:xfrm>
                  <a:off x="5517640" y="1481640"/>
                  <a:ext cx="635040" cy="599040"/>
                </a:xfrm>
                <a:prstGeom prst="rect">
                  <a:avLst/>
                </a:prstGeom>
              </p:spPr>
            </p:pic>
          </mc:Fallback>
        </mc:AlternateContent>
      </p:grpSp>
      <p:grpSp>
        <p:nvGrpSpPr>
          <p:cNvPr id="39" name="Group 38">
            <a:extLst>
              <a:ext uri="{FF2B5EF4-FFF2-40B4-BE49-F238E27FC236}">
                <a16:creationId xmlns:a16="http://schemas.microsoft.com/office/drawing/2014/main" id="{2CE27731-31F3-02A0-0B29-8D5CED513C2F}"/>
              </a:ext>
            </a:extLst>
          </p:cNvPr>
          <p:cNvGrpSpPr/>
          <p:nvPr/>
        </p:nvGrpSpPr>
        <p:grpSpPr>
          <a:xfrm>
            <a:off x="5765240" y="3510720"/>
            <a:ext cx="725040" cy="816840"/>
            <a:chOff x="5765240" y="3510720"/>
            <a:chExt cx="725040" cy="816840"/>
          </a:xfrm>
        </p:grpSpPr>
        <mc:AlternateContent xmlns:mc="http://schemas.openxmlformats.org/markup-compatibility/2006" xmlns:p14="http://schemas.microsoft.com/office/powerpoint/2010/main">
          <mc:Choice Requires="p14">
            <p:contentPart p14:bwMode="auto" r:id="rId85">
              <p14:nvContentPartPr>
                <p14:cNvPr id="19" name="Ink 18">
                  <a:extLst>
                    <a:ext uri="{FF2B5EF4-FFF2-40B4-BE49-F238E27FC236}">
                      <a16:creationId xmlns:a16="http://schemas.microsoft.com/office/drawing/2014/main" id="{79225436-8105-DBFF-1616-09D046E6AFA2}"/>
                    </a:ext>
                  </a:extLst>
                </p14:cNvPr>
                <p14:cNvContentPartPr/>
                <p14:nvPr/>
              </p14:nvContentPartPr>
              <p14:xfrm>
                <a:off x="6038120" y="3859920"/>
                <a:ext cx="452160" cy="103680"/>
              </p14:xfrm>
            </p:contentPart>
          </mc:Choice>
          <mc:Fallback xmlns="">
            <p:pic>
              <p:nvPicPr>
                <p:cNvPr id="19" name="Ink 18">
                  <a:extLst>
                    <a:ext uri="{FF2B5EF4-FFF2-40B4-BE49-F238E27FC236}">
                      <a16:creationId xmlns:a16="http://schemas.microsoft.com/office/drawing/2014/main" id="{79225436-8105-DBFF-1616-09D046E6AFA2}"/>
                    </a:ext>
                  </a:extLst>
                </p:cNvPr>
                <p:cNvPicPr/>
                <p:nvPr/>
              </p:nvPicPr>
              <p:blipFill>
                <a:blip r:embed="rId86"/>
                <a:stretch>
                  <a:fillRect/>
                </a:stretch>
              </p:blipFill>
              <p:spPr>
                <a:xfrm>
                  <a:off x="6020120" y="3841920"/>
                  <a:ext cx="4878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0" name="Ink 19">
                  <a:extLst>
                    <a:ext uri="{FF2B5EF4-FFF2-40B4-BE49-F238E27FC236}">
                      <a16:creationId xmlns:a16="http://schemas.microsoft.com/office/drawing/2014/main" id="{8C35DFE5-AC88-3D5C-26DD-EB37F948473E}"/>
                    </a:ext>
                  </a:extLst>
                </p14:cNvPr>
                <p14:cNvContentPartPr/>
                <p14:nvPr/>
              </p14:nvContentPartPr>
              <p14:xfrm>
                <a:off x="5966840" y="4129560"/>
                <a:ext cx="441000" cy="49320"/>
              </p14:xfrm>
            </p:contentPart>
          </mc:Choice>
          <mc:Fallback xmlns="">
            <p:pic>
              <p:nvPicPr>
                <p:cNvPr id="20" name="Ink 19">
                  <a:extLst>
                    <a:ext uri="{FF2B5EF4-FFF2-40B4-BE49-F238E27FC236}">
                      <a16:creationId xmlns:a16="http://schemas.microsoft.com/office/drawing/2014/main" id="{8C35DFE5-AC88-3D5C-26DD-EB37F948473E}"/>
                    </a:ext>
                  </a:extLst>
                </p:cNvPr>
                <p:cNvPicPr/>
                <p:nvPr/>
              </p:nvPicPr>
              <p:blipFill>
                <a:blip r:embed="rId88"/>
                <a:stretch>
                  <a:fillRect/>
                </a:stretch>
              </p:blipFill>
              <p:spPr>
                <a:xfrm>
                  <a:off x="5948840" y="4111690"/>
                  <a:ext cx="476640" cy="84702"/>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1" name="Ink 20">
                  <a:extLst>
                    <a:ext uri="{FF2B5EF4-FFF2-40B4-BE49-F238E27FC236}">
                      <a16:creationId xmlns:a16="http://schemas.microsoft.com/office/drawing/2014/main" id="{21D5AE20-48B1-2F1A-8FD2-81DB4CFE0D0E}"/>
                    </a:ext>
                  </a:extLst>
                </p14:cNvPr>
                <p14:cNvContentPartPr/>
                <p14:nvPr/>
              </p14:nvContentPartPr>
              <p14:xfrm>
                <a:off x="5917880" y="3709080"/>
                <a:ext cx="133920" cy="618480"/>
              </p14:xfrm>
            </p:contentPart>
          </mc:Choice>
          <mc:Fallback xmlns="">
            <p:pic>
              <p:nvPicPr>
                <p:cNvPr id="21" name="Ink 20">
                  <a:extLst>
                    <a:ext uri="{FF2B5EF4-FFF2-40B4-BE49-F238E27FC236}">
                      <a16:creationId xmlns:a16="http://schemas.microsoft.com/office/drawing/2014/main" id="{21D5AE20-48B1-2F1A-8FD2-81DB4CFE0D0E}"/>
                    </a:ext>
                  </a:extLst>
                </p:cNvPr>
                <p:cNvPicPr/>
                <p:nvPr/>
              </p:nvPicPr>
              <p:blipFill>
                <a:blip r:embed="rId90"/>
                <a:stretch>
                  <a:fillRect/>
                </a:stretch>
              </p:blipFill>
              <p:spPr>
                <a:xfrm>
                  <a:off x="5899831" y="3691080"/>
                  <a:ext cx="169656"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2" name="Ink 21">
                  <a:extLst>
                    <a:ext uri="{FF2B5EF4-FFF2-40B4-BE49-F238E27FC236}">
                      <a16:creationId xmlns:a16="http://schemas.microsoft.com/office/drawing/2014/main" id="{720ECAFF-E477-5541-241C-B54712A799E4}"/>
                    </a:ext>
                  </a:extLst>
                </p14:cNvPr>
                <p14:cNvContentPartPr/>
                <p14:nvPr/>
              </p14:nvContentPartPr>
              <p14:xfrm>
                <a:off x="5765240" y="3683880"/>
                <a:ext cx="88920" cy="517680"/>
              </p14:xfrm>
            </p:contentPart>
          </mc:Choice>
          <mc:Fallback xmlns="">
            <p:pic>
              <p:nvPicPr>
                <p:cNvPr id="22" name="Ink 21">
                  <a:extLst>
                    <a:ext uri="{FF2B5EF4-FFF2-40B4-BE49-F238E27FC236}">
                      <a16:creationId xmlns:a16="http://schemas.microsoft.com/office/drawing/2014/main" id="{720ECAFF-E477-5541-241C-B54712A799E4}"/>
                    </a:ext>
                  </a:extLst>
                </p:cNvPr>
                <p:cNvPicPr/>
                <p:nvPr/>
              </p:nvPicPr>
              <p:blipFill>
                <a:blip r:embed="rId92"/>
                <a:stretch>
                  <a:fillRect/>
                </a:stretch>
              </p:blipFill>
              <p:spPr>
                <a:xfrm>
                  <a:off x="5747240" y="3665893"/>
                  <a:ext cx="124560" cy="553295"/>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9" name="Ink 28">
                  <a:extLst>
                    <a:ext uri="{FF2B5EF4-FFF2-40B4-BE49-F238E27FC236}">
                      <a16:creationId xmlns:a16="http://schemas.microsoft.com/office/drawing/2014/main" id="{AB840A41-D27E-47C6-8E3C-6C3A0D3BC2D4}"/>
                    </a:ext>
                  </a:extLst>
                </p14:cNvPr>
                <p14:cNvContentPartPr/>
                <p14:nvPr/>
              </p14:nvContentPartPr>
              <p14:xfrm>
                <a:off x="5782520" y="4192200"/>
                <a:ext cx="275760" cy="49320"/>
              </p14:xfrm>
            </p:contentPart>
          </mc:Choice>
          <mc:Fallback xmlns="">
            <p:pic>
              <p:nvPicPr>
                <p:cNvPr id="29" name="Ink 28">
                  <a:extLst>
                    <a:ext uri="{FF2B5EF4-FFF2-40B4-BE49-F238E27FC236}">
                      <a16:creationId xmlns:a16="http://schemas.microsoft.com/office/drawing/2014/main" id="{AB840A41-D27E-47C6-8E3C-6C3A0D3BC2D4}"/>
                    </a:ext>
                  </a:extLst>
                </p:cNvPr>
                <p:cNvPicPr/>
                <p:nvPr/>
              </p:nvPicPr>
              <p:blipFill>
                <a:blip r:embed="rId94"/>
                <a:stretch>
                  <a:fillRect/>
                </a:stretch>
              </p:blipFill>
              <p:spPr>
                <a:xfrm>
                  <a:off x="5764520" y="4174330"/>
                  <a:ext cx="311400" cy="84702"/>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30" name="Ink 29">
                  <a:extLst>
                    <a:ext uri="{FF2B5EF4-FFF2-40B4-BE49-F238E27FC236}">
                      <a16:creationId xmlns:a16="http://schemas.microsoft.com/office/drawing/2014/main" id="{1C19397F-2E13-E64C-AF22-1886A395C119}"/>
                    </a:ext>
                  </a:extLst>
                </p14:cNvPr>
                <p14:cNvContentPartPr/>
                <p14:nvPr/>
              </p14:nvContentPartPr>
              <p14:xfrm>
                <a:off x="5836520" y="3510720"/>
                <a:ext cx="138600" cy="161280"/>
              </p14:xfrm>
            </p:contentPart>
          </mc:Choice>
          <mc:Fallback xmlns="">
            <p:pic>
              <p:nvPicPr>
                <p:cNvPr id="30" name="Ink 29">
                  <a:extLst>
                    <a:ext uri="{FF2B5EF4-FFF2-40B4-BE49-F238E27FC236}">
                      <a16:creationId xmlns:a16="http://schemas.microsoft.com/office/drawing/2014/main" id="{1C19397F-2E13-E64C-AF22-1886A395C119}"/>
                    </a:ext>
                  </a:extLst>
                </p:cNvPr>
                <p:cNvPicPr/>
                <p:nvPr/>
              </p:nvPicPr>
              <p:blipFill>
                <a:blip r:embed="rId96"/>
                <a:stretch>
                  <a:fillRect/>
                </a:stretch>
              </p:blipFill>
              <p:spPr>
                <a:xfrm>
                  <a:off x="5818520" y="3492720"/>
                  <a:ext cx="1742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31" name="Ink 30">
                  <a:extLst>
                    <a:ext uri="{FF2B5EF4-FFF2-40B4-BE49-F238E27FC236}">
                      <a16:creationId xmlns:a16="http://schemas.microsoft.com/office/drawing/2014/main" id="{273B6A38-776E-366F-AE25-CEEEF86A669B}"/>
                    </a:ext>
                  </a:extLst>
                </p14:cNvPr>
                <p14:cNvContentPartPr/>
                <p14:nvPr/>
              </p14:nvContentPartPr>
              <p14:xfrm>
                <a:off x="5972600" y="3520800"/>
                <a:ext cx="131040" cy="210240"/>
              </p14:xfrm>
            </p:contentPart>
          </mc:Choice>
          <mc:Fallback xmlns="">
            <p:pic>
              <p:nvPicPr>
                <p:cNvPr id="31" name="Ink 30">
                  <a:extLst>
                    <a:ext uri="{FF2B5EF4-FFF2-40B4-BE49-F238E27FC236}">
                      <a16:creationId xmlns:a16="http://schemas.microsoft.com/office/drawing/2014/main" id="{273B6A38-776E-366F-AE25-CEEEF86A669B}"/>
                    </a:ext>
                  </a:extLst>
                </p:cNvPr>
                <p:cNvPicPr/>
                <p:nvPr/>
              </p:nvPicPr>
              <p:blipFill>
                <a:blip r:embed="rId98"/>
                <a:stretch>
                  <a:fillRect/>
                </a:stretch>
              </p:blipFill>
              <p:spPr>
                <a:xfrm>
                  <a:off x="5954550" y="3502800"/>
                  <a:ext cx="166778"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2" name="Ink 31">
                  <a:extLst>
                    <a:ext uri="{FF2B5EF4-FFF2-40B4-BE49-F238E27FC236}">
                      <a16:creationId xmlns:a16="http://schemas.microsoft.com/office/drawing/2014/main" id="{03A05D71-4FC9-CB0F-BFAF-D5601420F64E}"/>
                    </a:ext>
                  </a:extLst>
                </p14:cNvPr>
                <p14:cNvContentPartPr/>
                <p14:nvPr/>
              </p14:nvContentPartPr>
              <p14:xfrm>
                <a:off x="5836520" y="3694320"/>
                <a:ext cx="257760" cy="20160"/>
              </p14:xfrm>
            </p:contentPart>
          </mc:Choice>
          <mc:Fallback xmlns="">
            <p:pic>
              <p:nvPicPr>
                <p:cNvPr id="32" name="Ink 31">
                  <a:extLst>
                    <a:ext uri="{FF2B5EF4-FFF2-40B4-BE49-F238E27FC236}">
                      <a16:creationId xmlns:a16="http://schemas.microsoft.com/office/drawing/2014/main" id="{03A05D71-4FC9-CB0F-BFAF-D5601420F64E}"/>
                    </a:ext>
                  </a:extLst>
                </p:cNvPr>
                <p:cNvPicPr/>
                <p:nvPr/>
              </p:nvPicPr>
              <p:blipFill>
                <a:blip r:embed="rId100"/>
                <a:stretch>
                  <a:fillRect/>
                </a:stretch>
              </p:blipFill>
              <p:spPr>
                <a:xfrm>
                  <a:off x="5818520" y="3676636"/>
                  <a:ext cx="293400" cy="55175"/>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8" name="Ink 37">
                  <a:extLst>
                    <a:ext uri="{FF2B5EF4-FFF2-40B4-BE49-F238E27FC236}">
                      <a16:creationId xmlns:a16="http://schemas.microsoft.com/office/drawing/2014/main" id="{02A6CD33-5184-FA17-390E-1534AB5ED56A}"/>
                    </a:ext>
                  </a:extLst>
                </p14:cNvPr>
                <p14:cNvContentPartPr/>
                <p14:nvPr/>
              </p14:nvContentPartPr>
              <p14:xfrm>
                <a:off x="5896640" y="3587040"/>
                <a:ext cx="131040" cy="36000"/>
              </p14:xfrm>
            </p:contentPart>
          </mc:Choice>
          <mc:Fallback xmlns="">
            <p:pic>
              <p:nvPicPr>
                <p:cNvPr id="38" name="Ink 37">
                  <a:extLst>
                    <a:ext uri="{FF2B5EF4-FFF2-40B4-BE49-F238E27FC236}">
                      <a16:creationId xmlns:a16="http://schemas.microsoft.com/office/drawing/2014/main" id="{02A6CD33-5184-FA17-390E-1534AB5ED56A}"/>
                    </a:ext>
                  </a:extLst>
                </p:cNvPr>
                <p:cNvPicPr/>
                <p:nvPr/>
              </p:nvPicPr>
              <p:blipFill>
                <a:blip r:embed="rId102"/>
                <a:stretch>
                  <a:fillRect/>
                </a:stretch>
              </p:blipFill>
              <p:spPr>
                <a:xfrm>
                  <a:off x="5878640" y="3569040"/>
                  <a:ext cx="166680" cy="71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3">
            <p14:nvContentPartPr>
              <p14:cNvPr id="42" name="Ink 41">
                <a:extLst>
                  <a:ext uri="{FF2B5EF4-FFF2-40B4-BE49-F238E27FC236}">
                    <a16:creationId xmlns:a16="http://schemas.microsoft.com/office/drawing/2014/main" id="{1DE7D900-B13C-588F-D8C9-62C7D55A73B6}"/>
                  </a:ext>
                </a:extLst>
              </p14:cNvPr>
              <p14:cNvContentPartPr/>
              <p14:nvPr/>
            </p14:nvContentPartPr>
            <p14:xfrm>
              <a:off x="5906720" y="3502800"/>
              <a:ext cx="96840" cy="80640"/>
            </p14:xfrm>
          </p:contentPart>
        </mc:Choice>
        <mc:Fallback xmlns="">
          <p:pic>
            <p:nvPicPr>
              <p:cNvPr id="42" name="Ink 41">
                <a:extLst>
                  <a:ext uri="{FF2B5EF4-FFF2-40B4-BE49-F238E27FC236}">
                    <a16:creationId xmlns:a16="http://schemas.microsoft.com/office/drawing/2014/main" id="{1DE7D900-B13C-588F-D8C9-62C7D55A73B6}"/>
                  </a:ext>
                </a:extLst>
              </p:cNvPr>
              <p:cNvPicPr/>
              <p:nvPr/>
            </p:nvPicPr>
            <p:blipFill>
              <a:blip r:embed="rId104"/>
              <a:stretch>
                <a:fillRect/>
              </a:stretch>
            </p:blipFill>
            <p:spPr>
              <a:xfrm>
                <a:off x="5888720" y="3484800"/>
                <a:ext cx="1324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6" name="Ink 55">
                <a:extLst>
                  <a:ext uri="{FF2B5EF4-FFF2-40B4-BE49-F238E27FC236}">
                    <a16:creationId xmlns:a16="http://schemas.microsoft.com/office/drawing/2014/main" id="{D5D886F1-472A-F1B6-EF4D-109403D11152}"/>
                  </a:ext>
                </a:extLst>
              </p14:cNvPr>
              <p14:cNvContentPartPr/>
              <p14:nvPr/>
            </p14:nvContentPartPr>
            <p14:xfrm>
              <a:off x="4276720" y="2098640"/>
              <a:ext cx="60480" cy="588600"/>
            </p14:xfrm>
          </p:contentPart>
        </mc:Choice>
        <mc:Fallback xmlns="">
          <p:pic>
            <p:nvPicPr>
              <p:cNvPr id="56" name="Ink 55">
                <a:extLst>
                  <a:ext uri="{FF2B5EF4-FFF2-40B4-BE49-F238E27FC236}">
                    <a16:creationId xmlns:a16="http://schemas.microsoft.com/office/drawing/2014/main" id="{D5D886F1-472A-F1B6-EF4D-109403D11152}"/>
                  </a:ext>
                </a:extLst>
              </p:cNvPr>
              <p:cNvPicPr/>
              <p:nvPr/>
            </p:nvPicPr>
            <p:blipFill>
              <a:blip r:embed="rId106"/>
              <a:stretch>
                <a:fillRect/>
              </a:stretch>
            </p:blipFill>
            <p:spPr>
              <a:xfrm>
                <a:off x="4258720" y="2080640"/>
                <a:ext cx="96120" cy="624240"/>
              </a:xfrm>
              <a:prstGeom prst="rect">
                <a:avLst/>
              </a:prstGeom>
            </p:spPr>
          </p:pic>
        </mc:Fallback>
      </mc:AlternateContent>
      <p:grpSp>
        <p:nvGrpSpPr>
          <p:cNvPr id="59" name="Group 58">
            <a:extLst>
              <a:ext uri="{FF2B5EF4-FFF2-40B4-BE49-F238E27FC236}">
                <a16:creationId xmlns:a16="http://schemas.microsoft.com/office/drawing/2014/main" id="{6A78D3B0-B2EB-CCB0-B79B-F8A7AD2420DB}"/>
              </a:ext>
            </a:extLst>
          </p:cNvPr>
          <p:cNvGrpSpPr/>
          <p:nvPr/>
        </p:nvGrpSpPr>
        <p:grpSpPr>
          <a:xfrm>
            <a:off x="3941200" y="2283680"/>
            <a:ext cx="174600" cy="326160"/>
            <a:chOff x="3941200" y="2283680"/>
            <a:chExt cx="174600" cy="326160"/>
          </a:xfrm>
        </p:grpSpPr>
        <mc:AlternateContent xmlns:mc="http://schemas.openxmlformats.org/markup-compatibility/2006" xmlns:p14="http://schemas.microsoft.com/office/powerpoint/2010/main">
          <mc:Choice Requires="p14">
            <p:contentPart p14:bwMode="auto" r:id="rId107">
              <p14:nvContentPartPr>
                <p14:cNvPr id="57" name="Ink 56">
                  <a:extLst>
                    <a:ext uri="{FF2B5EF4-FFF2-40B4-BE49-F238E27FC236}">
                      <a16:creationId xmlns:a16="http://schemas.microsoft.com/office/drawing/2014/main" id="{B282B177-5B82-037B-B3E7-038268F85746}"/>
                    </a:ext>
                  </a:extLst>
                </p14:cNvPr>
                <p14:cNvContentPartPr/>
                <p14:nvPr/>
              </p14:nvContentPartPr>
              <p14:xfrm>
                <a:off x="3941200" y="2283680"/>
                <a:ext cx="174600" cy="192960"/>
              </p14:xfrm>
            </p:contentPart>
          </mc:Choice>
          <mc:Fallback xmlns="">
            <p:pic>
              <p:nvPicPr>
                <p:cNvPr id="57" name="Ink 56">
                  <a:extLst>
                    <a:ext uri="{FF2B5EF4-FFF2-40B4-BE49-F238E27FC236}">
                      <a16:creationId xmlns:a16="http://schemas.microsoft.com/office/drawing/2014/main" id="{B282B177-5B82-037B-B3E7-038268F85746}"/>
                    </a:ext>
                  </a:extLst>
                </p:cNvPr>
                <p:cNvPicPr/>
                <p:nvPr/>
              </p:nvPicPr>
              <p:blipFill>
                <a:blip r:embed="rId108"/>
                <a:stretch>
                  <a:fillRect/>
                </a:stretch>
              </p:blipFill>
              <p:spPr>
                <a:xfrm>
                  <a:off x="3923200" y="2265680"/>
                  <a:ext cx="2102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8" name="Ink 57">
                  <a:extLst>
                    <a:ext uri="{FF2B5EF4-FFF2-40B4-BE49-F238E27FC236}">
                      <a16:creationId xmlns:a16="http://schemas.microsoft.com/office/drawing/2014/main" id="{C7318238-B7C2-0A98-BA9B-D0F6783AC9EE}"/>
                    </a:ext>
                  </a:extLst>
                </p14:cNvPr>
                <p14:cNvContentPartPr/>
                <p14:nvPr/>
              </p14:nvContentPartPr>
              <p14:xfrm>
                <a:off x="4056040" y="2321480"/>
                <a:ext cx="59400" cy="288360"/>
              </p14:xfrm>
            </p:contentPart>
          </mc:Choice>
          <mc:Fallback xmlns="">
            <p:pic>
              <p:nvPicPr>
                <p:cNvPr id="58" name="Ink 57">
                  <a:extLst>
                    <a:ext uri="{FF2B5EF4-FFF2-40B4-BE49-F238E27FC236}">
                      <a16:creationId xmlns:a16="http://schemas.microsoft.com/office/drawing/2014/main" id="{C7318238-B7C2-0A98-BA9B-D0F6783AC9EE}"/>
                    </a:ext>
                  </a:extLst>
                </p:cNvPr>
                <p:cNvPicPr/>
                <p:nvPr/>
              </p:nvPicPr>
              <p:blipFill>
                <a:blip r:embed="rId110"/>
                <a:stretch>
                  <a:fillRect/>
                </a:stretch>
              </p:blipFill>
              <p:spPr>
                <a:xfrm>
                  <a:off x="4038040" y="2303480"/>
                  <a:ext cx="95040" cy="324000"/>
                </a:xfrm>
                <a:prstGeom prst="rect">
                  <a:avLst/>
                </a:prstGeom>
              </p:spPr>
            </p:pic>
          </mc:Fallback>
        </mc:AlternateContent>
      </p:grpSp>
      <p:grpSp>
        <p:nvGrpSpPr>
          <p:cNvPr id="465" name="Group 464">
            <a:extLst>
              <a:ext uri="{FF2B5EF4-FFF2-40B4-BE49-F238E27FC236}">
                <a16:creationId xmlns:a16="http://schemas.microsoft.com/office/drawing/2014/main" id="{4E0C3ED0-A0F4-9E74-C82A-CF914F338F8D}"/>
              </a:ext>
            </a:extLst>
          </p:cNvPr>
          <p:cNvGrpSpPr/>
          <p:nvPr/>
        </p:nvGrpSpPr>
        <p:grpSpPr>
          <a:xfrm>
            <a:off x="5741560" y="2051480"/>
            <a:ext cx="388080" cy="611280"/>
            <a:chOff x="5741560" y="2051480"/>
            <a:chExt cx="388080" cy="611280"/>
          </a:xfrm>
        </p:grpSpPr>
        <mc:AlternateContent xmlns:mc="http://schemas.openxmlformats.org/markup-compatibility/2006" xmlns:p14="http://schemas.microsoft.com/office/powerpoint/2010/main">
          <mc:Choice Requires="p14">
            <p:contentPart p14:bwMode="auto" r:id="rId111">
              <p14:nvContentPartPr>
                <p14:cNvPr id="457" name="Ink 456">
                  <a:extLst>
                    <a:ext uri="{FF2B5EF4-FFF2-40B4-BE49-F238E27FC236}">
                      <a16:creationId xmlns:a16="http://schemas.microsoft.com/office/drawing/2014/main" id="{41647437-FEBD-F26A-A075-2CF56C755B15}"/>
                    </a:ext>
                  </a:extLst>
                </p14:cNvPr>
                <p14:cNvContentPartPr/>
                <p14:nvPr/>
              </p14:nvContentPartPr>
              <p14:xfrm>
                <a:off x="5741560" y="2051480"/>
                <a:ext cx="22680" cy="611280"/>
              </p14:xfrm>
            </p:contentPart>
          </mc:Choice>
          <mc:Fallback xmlns="">
            <p:pic>
              <p:nvPicPr>
                <p:cNvPr id="457" name="Ink 456">
                  <a:extLst>
                    <a:ext uri="{FF2B5EF4-FFF2-40B4-BE49-F238E27FC236}">
                      <a16:creationId xmlns:a16="http://schemas.microsoft.com/office/drawing/2014/main" id="{41647437-FEBD-F26A-A075-2CF56C755B15}"/>
                    </a:ext>
                  </a:extLst>
                </p:cNvPr>
                <p:cNvPicPr/>
                <p:nvPr/>
              </p:nvPicPr>
              <p:blipFill>
                <a:blip r:embed="rId112"/>
                <a:stretch>
                  <a:fillRect/>
                </a:stretch>
              </p:blipFill>
              <p:spPr>
                <a:xfrm>
                  <a:off x="5723560" y="2033469"/>
                  <a:ext cx="58320" cy="646941"/>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461" name="Ink 460">
                  <a:extLst>
                    <a:ext uri="{FF2B5EF4-FFF2-40B4-BE49-F238E27FC236}">
                      <a16:creationId xmlns:a16="http://schemas.microsoft.com/office/drawing/2014/main" id="{25ACA909-3557-1B10-8034-3A0E793E169E}"/>
                    </a:ext>
                  </a:extLst>
                </p14:cNvPr>
                <p14:cNvContentPartPr/>
                <p14:nvPr/>
              </p14:nvContentPartPr>
              <p14:xfrm>
                <a:off x="5940280" y="2196200"/>
                <a:ext cx="189360" cy="129600"/>
              </p14:xfrm>
            </p:contentPart>
          </mc:Choice>
          <mc:Fallback xmlns="">
            <p:pic>
              <p:nvPicPr>
                <p:cNvPr id="461" name="Ink 460">
                  <a:extLst>
                    <a:ext uri="{FF2B5EF4-FFF2-40B4-BE49-F238E27FC236}">
                      <a16:creationId xmlns:a16="http://schemas.microsoft.com/office/drawing/2014/main" id="{25ACA909-3557-1B10-8034-3A0E793E169E}"/>
                    </a:ext>
                  </a:extLst>
                </p:cNvPr>
                <p:cNvPicPr/>
                <p:nvPr/>
              </p:nvPicPr>
              <p:blipFill>
                <a:blip r:embed="rId114"/>
                <a:stretch>
                  <a:fillRect/>
                </a:stretch>
              </p:blipFill>
              <p:spPr>
                <a:xfrm>
                  <a:off x="5922280" y="2178200"/>
                  <a:ext cx="2250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462" name="Ink 461">
                  <a:extLst>
                    <a:ext uri="{FF2B5EF4-FFF2-40B4-BE49-F238E27FC236}">
                      <a16:creationId xmlns:a16="http://schemas.microsoft.com/office/drawing/2014/main" id="{8B17A293-6590-F4A3-F89C-AE0E65459393}"/>
                    </a:ext>
                  </a:extLst>
                </p14:cNvPr>
                <p14:cNvContentPartPr/>
                <p14:nvPr/>
              </p14:nvContentPartPr>
              <p14:xfrm>
                <a:off x="6085360" y="2204480"/>
                <a:ext cx="28080" cy="293040"/>
              </p14:xfrm>
            </p:contentPart>
          </mc:Choice>
          <mc:Fallback xmlns="">
            <p:pic>
              <p:nvPicPr>
                <p:cNvPr id="462" name="Ink 461">
                  <a:extLst>
                    <a:ext uri="{FF2B5EF4-FFF2-40B4-BE49-F238E27FC236}">
                      <a16:creationId xmlns:a16="http://schemas.microsoft.com/office/drawing/2014/main" id="{8B17A293-6590-F4A3-F89C-AE0E65459393}"/>
                    </a:ext>
                  </a:extLst>
                </p:cNvPr>
                <p:cNvPicPr/>
                <p:nvPr/>
              </p:nvPicPr>
              <p:blipFill>
                <a:blip r:embed="rId116"/>
                <a:stretch>
                  <a:fillRect/>
                </a:stretch>
              </p:blipFill>
              <p:spPr>
                <a:xfrm>
                  <a:off x="6067360" y="2186502"/>
                  <a:ext cx="63720" cy="328636"/>
                </a:xfrm>
                <a:prstGeom prst="rect">
                  <a:avLst/>
                </a:prstGeom>
              </p:spPr>
            </p:pic>
          </mc:Fallback>
        </mc:AlternateContent>
      </p:grpSp>
      <p:grpSp>
        <p:nvGrpSpPr>
          <p:cNvPr id="48" name="Group 47">
            <a:extLst>
              <a:ext uri="{FF2B5EF4-FFF2-40B4-BE49-F238E27FC236}">
                <a16:creationId xmlns:a16="http://schemas.microsoft.com/office/drawing/2014/main" id="{9A899B3C-7E7D-8618-9AEF-190016C22A19}"/>
              </a:ext>
            </a:extLst>
          </p:cNvPr>
          <p:cNvGrpSpPr/>
          <p:nvPr/>
        </p:nvGrpSpPr>
        <p:grpSpPr>
          <a:xfrm>
            <a:off x="459720" y="1389960"/>
            <a:ext cx="1234440" cy="965880"/>
            <a:chOff x="459720" y="1389960"/>
            <a:chExt cx="1234440" cy="965880"/>
          </a:xfrm>
        </p:grpSpPr>
        <mc:AlternateContent xmlns:mc="http://schemas.openxmlformats.org/markup-compatibility/2006" xmlns:p14="http://schemas.microsoft.com/office/powerpoint/2010/main">
          <mc:Choice Requires="p14">
            <p:contentPart p14:bwMode="auto" r:id="rId117">
              <p14:nvContentPartPr>
                <p14:cNvPr id="4" name="Ink 3">
                  <a:extLst>
                    <a:ext uri="{FF2B5EF4-FFF2-40B4-BE49-F238E27FC236}">
                      <a16:creationId xmlns:a16="http://schemas.microsoft.com/office/drawing/2014/main" id="{4057D5D7-B351-26AF-197A-FCA680D87EB0}"/>
                    </a:ext>
                  </a:extLst>
                </p14:cNvPr>
                <p14:cNvContentPartPr/>
                <p14:nvPr/>
              </p14:nvContentPartPr>
              <p14:xfrm>
                <a:off x="1218240" y="2072880"/>
                <a:ext cx="339840" cy="282960"/>
              </p14:xfrm>
            </p:contentPart>
          </mc:Choice>
          <mc:Fallback xmlns="">
            <p:pic>
              <p:nvPicPr>
                <p:cNvPr id="4" name="Ink 3">
                  <a:extLst>
                    <a:ext uri="{FF2B5EF4-FFF2-40B4-BE49-F238E27FC236}">
                      <a16:creationId xmlns:a16="http://schemas.microsoft.com/office/drawing/2014/main" id="{4057D5D7-B351-26AF-197A-FCA680D87EB0}"/>
                    </a:ext>
                  </a:extLst>
                </p:cNvPr>
                <p:cNvPicPr/>
                <p:nvPr/>
              </p:nvPicPr>
              <p:blipFill>
                <a:blip r:embed="rId118"/>
                <a:stretch>
                  <a:fillRect/>
                </a:stretch>
              </p:blipFill>
              <p:spPr>
                <a:xfrm>
                  <a:off x="1200240" y="2054880"/>
                  <a:ext cx="37548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4" name="Ink 13">
                  <a:extLst>
                    <a:ext uri="{FF2B5EF4-FFF2-40B4-BE49-F238E27FC236}">
                      <a16:creationId xmlns:a16="http://schemas.microsoft.com/office/drawing/2014/main" id="{52007B9D-8857-4B69-0CCC-35E1704BFDA3}"/>
                    </a:ext>
                  </a:extLst>
                </p14:cNvPr>
                <p14:cNvContentPartPr/>
                <p14:nvPr/>
              </p14:nvContentPartPr>
              <p14:xfrm>
                <a:off x="703800" y="1743120"/>
                <a:ext cx="139320" cy="300960"/>
              </p14:xfrm>
            </p:contentPart>
          </mc:Choice>
          <mc:Fallback xmlns="">
            <p:pic>
              <p:nvPicPr>
                <p:cNvPr id="14" name="Ink 13">
                  <a:extLst>
                    <a:ext uri="{FF2B5EF4-FFF2-40B4-BE49-F238E27FC236}">
                      <a16:creationId xmlns:a16="http://schemas.microsoft.com/office/drawing/2014/main" id="{52007B9D-8857-4B69-0CCC-35E1704BFDA3}"/>
                    </a:ext>
                  </a:extLst>
                </p:cNvPr>
                <p:cNvPicPr/>
                <p:nvPr/>
              </p:nvPicPr>
              <p:blipFill>
                <a:blip r:embed="rId120"/>
                <a:stretch>
                  <a:fillRect/>
                </a:stretch>
              </p:blipFill>
              <p:spPr>
                <a:xfrm>
                  <a:off x="685800" y="1725142"/>
                  <a:ext cx="174960" cy="336557"/>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7" name="Ink 16">
                  <a:extLst>
                    <a:ext uri="{FF2B5EF4-FFF2-40B4-BE49-F238E27FC236}">
                      <a16:creationId xmlns:a16="http://schemas.microsoft.com/office/drawing/2014/main" id="{A0FC22DF-49DB-4656-9D0B-47CAA131A359}"/>
                    </a:ext>
                  </a:extLst>
                </p14:cNvPr>
                <p14:cNvContentPartPr/>
                <p14:nvPr/>
              </p14:nvContentPartPr>
              <p14:xfrm>
                <a:off x="799920" y="1720800"/>
                <a:ext cx="163800" cy="267120"/>
              </p14:xfrm>
            </p:contentPart>
          </mc:Choice>
          <mc:Fallback xmlns="">
            <p:pic>
              <p:nvPicPr>
                <p:cNvPr id="17" name="Ink 16">
                  <a:extLst>
                    <a:ext uri="{FF2B5EF4-FFF2-40B4-BE49-F238E27FC236}">
                      <a16:creationId xmlns:a16="http://schemas.microsoft.com/office/drawing/2014/main" id="{A0FC22DF-49DB-4656-9D0B-47CAA131A359}"/>
                    </a:ext>
                  </a:extLst>
                </p:cNvPr>
                <p:cNvPicPr/>
                <p:nvPr/>
              </p:nvPicPr>
              <p:blipFill>
                <a:blip r:embed="rId122"/>
                <a:stretch>
                  <a:fillRect/>
                </a:stretch>
              </p:blipFill>
              <p:spPr>
                <a:xfrm>
                  <a:off x="781920" y="1702800"/>
                  <a:ext cx="19944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8" name="Ink 17">
                  <a:extLst>
                    <a:ext uri="{FF2B5EF4-FFF2-40B4-BE49-F238E27FC236}">
                      <a16:creationId xmlns:a16="http://schemas.microsoft.com/office/drawing/2014/main" id="{71C695EF-8A0D-035B-7778-37E6BCDF249E}"/>
                    </a:ext>
                  </a:extLst>
                </p14:cNvPr>
                <p14:cNvContentPartPr/>
                <p14:nvPr/>
              </p14:nvContentPartPr>
              <p14:xfrm>
                <a:off x="984240" y="1771560"/>
                <a:ext cx="203040" cy="175680"/>
              </p14:xfrm>
            </p:contentPart>
          </mc:Choice>
          <mc:Fallback xmlns="">
            <p:pic>
              <p:nvPicPr>
                <p:cNvPr id="18" name="Ink 17">
                  <a:extLst>
                    <a:ext uri="{FF2B5EF4-FFF2-40B4-BE49-F238E27FC236}">
                      <a16:creationId xmlns:a16="http://schemas.microsoft.com/office/drawing/2014/main" id="{71C695EF-8A0D-035B-7778-37E6BCDF249E}"/>
                    </a:ext>
                  </a:extLst>
                </p:cNvPr>
                <p:cNvPicPr/>
                <p:nvPr/>
              </p:nvPicPr>
              <p:blipFill>
                <a:blip r:embed="rId124"/>
                <a:stretch>
                  <a:fillRect/>
                </a:stretch>
              </p:blipFill>
              <p:spPr>
                <a:xfrm>
                  <a:off x="966208" y="1753560"/>
                  <a:ext cx="238743"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44" name="Ink 43">
                  <a:extLst>
                    <a:ext uri="{FF2B5EF4-FFF2-40B4-BE49-F238E27FC236}">
                      <a16:creationId xmlns:a16="http://schemas.microsoft.com/office/drawing/2014/main" id="{3BE6AD9D-F754-449C-2616-9E813B24F832}"/>
                    </a:ext>
                  </a:extLst>
                </p14:cNvPr>
                <p14:cNvContentPartPr/>
                <p14:nvPr/>
              </p14:nvContentPartPr>
              <p14:xfrm>
                <a:off x="1206000" y="1720800"/>
                <a:ext cx="257040" cy="157320"/>
              </p14:xfrm>
            </p:contentPart>
          </mc:Choice>
          <mc:Fallback xmlns="">
            <p:pic>
              <p:nvPicPr>
                <p:cNvPr id="44" name="Ink 43">
                  <a:extLst>
                    <a:ext uri="{FF2B5EF4-FFF2-40B4-BE49-F238E27FC236}">
                      <a16:creationId xmlns:a16="http://schemas.microsoft.com/office/drawing/2014/main" id="{3BE6AD9D-F754-449C-2616-9E813B24F832}"/>
                    </a:ext>
                  </a:extLst>
                </p:cNvPr>
                <p:cNvPicPr/>
                <p:nvPr/>
              </p:nvPicPr>
              <p:blipFill>
                <a:blip r:embed="rId126"/>
                <a:stretch>
                  <a:fillRect/>
                </a:stretch>
              </p:blipFill>
              <p:spPr>
                <a:xfrm>
                  <a:off x="1187975" y="1702841"/>
                  <a:ext cx="292730" cy="192879"/>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47" name="Ink 46">
                  <a:extLst>
                    <a:ext uri="{FF2B5EF4-FFF2-40B4-BE49-F238E27FC236}">
                      <a16:creationId xmlns:a16="http://schemas.microsoft.com/office/drawing/2014/main" id="{36E0CF5F-1356-E502-6DC7-2CFDADC0CA11}"/>
                    </a:ext>
                  </a:extLst>
                </p14:cNvPr>
                <p14:cNvContentPartPr/>
                <p14:nvPr/>
              </p14:nvContentPartPr>
              <p14:xfrm>
                <a:off x="459720" y="1389960"/>
                <a:ext cx="1234440" cy="836640"/>
              </p14:xfrm>
            </p:contentPart>
          </mc:Choice>
          <mc:Fallback xmlns="">
            <p:pic>
              <p:nvPicPr>
                <p:cNvPr id="47" name="Ink 46">
                  <a:extLst>
                    <a:ext uri="{FF2B5EF4-FFF2-40B4-BE49-F238E27FC236}">
                      <a16:creationId xmlns:a16="http://schemas.microsoft.com/office/drawing/2014/main" id="{36E0CF5F-1356-E502-6DC7-2CFDADC0CA11}"/>
                    </a:ext>
                  </a:extLst>
                </p:cNvPr>
                <p:cNvPicPr/>
                <p:nvPr/>
              </p:nvPicPr>
              <p:blipFill>
                <a:blip r:embed="rId128"/>
                <a:stretch>
                  <a:fillRect/>
                </a:stretch>
              </p:blipFill>
              <p:spPr>
                <a:xfrm>
                  <a:off x="441715" y="1371960"/>
                  <a:ext cx="1270090" cy="872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9">
            <p14:nvContentPartPr>
              <p14:cNvPr id="469" name="Ink 468">
                <a:extLst>
                  <a:ext uri="{FF2B5EF4-FFF2-40B4-BE49-F238E27FC236}">
                    <a16:creationId xmlns:a16="http://schemas.microsoft.com/office/drawing/2014/main" id="{622F51F4-87DA-64F7-C8E7-DCFD9C8FC70F}"/>
                  </a:ext>
                </a:extLst>
              </p14:cNvPr>
              <p14:cNvContentPartPr/>
              <p14:nvPr/>
            </p14:nvContentPartPr>
            <p14:xfrm>
              <a:off x="6762600" y="2968200"/>
              <a:ext cx="366480" cy="86400"/>
            </p14:xfrm>
          </p:contentPart>
        </mc:Choice>
        <mc:Fallback xmlns="">
          <p:pic>
            <p:nvPicPr>
              <p:cNvPr id="469" name="Ink 468">
                <a:extLst>
                  <a:ext uri="{FF2B5EF4-FFF2-40B4-BE49-F238E27FC236}">
                    <a16:creationId xmlns:a16="http://schemas.microsoft.com/office/drawing/2014/main" id="{622F51F4-87DA-64F7-C8E7-DCFD9C8FC70F}"/>
                  </a:ext>
                </a:extLst>
              </p:cNvPr>
              <p:cNvPicPr/>
              <p:nvPr/>
            </p:nvPicPr>
            <p:blipFill>
              <a:blip r:embed="rId130"/>
              <a:stretch>
                <a:fillRect/>
              </a:stretch>
            </p:blipFill>
            <p:spPr>
              <a:xfrm>
                <a:off x="6744600" y="2950560"/>
                <a:ext cx="4021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472" name="Ink 471">
                <a:extLst>
                  <a:ext uri="{FF2B5EF4-FFF2-40B4-BE49-F238E27FC236}">
                    <a16:creationId xmlns:a16="http://schemas.microsoft.com/office/drawing/2014/main" id="{A8B0FFE0-B5D6-0707-D9BB-34099A37BD35}"/>
                  </a:ext>
                </a:extLst>
              </p14:cNvPr>
              <p14:cNvContentPartPr/>
              <p14:nvPr/>
            </p14:nvContentPartPr>
            <p14:xfrm>
              <a:off x="6780960" y="2976120"/>
              <a:ext cx="325440" cy="166680"/>
            </p14:xfrm>
          </p:contentPart>
        </mc:Choice>
        <mc:Fallback xmlns="">
          <p:pic>
            <p:nvPicPr>
              <p:cNvPr id="472" name="Ink 471">
                <a:extLst>
                  <a:ext uri="{FF2B5EF4-FFF2-40B4-BE49-F238E27FC236}">
                    <a16:creationId xmlns:a16="http://schemas.microsoft.com/office/drawing/2014/main" id="{A8B0FFE0-B5D6-0707-D9BB-34099A37BD35}"/>
                  </a:ext>
                </a:extLst>
              </p:cNvPr>
              <p:cNvPicPr/>
              <p:nvPr/>
            </p:nvPicPr>
            <p:blipFill>
              <a:blip r:embed="rId132"/>
              <a:stretch>
                <a:fillRect/>
              </a:stretch>
            </p:blipFill>
            <p:spPr>
              <a:xfrm>
                <a:off x="6762960" y="2958120"/>
                <a:ext cx="361080" cy="202320"/>
              </a:xfrm>
              <a:prstGeom prst="rect">
                <a:avLst/>
              </a:prstGeom>
            </p:spPr>
          </p:pic>
        </mc:Fallback>
      </mc:AlternateContent>
      <p:grpSp>
        <p:nvGrpSpPr>
          <p:cNvPr id="483" name="Group 482">
            <a:extLst>
              <a:ext uri="{FF2B5EF4-FFF2-40B4-BE49-F238E27FC236}">
                <a16:creationId xmlns:a16="http://schemas.microsoft.com/office/drawing/2014/main" id="{2873CACF-3FC8-6915-0A1D-A5EF9DBF5C38}"/>
              </a:ext>
            </a:extLst>
          </p:cNvPr>
          <p:cNvGrpSpPr/>
          <p:nvPr/>
        </p:nvGrpSpPr>
        <p:grpSpPr>
          <a:xfrm>
            <a:off x="2818800" y="2361240"/>
            <a:ext cx="303120" cy="256680"/>
            <a:chOff x="2818800" y="2361240"/>
            <a:chExt cx="303120" cy="256680"/>
          </a:xfrm>
        </p:grpSpPr>
        <mc:AlternateContent xmlns:mc="http://schemas.openxmlformats.org/markup-compatibility/2006" xmlns:p14="http://schemas.microsoft.com/office/powerpoint/2010/main">
          <mc:Choice Requires="p14">
            <p:contentPart p14:bwMode="auto" r:id="rId133">
              <p14:nvContentPartPr>
                <p14:cNvPr id="480" name="Ink 479">
                  <a:extLst>
                    <a:ext uri="{FF2B5EF4-FFF2-40B4-BE49-F238E27FC236}">
                      <a16:creationId xmlns:a16="http://schemas.microsoft.com/office/drawing/2014/main" id="{F07FCBB8-2E72-F6B9-4CE9-AA36950D7931}"/>
                    </a:ext>
                  </a:extLst>
                </p14:cNvPr>
                <p14:cNvContentPartPr/>
                <p14:nvPr/>
              </p14:nvContentPartPr>
              <p14:xfrm>
                <a:off x="2844000" y="2378880"/>
                <a:ext cx="19080" cy="159120"/>
              </p14:xfrm>
            </p:contentPart>
          </mc:Choice>
          <mc:Fallback xmlns="">
            <p:pic>
              <p:nvPicPr>
                <p:cNvPr id="480" name="Ink 479">
                  <a:extLst>
                    <a:ext uri="{FF2B5EF4-FFF2-40B4-BE49-F238E27FC236}">
                      <a16:creationId xmlns:a16="http://schemas.microsoft.com/office/drawing/2014/main" id="{F07FCBB8-2E72-F6B9-4CE9-AA36950D7931}"/>
                    </a:ext>
                  </a:extLst>
                </p:cNvPr>
                <p:cNvPicPr/>
                <p:nvPr/>
              </p:nvPicPr>
              <p:blipFill>
                <a:blip r:embed="rId134"/>
                <a:stretch>
                  <a:fillRect/>
                </a:stretch>
              </p:blipFill>
              <p:spPr>
                <a:xfrm>
                  <a:off x="2826360" y="2360880"/>
                  <a:ext cx="54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481" name="Ink 480">
                  <a:extLst>
                    <a:ext uri="{FF2B5EF4-FFF2-40B4-BE49-F238E27FC236}">
                      <a16:creationId xmlns:a16="http://schemas.microsoft.com/office/drawing/2014/main" id="{166424BE-2B42-D82F-53A0-F4952A6A2466}"/>
                    </a:ext>
                  </a:extLst>
                </p14:cNvPr>
                <p14:cNvContentPartPr/>
                <p14:nvPr/>
              </p14:nvContentPartPr>
              <p14:xfrm>
                <a:off x="2818800" y="2540880"/>
                <a:ext cx="179280" cy="77040"/>
              </p14:xfrm>
            </p:contentPart>
          </mc:Choice>
          <mc:Fallback xmlns="">
            <p:pic>
              <p:nvPicPr>
                <p:cNvPr id="481" name="Ink 480">
                  <a:extLst>
                    <a:ext uri="{FF2B5EF4-FFF2-40B4-BE49-F238E27FC236}">
                      <a16:creationId xmlns:a16="http://schemas.microsoft.com/office/drawing/2014/main" id="{166424BE-2B42-D82F-53A0-F4952A6A2466}"/>
                    </a:ext>
                  </a:extLst>
                </p:cNvPr>
                <p:cNvPicPr/>
                <p:nvPr/>
              </p:nvPicPr>
              <p:blipFill>
                <a:blip r:embed="rId136"/>
                <a:stretch>
                  <a:fillRect/>
                </a:stretch>
              </p:blipFill>
              <p:spPr>
                <a:xfrm>
                  <a:off x="2801160" y="2523240"/>
                  <a:ext cx="2149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482" name="Ink 481">
                  <a:extLst>
                    <a:ext uri="{FF2B5EF4-FFF2-40B4-BE49-F238E27FC236}">
                      <a16:creationId xmlns:a16="http://schemas.microsoft.com/office/drawing/2014/main" id="{219738DF-1CAA-51A1-6C12-16A55778CC9F}"/>
                    </a:ext>
                  </a:extLst>
                </p14:cNvPr>
                <p14:cNvContentPartPr/>
                <p14:nvPr/>
              </p14:nvContentPartPr>
              <p14:xfrm>
                <a:off x="2968560" y="2361240"/>
                <a:ext cx="153360" cy="162720"/>
              </p14:xfrm>
            </p:contentPart>
          </mc:Choice>
          <mc:Fallback xmlns="">
            <p:pic>
              <p:nvPicPr>
                <p:cNvPr id="482" name="Ink 481">
                  <a:extLst>
                    <a:ext uri="{FF2B5EF4-FFF2-40B4-BE49-F238E27FC236}">
                      <a16:creationId xmlns:a16="http://schemas.microsoft.com/office/drawing/2014/main" id="{219738DF-1CAA-51A1-6C12-16A55778CC9F}"/>
                    </a:ext>
                  </a:extLst>
                </p:cNvPr>
                <p:cNvPicPr/>
                <p:nvPr/>
              </p:nvPicPr>
              <p:blipFill>
                <a:blip r:embed="rId138"/>
                <a:stretch>
                  <a:fillRect/>
                </a:stretch>
              </p:blipFill>
              <p:spPr>
                <a:xfrm>
                  <a:off x="2950920" y="2343600"/>
                  <a:ext cx="189000" cy="19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9">
            <p14:nvContentPartPr>
              <p14:cNvPr id="484" name="Ink 483">
                <a:extLst>
                  <a:ext uri="{FF2B5EF4-FFF2-40B4-BE49-F238E27FC236}">
                    <a16:creationId xmlns:a16="http://schemas.microsoft.com/office/drawing/2014/main" id="{BBD5053C-DC3D-3829-7F77-59D4884EC66B}"/>
                  </a:ext>
                </a:extLst>
              </p14:cNvPr>
              <p14:cNvContentPartPr/>
              <p14:nvPr/>
            </p14:nvContentPartPr>
            <p14:xfrm>
              <a:off x="1355040" y="2476080"/>
              <a:ext cx="43920" cy="942480"/>
            </p14:xfrm>
          </p:contentPart>
        </mc:Choice>
        <mc:Fallback xmlns="">
          <p:pic>
            <p:nvPicPr>
              <p:cNvPr id="484" name="Ink 483">
                <a:extLst>
                  <a:ext uri="{FF2B5EF4-FFF2-40B4-BE49-F238E27FC236}">
                    <a16:creationId xmlns:a16="http://schemas.microsoft.com/office/drawing/2014/main" id="{BBD5053C-DC3D-3829-7F77-59D4884EC66B}"/>
                  </a:ext>
                </a:extLst>
              </p:cNvPr>
              <p:cNvPicPr/>
              <p:nvPr/>
            </p:nvPicPr>
            <p:blipFill>
              <a:blip r:embed="rId140"/>
              <a:stretch>
                <a:fillRect/>
              </a:stretch>
            </p:blipFill>
            <p:spPr>
              <a:xfrm>
                <a:off x="1337040" y="2458440"/>
                <a:ext cx="79560" cy="9781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85" name="Ink 484">
                <a:extLst>
                  <a:ext uri="{FF2B5EF4-FFF2-40B4-BE49-F238E27FC236}">
                    <a16:creationId xmlns:a16="http://schemas.microsoft.com/office/drawing/2014/main" id="{8DAC8799-F1A8-7134-413E-3807AD855746}"/>
                  </a:ext>
                </a:extLst>
              </p14:cNvPr>
              <p14:cNvContentPartPr/>
              <p14:nvPr/>
            </p14:nvContentPartPr>
            <p14:xfrm>
              <a:off x="1616760" y="2495880"/>
              <a:ext cx="33840" cy="439920"/>
            </p14:xfrm>
          </p:contentPart>
        </mc:Choice>
        <mc:Fallback xmlns="">
          <p:pic>
            <p:nvPicPr>
              <p:cNvPr id="485" name="Ink 484">
                <a:extLst>
                  <a:ext uri="{FF2B5EF4-FFF2-40B4-BE49-F238E27FC236}">
                    <a16:creationId xmlns:a16="http://schemas.microsoft.com/office/drawing/2014/main" id="{8DAC8799-F1A8-7134-413E-3807AD855746}"/>
                  </a:ext>
                </a:extLst>
              </p:cNvPr>
              <p:cNvPicPr/>
              <p:nvPr/>
            </p:nvPicPr>
            <p:blipFill>
              <a:blip r:embed="rId142"/>
              <a:stretch>
                <a:fillRect/>
              </a:stretch>
            </p:blipFill>
            <p:spPr>
              <a:xfrm>
                <a:off x="1599120" y="2478240"/>
                <a:ext cx="6948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86" name="Ink 485">
                <a:extLst>
                  <a:ext uri="{FF2B5EF4-FFF2-40B4-BE49-F238E27FC236}">
                    <a16:creationId xmlns:a16="http://schemas.microsoft.com/office/drawing/2014/main" id="{893080DB-26B3-E9E8-8A63-D8AFE7F8FD23}"/>
                  </a:ext>
                </a:extLst>
              </p14:cNvPr>
              <p14:cNvContentPartPr/>
              <p14:nvPr/>
            </p14:nvContentPartPr>
            <p14:xfrm>
              <a:off x="1880280" y="2427480"/>
              <a:ext cx="12600" cy="226800"/>
            </p14:xfrm>
          </p:contentPart>
        </mc:Choice>
        <mc:Fallback xmlns="">
          <p:pic>
            <p:nvPicPr>
              <p:cNvPr id="486" name="Ink 485">
                <a:extLst>
                  <a:ext uri="{FF2B5EF4-FFF2-40B4-BE49-F238E27FC236}">
                    <a16:creationId xmlns:a16="http://schemas.microsoft.com/office/drawing/2014/main" id="{893080DB-26B3-E9E8-8A63-D8AFE7F8FD23}"/>
                  </a:ext>
                </a:extLst>
              </p:cNvPr>
              <p:cNvPicPr/>
              <p:nvPr/>
            </p:nvPicPr>
            <p:blipFill>
              <a:blip r:embed="rId144"/>
              <a:stretch>
                <a:fillRect/>
              </a:stretch>
            </p:blipFill>
            <p:spPr>
              <a:xfrm>
                <a:off x="1862280" y="2409840"/>
                <a:ext cx="48240" cy="262440"/>
              </a:xfrm>
              <a:prstGeom prst="rect">
                <a:avLst/>
              </a:prstGeom>
            </p:spPr>
          </p:pic>
        </mc:Fallback>
      </mc:AlternateContent>
      <p:grpSp>
        <p:nvGrpSpPr>
          <p:cNvPr id="492" name="Group 491">
            <a:extLst>
              <a:ext uri="{FF2B5EF4-FFF2-40B4-BE49-F238E27FC236}">
                <a16:creationId xmlns:a16="http://schemas.microsoft.com/office/drawing/2014/main" id="{AD19CA15-073B-5D32-E7BB-F09C0ED784E5}"/>
              </a:ext>
            </a:extLst>
          </p:cNvPr>
          <p:cNvGrpSpPr/>
          <p:nvPr/>
        </p:nvGrpSpPr>
        <p:grpSpPr>
          <a:xfrm>
            <a:off x="2051640" y="2357640"/>
            <a:ext cx="662040" cy="290880"/>
            <a:chOff x="2051640" y="2357640"/>
            <a:chExt cx="662040" cy="290880"/>
          </a:xfrm>
        </p:grpSpPr>
        <mc:AlternateContent xmlns:mc="http://schemas.openxmlformats.org/markup-compatibility/2006" xmlns:p14="http://schemas.microsoft.com/office/powerpoint/2010/main">
          <mc:Choice Requires="p14">
            <p:contentPart p14:bwMode="auto" r:id="rId145">
              <p14:nvContentPartPr>
                <p14:cNvPr id="487" name="Ink 486">
                  <a:extLst>
                    <a:ext uri="{FF2B5EF4-FFF2-40B4-BE49-F238E27FC236}">
                      <a16:creationId xmlns:a16="http://schemas.microsoft.com/office/drawing/2014/main" id="{2A4744D7-DFE7-CAFF-8A31-524AFF6125DC}"/>
                    </a:ext>
                  </a:extLst>
                </p14:cNvPr>
                <p14:cNvContentPartPr/>
                <p14:nvPr/>
              </p14:nvContentPartPr>
              <p14:xfrm>
                <a:off x="2051640" y="2382120"/>
                <a:ext cx="23400" cy="266400"/>
              </p14:xfrm>
            </p:contentPart>
          </mc:Choice>
          <mc:Fallback xmlns="">
            <p:pic>
              <p:nvPicPr>
                <p:cNvPr id="487" name="Ink 486">
                  <a:extLst>
                    <a:ext uri="{FF2B5EF4-FFF2-40B4-BE49-F238E27FC236}">
                      <a16:creationId xmlns:a16="http://schemas.microsoft.com/office/drawing/2014/main" id="{2A4744D7-DFE7-CAFF-8A31-524AFF6125DC}"/>
                    </a:ext>
                  </a:extLst>
                </p:cNvPr>
                <p:cNvPicPr/>
                <p:nvPr/>
              </p:nvPicPr>
              <p:blipFill>
                <a:blip r:embed="rId146"/>
                <a:stretch>
                  <a:fillRect/>
                </a:stretch>
              </p:blipFill>
              <p:spPr>
                <a:xfrm>
                  <a:off x="2033640" y="2364480"/>
                  <a:ext cx="5904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88" name="Ink 487">
                  <a:extLst>
                    <a:ext uri="{FF2B5EF4-FFF2-40B4-BE49-F238E27FC236}">
                      <a16:creationId xmlns:a16="http://schemas.microsoft.com/office/drawing/2014/main" id="{33F76374-DFB7-B7DB-3B71-B28D86F660E3}"/>
                    </a:ext>
                  </a:extLst>
                </p14:cNvPr>
                <p14:cNvContentPartPr/>
                <p14:nvPr/>
              </p14:nvContentPartPr>
              <p14:xfrm>
                <a:off x="2197800" y="2379600"/>
                <a:ext cx="18720" cy="227880"/>
              </p14:xfrm>
            </p:contentPart>
          </mc:Choice>
          <mc:Fallback xmlns="">
            <p:pic>
              <p:nvPicPr>
                <p:cNvPr id="488" name="Ink 487">
                  <a:extLst>
                    <a:ext uri="{FF2B5EF4-FFF2-40B4-BE49-F238E27FC236}">
                      <a16:creationId xmlns:a16="http://schemas.microsoft.com/office/drawing/2014/main" id="{33F76374-DFB7-B7DB-3B71-B28D86F660E3}"/>
                    </a:ext>
                  </a:extLst>
                </p:cNvPr>
                <p:cNvPicPr/>
                <p:nvPr/>
              </p:nvPicPr>
              <p:blipFill>
                <a:blip r:embed="rId148"/>
                <a:stretch>
                  <a:fillRect/>
                </a:stretch>
              </p:blipFill>
              <p:spPr>
                <a:xfrm>
                  <a:off x="2180160" y="2361600"/>
                  <a:ext cx="543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89" name="Ink 488">
                  <a:extLst>
                    <a:ext uri="{FF2B5EF4-FFF2-40B4-BE49-F238E27FC236}">
                      <a16:creationId xmlns:a16="http://schemas.microsoft.com/office/drawing/2014/main" id="{25776591-706F-849F-29D5-CC03E10B1F8D}"/>
                    </a:ext>
                  </a:extLst>
                </p14:cNvPr>
                <p14:cNvContentPartPr/>
                <p14:nvPr/>
              </p14:nvContentPartPr>
              <p14:xfrm>
                <a:off x="2315520" y="2367720"/>
                <a:ext cx="192960" cy="226800"/>
              </p14:xfrm>
            </p:contentPart>
          </mc:Choice>
          <mc:Fallback xmlns="">
            <p:pic>
              <p:nvPicPr>
                <p:cNvPr id="489" name="Ink 488">
                  <a:extLst>
                    <a:ext uri="{FF2B5EF4-FFF2-40B4-BE49-F238E27FC236}">
                      <a16:creationId xmlns:a16="http://schemas.microsoft.com/office/drawing/2014/main" id="{25776591-706F-849F-29D5-CC03E10B1F8D}"/>
                    </a:ext>
                  </a:extLst>
                </p:cNvPr>
                <p:cNvPicPr/>
                <p:nvPr/>
              </p:nvPicPr>
              <p:blipFill>
                <a:blip r:embed="rId150"/>
                <a:stretch>
                  <a:fillRect/>
                </a:stretch>
              </p:blipFill>
              <p:spPr>
                <a:xfrm>
                  <a:off x="2297880" y="2349720"/>
                  <a:ext cx="22860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90" name="Ink 489">
                  <a:extLst>
                    <a:ext uri="{FF2B5EF4-FFF2-40B4-BE49-F238E27FC236}">
                      <a16:creationId xmlns:a16="http://schemas.microsoft.com/office/drawing/2014/main" id="{C33E51DD-B35A-DCF5-E1E5-F43A457990FE}"/>
                    </a:ext>
                  </a:extLst>
                </p14:cNvPr>
                <p14:cNvContentPartPr/>
                <p14:nvPr/>
              </p14:nvContentPartPr>
              <p14:xfrm>
                <a:off x="2610720" y="2357640"/>
                <a:ext cx="102960" cy="253440"/>
              </p14:xfrm>
            </p:contentPart>
          </mc:Choice>
          <mc:Fallback xmlns="">
            <p:pic>
              <p:nvPicPr>
                <p:cNvPr id="490" name="Ink 489">
                  <a:extLst>
                    <a:ext uri="{FF2B5EF4-FFF2-40B4-BE49-F238E27FC236}">
                      <a16:creationId xmlns:a16="http://schemas.microsoft.com/office/drawing/2014/main" id="{C33E51DD-B35A-DCF5-E1E5-F43A457990FE}"/>
                    </a:ext>
                  </a:extLst>
                </p:cNvPr>
                <p:cNvPicPr/>
                <p:nvPr/>
              </p:nvPicPr>
              <p:blipFill>
                <a:blip r:embed="rId152"/>
                <a:stretch>
                  <a:fillRect/>
                </a:stretch>
              </p:blipFill>
              <p:spPr>
                <a:xfrm>
                  <a:off x="2593080" y="2339640"/>
                  <a:ext cx="138600" cy="28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3">
            <p14:nvContentPartPr>
              <p14:cNvPr id="491" name="Ink 490">
                <a:extLst>
                  <a:ext uri="{FF2B5EF4-FFF2-40B4-BE49-F238E27FC236}">
                    <a16:creationId xmlns:a16="http://schemas.microsoft.com/office/drawing/2014/main" id="{7C3ED95D-E106-5B72-D94D-5D254219856C}"/>
                  </a:ext>
                </a:extLst>
              </p14:cNvPr>
              <p14:cNvContentPartPr/>
              <p14:nvPr/>
            </p14:nvContentPartPr>
            <p14:xfrm>
              <a:off x="3225600" y="2231280"/>
              <a:ext cx="37800" cy="749880"/>
            </p14:xfrm>
          </p:contentPart>
        </mc:Choice>
        <mc:Fallback xmlns="">
          <p:pic>
            <p:nvPicPr>
              <p:cNvPr id="491" name="Ink 490">
                <a:extLst>
                  <a:ext uri="{FF2B5EF4-FFF2-40B4-BE49-F238E27FC236}">
                    <a16:creationId xmlns:a16="http://schemas.microsoft.com/office/drawing/2014/main" id="{7C3ED95D-E106-5B72-D94D-5D254219856C}"/>
                  </a:ext>
                </a:extLst>
              </p:cNvPr>
              <p:cNvPicPr/>
              <p:nvPr/>
            </p:nvPicPr>
            <p:blipFill>
              <a:blip r:embed="rId154"/>
              <a:stretch>
                <a:fillRect/>
              </a:stretch>
            </p:blipFill>
            <p:spPr>
              <a:xfrm>
                <a:off x="3207960" y="2213640"/>
                <a:ext cx="73440" cy="7855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501" name="Ink 500">
                <a:extLst>
                  <a:ext uri="{FF2B5EF4-FFF2-40B4-BE49-F238E27FC236}">
                    <a16:creationId xmlns:a16="http://schemas.microsoft.com/office/drawing/2014/main" id="{25BF23BC-EB75-D7D8-DA06-67A3DD79B1FF}"/>
                  </a:ext>
                </a:extLst>
              </p14:cNvPr>
              <p14:cNvContentPartPr/>
              <p14:nvPr/>
            </p14:nvContentPartPr>
            <p14:xfrm>
              <a:off x="4505400" y="1751040"/>
              <a:ext cx="1032480" cy="39600"/>
            </p14:xfrm>
          </p:contentPart>
        </mc:Choice>
        <mc:Fallback xmlns="">
          <p:pic>
            <p:nvPicPr>
              <p:cNvPr id="501" name="Ink 500">
                <a:extLst>
                  <a:ext uri="{FF2B5EF4-FFF2-40B4-BE49-F238E27FC236}">
                    <a16:creationId xmlns:a16="http://schemas.microsoft.com/office/drawing/2014/main" id="{25BF23BC-EB75-D7D8-DA06-67A3DD79B1FF}"/>
                  </a:ext>
                </a:extLst>
              </p:cNvPr>
              <p:cNvPicPr/>
              <p:nvPr/>
            </p:nvPicPr>
            <p:blipFill>
              <a:blip r:embed="rId156"/>
              <a:stretch>
                <a:fillRect/>
              </a:stretch>
            </p:blipFill>
            <p:spPr>
              <a:xfrm>
                <a:off x="4487400" y="1733400"/>
                <a:ext cx="1068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02" name="Ink 501">
                <a:extLst>
                  <a:ext uri="{FF2B5EF4-FFF2-40B4-BE49-F238E27FC236}">
                    <a16:creationId xmlns:a16="http://schemas.microsoft.com/office/drawing/2014/main" id="{69C00DDE-BE36-4491-BF7A-A457599AE289}"/>
                  </a:ext>
                </a:extLst>
              </p14:cNvPr>
              <p14:cNvContentPartPr/>
              <p14:nvPr/>
            </p14:nvContentPartPr>
            <p14:xfrm>
              <a:off x="4855680" y="1343880"/>
              <a:ext cx="188280" cy="16200"/>
            </p14:xfrm>
          </p:contentPart>
        </mc:Choice>
        <mc:Fallback xmlns="">
          <p:pic>
            <p:nvPicPr>
              <p:cNvPr id="502" name="Ink 501">
                <a:extLst>
                  <a:ext uri="{FF2B5EF4-FFF2-40B4-BE49-F238E27FC236}">
                    <a16:creationId xmlns:a16="http://schemas.microsoft.com/office/drawing/2014/main" id="{69C00DDE-BE36-4491-BF7A-A457599AE289}"/>
                  </a:ext>
                </a:extLst>
              </p:cNvPr>
              <p:cNvPicPr/>
              <p:nvPr/>
            </p:nvPicPr>
            <p:blipFill>
              <a:blip r:embed="rId158"/>
              <a:stretch>
                <a:fillRect/>
              </a:stretch>
            </p:blipFill>
            <p:spPr>
              <a:xfrm>
                <a:off x="4838040" y="1326240"/>
                <a:ext cx="2239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03" name="Ink 502">
                <a:extLst>
                  <a:ext uri="{FF2B5EF4-FFF2-40B4-BE49-F238E27FC236}">
                    <a16:creationId xmlns:a16="http://schemas.microsoft.com/office/drawing/2014/main" id="{6A74C8FB-5FD5-2DC0-DDE3-0025CEBE4A7A}"/>
                  </a:ext>
                </a:extLst>
              </p14:cNvPr>
              <p14:cNvContentPartPr/>
              <p14:nvPr/>
            </p14:nvContentPartPr>
            <p14:xfrm>
              <a:off x="4772160" y="1340280"/>
              <a:ext cx="241920" cy="230040"/>
            </p14:xfrm>
          </p:contentPart>
        </mc:Choice>
        <mc:Fallback xmlns="">
          <p:pic>
            <p:nvPicPr>
              <p:cNvPr id="503" name="Ink 502">
                <a:extLst>
                  <a:ext uri="{FF2B5EF4-FFF2-40B4-BE49-F238E27FC236}">
                    <a16:creationId xmlns:a16="http://schemas.microsoft.com/office/drawing/2014/main" id="{6A74C8FB-5FD5-2DC0-DDE3-0025CEBE4A7A}"/>
                  </a:ext>
                </a:extLst>
              </p:cNvPr>
              <p:cNvPicPr/>
              <p:nvPr/>
            </p:nvPicPr>
            <p:blipFill>
              <a:blip r:embed="rId160"/>
              <a:stretch>
                <a:fillRect/>
              </a:stretch>
            </p:blipFill>
            <p:spPr>
              <a:xfrm>
                <a:off x="4754160" y="1322280"/>
                <a:ext cx="277560" cy="265680"/>
              </a:xfrm>
              <a:prstGeom prst="rect">
                <a:avLst/>
              </a:prstGeom>
            </p:spPr>
          </p:pic>
        </mc:Fallback>
      </mc:AlternateContent>
      <p:grpSp>
        <p:nvGrpSpPr>
          <p:cNvPr id="323" name="Group 322">
            <a:extLst>
              <a:ext uri="{FF2B5EF4-FFF2-40B4-BE49-F238E27FC236}">
                <a16:creationId xmlns:a16="http://schemas.microsoft.com/office/drawing/2014/main" id="{420D7ED6-9B93-F06C-B46D-6BDEB809170C}"/>
              </a:ext>
            </a:extLst>
          </p:cNvPr>
          <p:cNvGrpSpPr/>
          <p:nvPr/>
        </p:nvGrpSpPr>
        <p:grpSpPr>
          <a:xfrm>
            <a:off x="6872040" y="1699200"/>
            <a:ext cx="639000" cy="318240"/>
            <a:chOff x="6872040" y="1699200"/>
            <a:chExt cx="639000" cy="318240"/>
          </a:xfrm>
        </p:grpSpPr>
        <mc:AlternateContent xmlns:mc="http://schemas.openxmlformats.org/markup-compatibility/2006" xmlns:p14="http://schemas.microsoft.com/office/powerpoint/2010/main">
          <mc:Choice Requires="p14">
            <p:contentPart p14:bwMode="auto" r:id="rId161">
              <p14:nvContentPartPr>
                <p14:cNvPr id="504" name="Ink 503">
                  <a:extLst>
                    <a:ext uri="{FF2B5EF4-FFF2-40B4-BE49-F238E27FC236}">
                      <a16:creationId xmlns:a16="http://schemas.microsoft.com/office/drawing/2014/main" id="{2CEED681-DD1F-AD4A-E88D-1F277478EBC5}"/>
                    </a:ext>
                  </a:extLst>
                </p14:cNvPr>
                <p14:cNvContentPartPr/>
                <p14:nvPr/>
              </p14:nvContentPartPr>
              <p14:xfrm>
                <a:off x="6872040" y="1820520"/>
                <a:ext cx="241920" cy="10080"/>
              </p14:xfrm>
            </p:contentPart>
          </mc:Choice>
          <mc:Fallback xmlns="">
            <p:pic>
              <p:nvPicPr>
                <p:cNvPr id="504" name="Ink 503">
                  <a:extLst>
                    <a:ext uri="{FF2B5EF4-FFF2-40B4-BE49-F238E27FC236}">
                      <a16:creationId xmlns:a16="http://schemas.microsoft.com/office/drawing/2014/main" id="{2CEED681-DD1F-AD4A-E88D-1F277478EBC5}"/>
                    </a:ext>
                  </a:extLst>
                </p:cNvPr>
                <p:cNvPicPr/>
                <p:nvPr/>
              </p:nvPicPr>
              <p:blipFill>
                <a:blip r:embed="rId162"/>
                <a:stretch>
                  <a:fillRect/>
                </a:stretch>
              </p:blipFill>
              <p:spPr>
                <a:xfrm>
                  <a:off x="6854400" y="1802520"/>
                  <a:ext cx="2775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505" name="Ink 504">
                  <a:extLst>
                    <a:ext uri="{FF2B5EF4-FFF2-40B4-BE49-F238E27FC236}">
                      <a16:creationId xmlns:a16="http://schemas.microsoft.com/office/drawing/2014/main" id="{F9CF0EE0-86FB-6893-DFE9-D829538E09C3}"/>
                    </a:ext>
                  </a:extLst>
                </p14:cNvPr>
                <p14:cNvContentPartPr/>
                <p14:nvPr/>
              </p14:nvContentPartPr>
              <p14:xfrm>
                <a:off x="7002000" y="1699200"/>
                <a:ext cx="13320" cy="297000"/>
              </p14:xfrm>
            </p:contentPart>
          </mc:Choice>
          <mc:Fallback xmlns="">
            <p:pic>
              <p:nvPicPr>
                <p:cNvPr id="505" name="Ink 504">
                  <a:extLst>
                    <a:ext uri="{FF2B5EF4-FFF2-40B4-BE49-F238E27FC236}">
                      <a16:creationId xmlns:a16="http://schemas.microsoft.com/office/drawing/2014/main" id="{F9CF0EE0-86FB-6893-DFE9-D829538E09C3}"/>
                    </a:ext>
                  </a:extLst>
                </p:cNvPr>
                <p:cNvPicPr/>
                <p:nvPr/>
              </p:nvPicPr>
              <p:blipFill>
                <a:blip r:embed="rId164"/>
                <a:stretch>
                  <a:fillRect/>
                </a:stretch>
              </p:blipFill>
              <p:spPr>
                <a:xfrm>
                  <a:off x="6984360" y="1681560"/>
                  <a:ext cx="4896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506" name="Ink 505">
                  <a:extLst>
                    <a:ext uri="{FF2B5EF4-FFF2-40B4-BE49-F238E27FC236}">
                      <a16:creationId xmlns:a16="http://schemas.microsoft.com/office/drawing/2014/main" id="{27FB6D3E-0CE4-304E-B12A-9A7FDCF90F4C}"/>
                    </a:ext>
                  </a:extLst>
                </p14:cNvPr>
                <p14:cNvContentPartPr/>
                <p14:nvPr/>
              </p14:nvContentPartPr>
              <p14:xfrm>
                <a:off x="7324200" y="1731600"/>
                <a:ext cx="186840" cy="285840"/>
              </p14:xfrm>
            </p:contentPart>
          </mc:Choice>
          <mc:Fallback xmlns="">
            <p:pic>
              <p:nvPicPr>
                <p:cNvPr id="506" name="Ink 505">
                  <a:extLst>
                    <a:ext uri="{FF2B5EF4-FFF2-40B4-BE49-F238E27FC236}">
                      <a16:creationId xmlns:a16="http://schemas.microsoft.com/office/drawing/2014/main" id="{27FB6D3E-0CE4-304E-B12A-9A7FDCF90F4C}"/>
                    </a:ext>
                  </a:extLst>
                </p:cNvPr>
                <p:cNvPicPr/>
                <p:nvPr/>
              </p:nvPicPr>
              <p:blipFill>
                <a:blip r:embed="rId166"/>
                <a:stretch>
                  <a:fillRect/>
                </a:stretch>
              </p:blipFill>
              <p:spPr>
                <a:xfrm>
                  <a:off x="7306560" y="1713960"/>
                  <a:ext cx="222480" cy="321480"/>
                </a:xfrm>
                <a:prstGeom prst="rect">
                  <a:avLst/>
                </a:prstGeom>
              </p:spPr>
            </p:pic>
          </mc:Fallback>
        </mc:AlternateContent>
      </p:grpSp>
      <p:grpSp>
        <p:nvGrpSpPr>
          <p:cNvPr id="321" name="Group 320">
            <a:extLst>
              <a:ext uri="{FF2B5EF4-FFF2-40B4-BE49-F238E27FC236}">
                <a16:creationId xmlns:a16="http://schemas.microsoft.com/office/drawing/2014/main" id="{BD4C9CB1-0D76-0369-4604-496DA61BB513}"/>
              </a:ext>
            </a:extLst>
          </p:cNvPr>
          <p:cNvGrpSpPr/>
          <p:nvPr/>
        </p:nvGrpSpPr>
        <p:grpSpPr>
          <a:xfrm>
            <a:off x="7793280" y="1779480"/>
            <a:ext cx="477360" cy="290160"/>
            <a:chOff x="7793280" y="1779480"/>
            <a:chExt cx="477360" cy="290160"/>
          </a:xfrm>
        </p:grpSpPr>
        <mc:AlternateContent xmlns:mc="http://schemas.openxmlformats.org/markup-compatibility/2006" xmlns:p14="http://schemas.microsoft.com/office/powerpoint/2010/main">
          <mc:Choice Requires="p14">
            <p:contentPart p14:bwMode="auto" r:id="rId167">
              <p14:nvContentPartPr>
                <p14:cNvPr id="507" name="Ink 506">
                  <a:extLst>
                    <a:ext uri="{FF2B5EF4-FFF2-40B4-BE49-F238E27FC236}">
                      <a16:creationId xmlns:a16="http://schemas.microsoft.com/office/drawing/2014/main" id="{36B3996C-58A6-2941-3F65-C277BBE1D18F}"/>
                    </a:ext>
                  </a:extLst>
                </p14:cNvPr>
                <p14:cNvContentPartPr/>
                <p14:nvPr/>
              </p14:nvContentPartPr>
              <p14:xfrm>
                <a:off x="7793280" y="1779480"/>
                <a:ext cx="213840" cy="244800"/>
              </p14:xfrm>
            </p:contentPart>
          </mc:Choice>
          <mc:Fallback xmlns="">
            <p:pic>
              <p:nvPicPr>
                <p:cNvPr id="507" name="Ink 506">
                  <a:extLst>
                    <a:ext uri="{FF2B5EF4-FFF2-40B4-BE49-F238E27FC236}">
                      <a16:creationId xmlns:a16="http://schemas.microsoft.com/office/drawing/2014/main" id="{36B3996C-58A6-2941-3F65-C277BBE1D18F}"/>
                    </a:ext>
                  </a:extLst>
                </p:cNvPr>
                <p:cNvPicPr/>
                <p:nvPr/>
              </p:nvPicPr>
              <p:blipFill>
                <a:blip r:embed="rId168"/>
                <a:stretch>
                  <a:fillRect/>
                </a:stretch>
              </p:blipFill>
              <p:spPr>
                <a:xfrm>
                  <a:off x="7775280" y="1761480"/>
                  <a:ext cx="24948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508" name="Ink 507">
                  <a:extLst>
                    <a:ext uri="{FF2B5EF4-FFF2-40B4-BE49-F238E27FC236}">
                      <a16:creationId xmlns:a16="http://schemas.microsoft.com/office/drawing/2014/main" id="{34EA071A-0154-0003-2294-E2E39EAC660A}"/>
                    </a:ext>
                  </a:extLst>
                </p14:cNvPr>
                <p14:cNvContentPartPr/>
                <p14:nvPr/>
              </p14:nvContentPartPr>
              <p14:xfrm>
                <a:off x="7814880" y="1792080"/>
                <a:ext cx="153000" cy="217440"/>
              </p14:xfrm>
            </p:contentPart>
          </mc:Choice>
          <mc:Fallback xmlns="">
            <p:pic>
              <p:nvPicPr>
                <p:cNvPr id="508" name="Ink 507">
                  <a:extLst>
                    <a:ext uri="{FF2B5EF4-FFF2-40B4-BE49-F238E27FC236}">
                      <a16:creationId xmlns:a16="http://schemas.microsoft.com/office/drawing/2014/main" id="{34EA071A-0154-0003-2294-E2E39EAC660A}"/>
                    </a:ext>
                  </a:extLst>
                </p:cNvPr>
                <p:cNvPicPr/>
                <p:nvPr/>
              </p:nvPicPr>
              <p:blipFill>
                <a:blip r:embed="rId170"/>
                <a:stretch>
                  <a:fillRect/>
                </a:stretch>
              </p:blipFill>
              <p:spPr>
                <a:xfrm>
                  <a:off x="7797240" y="1774080"/>
                  <a:ext cx="1886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509" name="Ink 508">
                  <a:extLst>
                    <a:ext uri="{FF2B5EF4-FFF2-40B4-BE49-F238E27FC236}">
                      <a16:creationId xmlns:a16="http://schemas.microsoft.com/office/drawing/2014/main" id="{0549AF4A-514A-8175-8EFD-2C9215BD147B}"/>
                    </a:ext>
                  </a:extLst>
                </p14:cNvPr>
                <p14:cNvContentPartPr/>
                <p14:nvPr/>
              </p14:nvContentPartPr>
              <p14:xfrm>
                <a:off x="8094600" y="1780560"/>
                <a:ext cx="176040" cy="289080"/>
              </p14:xfrm>
            </p:contentPart>
          </mc:Choice>
          <mc:Fallback xmlns="">
            <p:pic>
              <p:nvPicPr>
                <p:cNvPr id="509" name="Ink 508">
                  <a:extLst>
                    <a:ext uri="{FF2B5EF4-FFF2-40B4-BE49-F238E27FC236}">
                      <a16:creationId xmlns:a16="http://schemas.microsoft.com/office/drawing/2014/main" id="{0549AF4A-514A-8175-8EFD-2C9215BD147B}"/>
                    </a:ext>
                  </a:extLst>
                </p:cNvPr>
                <p:cNvPicPr/>
                <p:nvPr/>
              </p:nvPicPr>
              <p:blipFill>
                <a:blip r:embed="rId172"/>
                <a:stretch>
                  <a:fillRect/>
                </a:stretch>
              </p:blipFill>
              <p:spPr>
                <a:xfrm>
                  <a:off x="8076600" y="1762560"/>
                  <a:ext cx="211680" cy="324720"/>
                </a:xfrm>
                <a:prstGeom prst="rect">
                  <a:avLst/>
                </a:prstGeom>
              </p:spPr>
            </p:pic>
          </mc:Fallback>
        </mc:AlternateContent>
      </p:grpSp>
      <p:grpSp>
        <p:nvGrpSpPr>
          <p:cNvPr id="320" name="Group 319">
            <a:extLst>
              <a:ext uri="{FF2B5EF4-FFF2-40B4-BE49-F238E27FC236}">
                <a16:creationId xmlns:a16="http://schemas.microsoft.com/office/drawing/2014/main" id="{5B8F03BA-F590-1FEC-188E-356BA7860ED7}"/>
              </a:ext>
            </a:extLst>
          </p:cNvPr>
          <p:cNvGrpSpPr/>
          <p:nvPr/>
        </p:nvGrpSpPr>
        <p:grpSpPr>
          <a:xfrm>
            <a:off x="8506080" y="1724040"/>
            <a:ext cx="25920" cy="364680"/>
            <a:chOff x="8506080" y="1724040"/>
            <a:chExt cx="25920" cy="364680"/>
          </a:xfrm>
        </p:grpSpPr>
        <mc:AlternateContent xmlns:mc="http://schemas.openxmlformats.org/markup-compatibility/2006" xmlns:p14="http://schemas.microsoft.com/office/powerpoint/2010/main">
          <mc:Choice Requires="p14">
            <p:contentPart p14:bwMode="auto" r:id="rId173">
              <p14:nvContentPartPr>
                <p14:cNvPr id="510" name="Ink 509">
                  <a:extLst>
                    <a:ext uri="{FF2B5EF4-FFF2-40B4-BE49-F238E27FC236}">
                      <a16:creationId xmlns:a16="http://schemas.microsoft.com/office/drawing/2014/main" id="{18C6E50D-D50C-50EC-2919-BDC8051A825F}"/>
                    </a:ext>
                  </a:extLst>
                </p14:cNvPr>
                <p14:cNvContentPartPr/>
                <p14:nvPr/>
              </p14:nvContentPartPr>
              <p14:xfrm>
                <a:off x="8508960" y="1724040"/>
                <a:ext cx="23040" cy="263520"/>
              </p14:xfrm>
            </p:contentPart>
          </mc:Choice>
          <mc:Fallback xmlns="">
            <p:pic>
              <p:nvPicPr>
                <p:cNvPr id="510" name="Ink 509">
                  <a:extLst>
                    <a:ext uri="{FF2B5EF4-FFF2-40B4-BE49-F238E27FC236}">
                      <a16:creationId xmlns:a16="http://schemas.microsoft.com/office/drawing/2014/main" id="{18C6E50D-D50C-50EC-2919-BDC8051A825F}"/>
                    </a:ext>
                  </a:extLst>
                </p:cNvPr>
                <p:cNvPicPr/>
                <p:nvPr/>
              </p:nvPicPr>
              <p:blipFill>
                <a:blip r:embed="rId174"/>
                <a:stretch>
                  <a:fillRect/>
                </a:stretch>
              </p:blipFill>
              <p:spPr>
                <a:xfrm>
                  <a:off x="8490960" y="1706040"/>
                  <a:ext cx="586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511" name="Ink 510">
                  <a:extLst>
                    <a:ext uri="{FF2B5EF4-FFF2-40B4-BE49-F238E27FC236}">
                      <a16:creationId xmlns:a16="http://schemas.microsoft.com/office/drawing/2014/main" id="{A041810B-FE2C-460C-4CF5-98F3F4CBA78D}"/>
                    </a:ext>
                  </a:extLst>
                </p14:cNvPr>
                <p14:cNvContentPartPr/>
                <p14:nvPr/>
              </p14:nvContentPartPr>
              <p14:xfrm>
                <a:off x="8506080" y="2079720"/>
                <a:ext cx="15840" cy="9000"/>
              </p14:xfrm>
            </p:contentPart>
          </mc:Choice>
          <mc:Fallback xmlns="">
            <p:pic>
              <p:nvPicPr>
                <p:cNvPr id="511" name="Ink 510">
                  <a:extLst>
                    <a:ext uri="{FF2B5EF4-FFF2-40B4-BE49-F238E27FC236}">
                      <a16:creationId xmlns:a16="http://schemas.microsoft.com/office/drawing/2014/main" id="{A041810B-FE2C-460C-4CF5-98F3F4CBA78D}"/>
                    </a:ext>
                  </a:extLst>
                </p:cNvPr>
                <p:cNvPicPr/>
                <p:nvPr/>
              </p:nvPicPr>
              <p:blipFill>
                <a:blip r:embed="rId176"/>
                <a:stretch>
                  <a:fillRect/>
                </a:stretch>
              </p:blipFill>
              <p:spPr>
                <a:xfrm>
                  <a:off x="8488440" y="2062080"/>
                  <a:ext cx="51480" cy="44640"/>
                </a:xfrm>
                <a:prstGeom prst="rect">
                  <a:avLst/>
                </a:prstGeom>
              </p:spPr>
            </p:pic>
          </mc:Fallback>
        </mc:AlternateContent>
      </p:grpSp>
    </p:spTree>
    <p:extLst>
      <p:ext uri="{BB962C8B-B14F-4D97-AF65-F5344CB8AC3E}">
        <p14:creationId xmlns:p14="http://schemas.microsoft.com/office/powerpoint/2010/main" val="2579301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189</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5. Let’s Play A Game!</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5" name="TextBox 4">
            <a:extLst>
              <a:ext uri="{FF2B5EF4-FFF2-40B4-BE49-F238E27FC236}">
                <a16:creationId xmlns:a16="http://schemas.microsoft.com/office/drawing/2014/main" id="{3CCA8E75-41B6-0AC7-4607-769DEBAFB7BE}"/>
              </a:ext>
            </a:extLst>
          </p:cNvPr>
          <p:cNvSpPr txBox="1"/>
          <p:nvPr/>
        </p:nvSpPr>
        <p:spPr>
          <a:xfrm>
            <a:off x="714000" y="1341065"/>
            <a:ext cx="6255600" cy="923330"/>
          </a:xfrm>
          <a:prstGeom prst="rect">
            <a:avLst/>
          </a:prstGeom>
          <a:noFill/>
        </p:spPr>
        <p:txBody>
          <a:bodyPr wrap="square">
            <a:spAutoFit/>
          </a:bodyPr>
          <a:lstStyle/>
          <a:p>
            <a:r>
              <a:rPr lang="en-US" sz="1800" dirty="0">
                <a:solidFill>
                  <a:schemeClr val="bg1"/>
                </a:solidFill>
                <a:latin typeface="Montserrat SemiBold" pitchFamily="2" charset="0"/>
              </a:rPr>
              <a:t>We want to </a:t>
            </a:r>
            <a:r>
              <a:rPr lang="en-US" sz="1800" dirty="0" err="1">
                <a:solidFill>
                  <a:schemeClr val="bg1"/>
                </a:solidFill>
                <a:latin typeface="Montserrat SemiBold" pitchFamily="2" charset="0"/>
              </a:rPr>
              <a:t>maximise</a:t>
            </a:r>
            <a:r>
              <a:rPr lang="en-US" sz="1800" dirty="0">
                <a:solidFill>
                  <a:schemeClr val="bg1"/>
                </a:solidFill>
                <a:latin typeface="Montserrat SemiBold" pitchFamily="2" charset="0"/>
              </a:rPr>
              <a:t> the total weight of all black edges in the MST. One way to find a good solution is to use the cut property of MSTs!</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468488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3A728B-C911-FC40-DCBA-F9B210E931FC}"/>
              </a:ext>
            </a:extLst>
          </p:cNvPr>
          <p:cNvSpPr>
            <a:spLocks noGrp="1"/>
          </p:cNvSpPr>
          <p:nvPr>
            <p:ph type="sldNum" idx="12"/>
          </p:nvPr>
        </p:nvSpPr>
        <p:spPr/>
        <p:txBody>
          <a:bodyPr>
            <a:normAutofit fontScale="92500" lnSpcReduction="10000"/>
          </a:bodyPr>
          <a:lstStyle/>
          <a:p>
            <a:pPr marL="0" lvl="0" indent="0" algn="ctr" rtl="0">
              <a:spcBef>
                <a:spcPts val="0"/>
              </a:spcBef>
              <a:spcAft>
                <a:spcPts val="0"/>
              </a:spcAft>
              <a:buNone/>
            </a:pPr>
            <a:fld id="{00000000-1234-1234-1234-123412341234}" type="slidenum">
              <a:rPr lang="en" smtClean="0"/>
              <a:t>19</a:t>
            </a:fld>
            <a:endParaRPr lang="en"/>
          </a:p>
        </p:txBody>
      </p:sp>
      <p:sp>
        <p:nvSpPr>
          <p:cNvPr id="8" name="Title 7">
            <a:extLst>
              <a:ext uri="{FF2B5EF4-FFF2-40B4-BE49-F238E27FC236}">
                <a16:creationId xmlns:a16="http://schemas.microsoft.com/office/drawing/2014/main" id="{7C28AF71-785A-16DF-B729-4A1048588926}"/>
              </a:ext>
            </a:extLst>
          </p:cNvPr>
          <p:cNvSpPr>
            <a:spLocks noGrp="1"/>
          </p:cNvSpPr>
          <p:nvPr>
            <p:ph type="title"/>
          </p:nvPr>
        </p:nvSpPr>
        <p:spPr/>
        <p:txBody>
          <a:bodyPr/>
          <a:lstStyle/>
          <a:p>
            <a:r>
              <a:rPr lang="en-US" sz="3200" dirty="0"/>
              <a:t>Quick Union (Disjoint Sets)</a:t>
            </a:r>
            <a:endParaRPr lang="en-SG" sz="3200" dirty="0"/>
          </a:p>
        </p:txBody>
      </p:sp>
      <p:sp>
        <p:nvSpPr>
          <p:cNvPr id="9" name="Google Shape;337;p36">
            <a:extLst>
              <a:ext uri="{FF2B5EF4-FFF2-40B4-BE49-F238E27FC236}">
                <a16:creationId xmlns:a16="http://schemas.microsoft.com/office/drawing/2014/main" id="{526FDEB3-6F4B-61B0-2E6F-A96D55B634F6}"/>
              </a:ext>
            </a:extLst>
          </p:cNvPr>
          <p:cNvSpPr txBox="1">
            <a:spLocks/>
          </p:cNvSpPr>
          <p:nvPr/>
        </p:nvSpPr>
        <p:spPr>
          <a:xfrm>
            <a:off x="714000" y="1217859"/>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Goal: </a:t>
            </a:r>
            <a:r>
              <a:rPr lang="en-US" sz="2000" dirty="0" err="1">
                <a:solidFill>
                  <a:schemeClr val="lt1"/>
                </a:solidFill>
                <a:latin typeface="Montserrat SemiBold" pitchFamily="2" charset="0"/>
                <a:ea typeface="Roboto" panose="02000000000000000000" pitchFamily="2" charset="0"/>
              </a:rPr>
              <a:t>Optimise</a:t>
            </a:r>
            <a:r>
              <a:rPr lang="en-US" sz="2000" dirty="0">
                <a:solidFill>
                  <a:schemeClr val="lt1"/>
                </a:solidFill>
                <a:latin typeface="Montserrat SemiBold" pitchFamily="2" charset="0"/>
                <a:ea typeface="Roboto" panose="02000000000000000000" pitchFamily="2" charset="0"/>
              </a:rPr>
              <a:t> Union</a:t>
            </a:r>
          </a:p>
        </p:txBody>
      </p:sp>
      <p:sp>
        <p:nvSpPr>
          <p:cNvPr id="11" name="Google Shape;337;p36">
            <a:extLst>
              <a:ext uri="{FF2B5EF4-FFF2-40B4-BE49-F238E27FC236}">
                <a16:creationId xmlns:a16="http://schemas.microsoft.com/office/drawing/2014/main" id="{51A62405-021A-D07E-0261-08AC1F4ECFFA}"/>
              </a:ext>
            </a:extLst>
          </p:cNvPr>
          <p:cNvSpPr txBox="1">
            <a:spLocks/>
          </p:cNvSpPr>
          <p:nvPr/>
        </p:nvSpPr>
        <p:spPr>
          <a:xfrm>
            <a:off x="1185268" y="1940147"/>
            <a:ext cx="1346917"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Element</a:t>
            </a:r>
          </a:p>
        </p:txBody>
      </p:sp>
      <p:sp>
        <p:nvSpPr>
          <p:cNvPr id="7" name="Google Shape;337;p36">
            <a:extLst>
              <a:ext uri="{FF2B5EF4-FFF2-40B4-BE49-F238E27FC236}">
                <a16:creationId xmlns:a16="http://schemas.microsoft.com/office/drawing/2014/main" id="{49FAF0E6-24F7-429D-9177-C0F6024C997E}"/>
              </a:ext>
            </a:extLst>
          </p:cNvPr>
          <p:cNvSpPr txBox="1">
            <a:spLocks/>
          </p:cNvSpPr>
          <p:nvPr/>
        </p:nvSpPr>
        <p:spPr>
          <a:xfrm>
            <a:off x="714000" y="2422577"/>
            <a:ext cx="1818185"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US" sz="2000" dirty="0">
                <a:solidFill>
                  <a:schemeClr val="lt1"/>
                </a:solidFill>
                <a:latin typeface="Montserrat SemiBold" pitchFamily="2" charset="0"/>
                <a:ea typeface="Roboto" panose="02000000000000000000" pitchFamily="2" charset="0"/>
              </a:rPr>
              <a:t>Parent</a:t>
            </a:r>
          </a:p>
        </p:txBody>
      </p:sp>
      <p:sp>
        <p:nvSpPr>
          <p:cNvPr id="10" name="Google Shape;337;p36">
            <a:extLst>
              <a:ext uri="{FF2B5EF4-FFF2-40B4-BE49-F238E27FC236}">
                <a16:creationId xmlns:a16="http://schemas.microsoft.com/office/drawing/2014/main" id="{07826070-FF67-478F-8A01-3B30C4D30C11}"/>
              </a:ext>
            </a:extLst>
          </p:cNvPr>
          <p:cNvSpPr txBox="1">
            <a:spLocks/>
          </p:cNvSpPr>
          <p:nvPr/>
        </p:nvSpPr>
        <p:spPr>
          <a:xfrm>
            <a:off x="2824154" y="1940147"/>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bg1"/>
                </a:solidFill>
                <a:latin typeface="Montserrat SemiBold" pitchFamily="2" charset="0"/>
                <a:ea typeface="Roboto" panose="02000000000000000000" pitchFamily="2" charset="0"/>
              </a:rPr>
              <a:t>A</a:t>
            </a:r>
          </a:p>
        </p:txBody>
      </p:sp>
      <p:sp>
        <p:nvSpPr>
          <p:cNvPr id="12" name="Google Shape;337;p36">
            <a:extLst>
              <a:ext uri="{FF2B5EF4-FFF2-40B4-BE49-F238E27FC236}">
                <a16:creationId xmlns:a16="http://schemas.microsoft.com/office/drawing/2014/main" id="{E99AE35F-ED0A-4754-883C-B9ED8C0FF82D}"/>
              </a:ext>
            </a:extLst>
          </p:cNvPr>
          <p:cNvSpPr txBox="1">
            <a:spLocks/>
          </p:cNvSpPr>
          <p:nvPr/>
        </p:nvSpPr>
        <p:spPr>
          <a:xfrm>
            <a:off x="2824154" y="2422577"/>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bg1"/>
                </a:solidFill>
                <a:latin typeface="Montserrat SemiBold" pitchFamily="2" charset="0"/>
                <a:ea typeface="Roboto" panose="02000000000000000000" pitchFamily="2" charset="0"/>
              </a:rPr>
              <a:t>E</a:t>
            </a:r>
          </a:p>
        </p:txBody>
      </p:sp>
      <p:sp>
        <p:nvSpPr>
          <p:cNvPr id="15" name="Google Shape;337;p36">
            <a:extLst>
              <a:ext uri="{FF2B5EF4-FFF2-40B4-BE49-F238E27FC236}">
                <a16:creationId xmlns:a16="http://schemas.microsoft.com/office/drawing/2014/main" id="{25930596-6A9E-4D4D-91FF-0D1F14E462E2}"/>
              </a:ext>
            </a:extLst>
          </p:cNvPr>
          <p:cNvSpPr txBox="1">
            <a:spLocks/>
          </p:cNvSpPr>
          <p:nvPr/>
        </p:nvSpPr>
        <p:spPr>
          <a:xfrm>
            <a:off x="3412652" y="1939160"/>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B</a:t>
            </a:r>
          </a:p>
        </p:txBody>
      </p:sp>
      <p:sp>
        <p:nvSpPr>
          <p:cNvPr id="16" name="Google Shape;337;p36">
            <a:extLst>
              <a:ext uri="{FF2B5EF4-FFF2-40B4-BE49-F238E27FC236}">
                <a16:creationId xmlns:a16="http://schemas.microsoft.com/office/drawing/2014/main" id="{435E631B-06ED-4C09-AA85-BC8A8BB3DD78}"/>
              </a:ext>
            </a:extLst>
          </p:cNvPr>
          <p:cNvSpPr txBox="1">
            <a:spLocks/>
          </p:cNvSpPr>
          <p:nvPr/>
        </p:nvSpPr>
        <p:spPr>
          <a:xfrm>
            <a:off x="3412652" y="2421590"/>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bg1"/>
                </a:solidFill>
                <a:latin typeface="Montserrat SemiBold" pitchFamily="2" charset="0"/>
                <a:ea typeface="Roboto" panose="02000000000000000000" pitchFamily="2" charset="0"/>
              </a:rPr>
              <a:t>A</a:t>
            </a:r>
          </a:p>
        </p:txBody>
      </p:sp>
      <p:sp>
        <p:nvSpPr>
          <p:cNvPr id="17" name="Google Shape;337;p36">
            <a:extLst>
              <a:ext uri="{FF2B5EF4-FFF2-40B4-BE49-F238E27FC236}">
                <a16:creationId xmlns:a16="http://schemas.microsoft.com/office/drawing/2014/main" id="{7F0F5AF6-D350-4F94-AE44-E66FB4B9EC74}"/>
              </a:ext>
            </a:extLst>
          </p:cNvPr>
          <p:cNvSpPr txBox="1">
            <a:spLocks/>
          </p:cNvSpPr>
          <p:nvPr/>
        </p:nvSpPr>
        <p:spPr>
          <a:xfrm>
            <a:off x="4001150" y="1938173"/>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rgbClr val="FFFF00"/>
                </a:solidFill>
                <a:latin typeface="Montserrat SemiBold" pitchFamily="2" charset="0"/>
                <a:ea typeface="Roboto" panose="02000000000000000000" pitchFamily="2" charset="0"/>
              </a:rPr>
              <a:t>C</a:t>
            </a:r>
          </a:p>
        </p:txBody>
      </p:sp>
      <p:sp>
        <p:nvSpPr>
          <p:cNvPr id="18" name="Google Shape;337;p36">
            <a:extLst>
              <a:ext uri="{FF2B5EF4-FFF2-40B4-BE49-F238E27FC236}">
                <a16:creationId xmlns:a16="http://schemas.microsoft.com/office/drawing/2014/main" id="{601A55C1-50C1-473D-88F1-459F31B715CF}"/>
              </a:ext>
            </a:extLst>
          </p:cNvPr>
          <p:cNvSpPr txBox="1">
            <a:spLocks/>
          </p:cNvSpPr>
          <p:nvPr/>
        </p:nvSpPr>
        <p:spPr>
          <a:xfrm>
            <a:off x="4001150" y="2420603"/>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bg1"/>
                </a:solidFill>
                <a:latin typeface="Montserrat SemiBold" pitchFamily="2" charset="0"/>
                <a:ea typeface="Roboto" panose="02000000000000000000" pitchFamily="2" charset="0"/>
              </a:rPr>
              <a:t>B</a:t>
            </a:r>
          </a:p>
        </p:txBody>
      </p:sp>
      <p:sp>
        <p:nvSpPr>
          <p:cNvPr id="19" name="Google Shape;337;p36">
            <a:extLst>
              <a:ext uri="{FF2B5EF4-FFF2-40B4-BE49-F238E27FC236}">
                <a16:creationId xmlns:a16="http://schemas.microsoft.com/office/drawing/2014/main" id="{D3E969FB-407C-4646-AB83-2FCF40024D2A}"/>
              </a:ext>
            </a:extLst>
          </p:cNvPr>
          <p:cNvSpPr txBox="1">
            <a:spLocks/>
          </p:cNvSpPr>
          <p:nvPr/>
        </p:nvSpPr>
        <p:spPr>
          <a:xfrm>
            <a:off x="4589648" y="1937186"/>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rgbClr val="FFFF00"/>
                </a:solidFill>
                <a:latin typeface="Montserrat SemiBold" pitchFamily="2" charset="0"/>
                <a:ea typeface="Roboto" panose="02000000000000000000" pitchFamily="2" charset="0"/>
              </a:rPr>
              <a:t>D</a:t>
            </a:r>
          </a:p>
        </p:txBody>
      </p:sp>
      <p:sp>
        <p:nvSpPr>
          <p:cNvPr id="20" name="Google Shape;337;p36">
            <a:extLst>
              <a:ext uri="{FF2B5EF4-FFF2-40B4-BE49-F238E27FC236}">
                <a16:creationId xmlns:a16="http://schemas.microsoft.com/office/drawing/2014/main" id="{2C53A1E8-30E7-481C-9771-F92C3B943AEE}"/>
              </a:ext>
            </a:extLst>
          </p:cNvPr>
          <p:cNvSpPr txBox="1">
            <a:spLocks/>
          </p:cNvSpPr>
          <p:nvPr/>
        </p:nvSpPr>
        <p:spPr>
          <a:xfrm>
            <a:off x="4589648" y="2419616"/>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bg1"/>
                </a:solidFill>
                <a:latin typeface="Montserrat SemiBold" pitchFamily="2" charset="0"/>
                <a:ea typeface="Roboto" panose="02000000000000000000" pitchFamily="2" charset="0"/>
              </a:rPr>
              <a:t>E</a:t>
            </a:r>
          </a:p>
        </p:txBody>
      </p:sp>
      <p:sp>
        <p:nvSpPr>
          <p:cNvPr id="21" name="Google Shape;337;p36">
            <a:extLst>
              <a:ext uri="{FF2B5EF4-FFF2-40B4-BE49-F238E27FC236}">
                <a16:creationId xmlns:a16="http://schemas.microsoft.com/office/drawing/2014/main" id="{52E710B1-F3F7-4D81-928F-480E833EE1BA}"/>
              </a:ext>
            </a:extLst>
          </p:cNvPr>
          <p:cNvSpPr txBox="1">
            <a:spLocks/>
          </p:cNvSpPr>
          <p:nvPr/>
        </p:nvSpPr>
        <p:spPr>
          <a:xfrm>
            <a:off x="5178146" y="1936199"/>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bg1"/>
                </a:solidFill>
                <a:latin typeface="Montserrat SemiBold" pitchFamily="2" charset="0"/>
                <a:ea typeface="Roboto" panose="02000000000000000000" pitchFamily="2" charset="0"/>
              </a:rPr>
              <a:t>E</a:t>
            </a:r>
          </a:p>
        </p:txBody>
      </p:sp>
      <p:sp>
        <p:nvSpPr>
          <p:cNvPr id="22" name="Google Shape;337;p36">
            <a:extLst>
              <a:ext uri="{FF2B5EF4-FFF2-40B4-BE49-F238E27FC236}">
                <a16:creationId xmlns:a16="http://schemas.microsoft.com/office/drawing/2014/main" id="{4C989800-4DE8-4B55-A36A-8756E7095BE4}"/>
              </a:ext>
            </a:extLst>
          </p:cNvPr>
          <p:cNvSpPr txBox="1">
            <a:spLocks/>
          </p:cNvSpPr>
          <p:nvPr/>
        </p:nvSpPr>
        <p:spPr>
          <a:xfrm>
            <a:off x="5178146" y="2418629"/>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bg1"/>
                </a:solidFill>
                <a:latin typeface="Montserrat SemiBold" pitchFamily="2" charset="0"/>
                <a:ea typeface="Roboto" panose="02000000000000000000" pitchFamily="2" charset="0"/>
              </a:rPr>
              <a:t>E</a:t>
            </a:r>
          </a:p>
        </p:txBody>
      </p:sp>
      <p:sp>
        <p:nvSpPr>
          <p:cNvPr id="23" name="Google Shape;337;p36">
            <a:extLst>
              <a:ext uri="{FF2B5EF4-FFF2-40B4-BE49-F238E27FC236}">
                <a16:creationId xmlns:a16="http://schemas.microsoft.com/office/drawing/2014/main" id="{5234FBD2-5324-4C1E-B0A6-3BB4A9F572A3}"/>
              </a:ext>
            </a:extLst>
          </p:cNvPr>
          <p:cNvSpPr txBox="1">
            <a:spLocks/>
          </p:cNvSpPr>
          <p:nvPr/>
        </p:nvSpPr>
        <p:spPr>
          <a:xfrm>
            <a:off x="5766644" y="1935212"/>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F</a:t>
            </a:r>
          </a:p>
        </p:txBody>
      </p:sp>
      <p:sp>
        <p:nvSpPr>
          <p:cNvPr id="24" name="Google Shape;337;p36">
            <a:extLst>
              <a:ext uri="{FF2B5EF4-FFF2-40B4-BE49-F238E27FC236}">
                <a16:creationId xmlns:a16="http://schemas.microsoft.com/office/drawing/2014/main" id="{3FD10AC5-C8A7-4897-A3C2-76504DA3105B}"/>
              </a:ext>
            </a:extLst>
          </p:cNvPr>
          <p:cNvSpPr txBox="1">
            <a:spLocks/>
          </p:cNvSpPr>
          <p:nvPr/>
        </p:nvSpPr>
        <p:spPr>
          <a:xfrm>
            <a:off x="5766644" y="2417642"/>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E</a:t>
            </a:r>
          </a:p>
        </p:txBody>
      </p:sp>
      <p:sp>
        <p:nvSpPr>
          <p:cNvPr id="25" name="Google Shape;337;p36">
            <a:extLst>
              <a:ext uri="{FF2B5EF4-FFF2-40B4-BE49-F238E27FC236}">
                <a16:creationId xmlns:a16="http://schemas.microsoft.com/office/drawing/2014/main" id="{5D3ABA9F-36EE-41F4-AE1A-A2E19ED3B750}"/>
              </a:ext>
            </a:extLst>
          </p:cNvPr>
          <p:cNvSpPr txBox="1">
            <a:spLocks/>
          </p:cNvSpPr>
          <p:nvPr/>
        </p:nvSpPr>
        <p:spPr>
          <a:xfrm>
            <a:off x="6355142" y="1934225"/>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G</a:t>
            </a:r>
          </a:p>
        </p:txBody>
      </p:sp>
      <p:sp>
        <p:nvSpPr>
          <p:cNvPr id="26" name="Google Shape;337;p36">
            <a:extLst>
              <a:ext uri="{FF2B5EF4-FFF2-40B4-BE49-F238E27FC236}">
                <a16:creationId xmlns:a16="http://schemas.microsoft.com/office/drawing/2014/main" id="{77765008-A74A-43D7-B79F-2430519F2F9A}"/>
              </a:ext>
            </a:extLst>
          </p:cNvPr>
          <p:cNvSpPr txBox="1">
            <a:spLocks/>
          </p:cNvSpPr>
          <p:nvPr/>
        </p:nvSpPr>
        <p:spPr>
          <a:xfrm>
            <a:off x="6355142" y="2416655"/>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27" name="Google Shape;337;p36">
            <a:extLst>
              <a:ext uri="{FF2B5EF4-FFF2-40B4-BE49-F238E27FC236}">
                <a16:creationId xmlns:a16="http://schemas.microsoft.com/office/drawing/2014/main" id="{AEA40AAB-B6FA-439D-A5A2-40051AE71683}"/>
              </a:ext>
            </a:extLst>
          </p:cNvPr>
          <p:cNvSpPr txBox="1">
            <a:spLocks/>
          </p:cNvSpPr>
          <p:nvPr/>
        </p:nvSpPr>
        <p:spPr>
          <a:xfrm>
            <a:off x="6943640" y="1933238"/>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H</a:t>
            </a:r>
          </a:p>
        </p:txBody>
      </p:sp>
      <p:sp>
        <p:nvSpPr>
          <p:cNvPr id="28" name="Google Shape;337;p36">
            <a:extLst>
              <a:ext uri="{FF2B5EF4-FFF2-40B4-BE49-F238E27FC236}">
                <a16:creationId xmlns:a16="http://schemas.microsoft.com/office/drawing/2014/main" id="{4BADC958-90E9-48F5-802C-2B5FE194EC5D}"/>
              </a:ext>
            </a:extLst>
          </p:cNvPr>
          <p:cNvSpPr txBox="1">
            <a:spLocks/>
          </p:cNvSpPr>
          <p:nvPr/>
        </p:nvSpPr>
        <p:spPr>
          <a:xfrm>
            <a:off x="6943640" y="2415668"/>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29" name="Google Shape;337;p36">
            <a:extLst>
              <a:ext uri="{FF2B5EF4-FFF2-40B4-BE49-F238E27FC236}">
                <a16:creationId xmlns:a16="http://schemas.microsoft.com/office/drawing/2014/main" id="{D8F7623A-014B-4977-B33E-C4DB97DE833A}"/>
              </a:ext>
            </a:extLst>
          </p:cNvPr>
          <p:cNvSpPr txBox="1">
            <a:spLocks/>
          </p:cNvSpPr>
          <p:nvPr/>
        </p:nvSpPr>
        <p:spPr>
          <a:xfrm>
            <a:off x="714000" y="3104939"/>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Check the very last parent of C and D</a:t>
            </a:r>
          </a:p>
        </p:txBody>
      </p:sp>
      <p:sp>
        <p:nvSpPr>
          <p:cNvPr id="30" name="Google Shape;337;p36">
            <a:extLst>
              <a:ext uri="{FF2B5EF4-FFF2-40B4-BE49-F238E27FC236}">
                <a16:creationId xmlns:a16="http://schemas.microsoft.com/office/drawing/2014/main" id="{7C0CFF0B-D594-4667-AF72-2EFC3A46EF56}"/>
              </a:ext>
            </a:extLst>
          </p:cNvPr>
          <p:cNvSpPr txBox="1">
            <a:spLocks/>
          </p:cNvSpPr>
          <p:nvPr/>
        </p:nvSpPr>
        <p:spPr>
          <a:xfrm>
            <a:off x="714000" y="3620386"/>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Last parent of C = E, last parent of D = E. They are in the same component</a:t>
            </a:r>
          </a:p>
        </p:txBody>
      </p:sp>
    </p:spTree>
    <p:extLst>
      <p:ext uri="{BB962C8B-B14F-4D97-AF65-F5344CB8AC3E}">
        <p14:creationId xmlns:p14="http://schemas.microsoft.com/office/powerpoint/2010/main" val="2972372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190</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5. Let’s Play A Game!</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grpSp>
        <p:nvGrpSpPr>
          <p:cNvPr id="477" name="Group 476">
            <a:extLst>
              <a:ext uri="{FF2B5EF4-FFF2-40B4-BE49-F238E27FC236}">
                <a16:creationId xmlns:a16="http://schemas.microsoft.com/office/drawing/2014/main" id="{8C355384-4392-587B-5C73-F2A8DF75D9E8}"/>
              </a:ext>
            </a:extLst>
          </p:cNvPr>
          <p:cNvGrpSpPr/>
          <p:nvPr/>
        </p:nvGrpSpPr>
        <p:grpSpPr>
          <a:xfrm>
            <a:off x="1669584" y="2229024"/>
            <a:ext cx="1568880" cy="2775960"/>
            <a:chOff x="1669584" y="2229024"/>
            <a:chExt cx="1568880" cy="2775960"/>
          </a:xfrm>
        </p:grpSpPr>
        <mc:AlternateContent xmlns:mc="http://schemas.openxmlformats.org/markup-compatibility/2006" xmlns:p14="http://schemas.microsoft.com/office/powerpoint/2010/main">
          <mc:Choice Requires="p14">
            <p:contentPart p14:bwMode="auto" r:id="rId3">
              <p14:nvContentPartPr>
                <p14:cNvPr id="438" name="Ink 437">
                  <a:extLst>
                    <a:ext uri="{FF2B5EF4-FFF2-40B4-BE49-F238E27FC236}">
                      <a16:creationId xmlns:a16="http://schemas.microsoft.com/office/drawing/2014/main" id="{F2E5B21F-8593-9587-F4A7-3C66C104C916}"/>
                    </a:ext>
                  </a:extLst>
                </p14:cNvPr>
                <p14:cNvContentPartPr/>
                <p14:nvPr/>
              </p14:nvContentPartPr>
              <p14:xfrm>
                <a:off x="1703064" y="2351784"/>
                <a:ext cx="199800" cy="1086840"/>
              </p14:xfrm>
            </p:contentPart>
          </mc:Choice>
          <mc:Fallback xmlns="">
            <p:pic>
              <p:nvPicPr>
                <p:cNvPr id="438" name="Ink 437">
                  <a:extLst>
                    <a:ext uri="{FF2B5EF4-FFF2-40B4-BE49-F238E27FC236}">
                      <a16:creationId xmlns:a16="http://schemas.microsoft.com/office/drawing/2014/main" id="{F2E5B21F-8593-9587-F4A7-3C66C104C916}"/>
                    </a:ext>
                  </a:extLst>
                </p:cNvPr>
                <p:cNvPicPr/>
                <p:nvPr/>
              </p:nvPicPr>
              <p:blipFill>
                <a:blip r:embed="rId4"/>
                <a:stretch>
                  <a:fillRect/>
                </a:stretch>
              </p:blipFill>
              <p:spPr>
                <a:xfrm>
                  <a:off x="1685032" y="2333784"/>
                  <a:ext cx="235504" cy="1122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39" name="Ink 438">
                  <a:extLst>
                    <a:ext uri="{FF2B5EF4-FFF2-40B4-BE49-F238E27FC236}">
                      <a16:creationId xmlns:a16="http://schemas.microsoft.com/office/drawing/2014/main" id="{D8F86207-FB88-3547-F594-5AC5B3CC4BB2}"/>
                    </a:ext>
                  </a:extLst>
                </p14:cNvPr>
                <p14:cNvContentPartPr/>
                <p14:nvPr/>
              </p14:nvContentPartPr>
              <p14:xfrm>
                <a:off x="1782984" y="2229024"/>
                <a:ext cx="1190160" cy="173520"/>
              </p14:xfrm>
            </p:contentPart>
          </mc:Choice>
          <mc:Fallback xmlns="">
            <p:pic>
              <p:nvPicPr>
                <p:cNvPr id="439" name="Ink 438">
                  <a:extLst>
                    <a:ext uri="{FF2B5EF4-FFF2-40B4-BE49-F238E27FC236}">
                      <a16:creationId xmlns:a16="http://schemas.microsoft.com/office/drawing/2014/main" id="{D8F86207-FB88-3547-F594-5AC5B3CC4BB2}"/>
                    </a:ext>
                  </a:extLst>
                </p:cNvPr>
                <p:cNvPicPr/>
                <p:nvPr/>
              </p:nvPicPr>
              <p:blipFill>
                <a:blip r:embed="rId6"/>
                <a:stretch>
                  <a:fillRect/>
                </a:stretch>
              </p:blipFill>
              <p:spPr>
                <a:xfrm>
                  <a:off x="1764984" y="2210987"/>
                  <a:ext cx="1225800" cy="20923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40" name="Ink 439">
                  <a:extLst>
                    <a:ext uri="{FF2B5EF4-FFF2-40B4-BE49-F238E27FC236}">
                      <a16:creationId xmlns:a16="http://schemas.microsoft.com/office/drawing/2014/main" id="{AF268B45-6057-10DE-E471-FA97E4631961}"/>
                    </a:ext>
                  </a:extLst>
                </p14:cNvPr>
                <p14:cNvContentPartPr/>
                <p14:nvPr/>
              </p14:nvContentPartPr>
              <p14:xfrm>
                <a:off x="2957664" y="2275824"/>
                <a:ext cx="95400" cy="1061280"/>
              </p14:xfrm>
            </p:contentPart>
          </mc:Choice>
          <mc:Fallback xmlns="">
            <p:pic>
              <p:nvPicPr>
                <p:cNvPr id="440" name="Ink 439">
                  <a:extLst>
                    <a:ext uri="{FF2B5EF4-FFF2-40B4-BE49-F238E27FC236}">
                      <a16:creationId xmlns:a16="http://schemas.microsoft.com/office/drawing/2014/main" id="{AF268B45-6057-10DE-E471-FA97E4631961}"/>
                    </a:ext>
                  </a:extLst>
                </p:cNvPr>
                <p:cNvPicPr/>
                <p:nvPr/>
              </p:nvPicPr>
              <p:blipFill>
                <a:blip r:embed="rId8"/>
                <a:stretch>
                  <a:fillRect/>
                </a:stretch>
              </p:blipFill>
              <p:spPr>
                <a:xfrm>
                  <a:off x="2939664" y="2257824"/>
                  <a:ext cx="131040" cy="1096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42" name="Ink 441">
                  <a:extLst>
                    <a:ext uri="{FF2B5EF4-FFF2-40B4-BE49-F238E27FC236}">
                      <a16:creationId xmlns:a16="http://schemas.microsoft.com/office/drawing/2014/main" id="{18C97BBE-5562-5ED0-7B3C-0CE6C457A983}"/>
                    </a:ext>
                  </a:extLst>
                </p14:cNvPr>
                <p14:cNvContentPartPr/>
                <p14:nvPr/>
              </p14:nvContentPartPr>
              <p14:xfrm>
                <a:off x="1932384" y="3311904"/>
                <a:ext cx="1045800" cy="230400"/>
              </p14:xfrm>
            </p:contentPart>
          </mc:Choice>
          <mc:Fallback xmlns="">
            <p:pic>
              <p:nvPicPr>
                <p:cNvPr id="442" name="Ink 441">
                  <a:extLst>
                    <a:ext uri="{FF2B5EF4-FFF2-40B4-BE49-F238E27FC236}">
                      <a16:creationId xmlns:a16="http://schemas.microsoft.com/office/drawing/2014/main" id="{18C97BBE-5562-5ED0-7B3C-0CE6C457A983}"/>
                    </a:ext>
                  </a:extLst>
                </p:cNvPr>
                <p:cNvPicPr/>
                <p:nvPr/>
              </p:nvPicPr>
              <p:blipFill>
                <a:blip r:embed="rId10"/>
                <a:stretch>
                  <a:fillRect/>
                </a:stretch>
              </p:blipFill>
              <p:spPr>
                <a:xfrm>
                  <a:off x="1914384" y="3293904"/>
                  <a:ext cx="10814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55" name="Ink 454">
                  <a:extLst>
                    <a:ext uri="{FF2B5EF4-FFF2-40B4-BE49-F238E27FC236}">
                      <a16:creationId xmlns:a16="http://schemas.microsoft.com/office/drawing/2014/main" id="{B2517A31-9A3B-41F7-35C5-D3C2B89F009B}"/>
                    </a:ext>
                  </a:extLst>
                </p14:cNvPr>
                <p14:cNvContentPartPr/>
                <p14:nvPr/>
              </p14:nvContentPartPr>
              <p14:xfrm>
                <a:off x="2190864" y="2690184"/>
                <a:ext cx="164520" cy="231120"/>
              </p14:xfrm>
            </p:contentPart>
          </mc:Choice>
          <mc:Fallback xmlns="">
            <p:pic>
              <p:nvPicPr>
                <p:cNvPr id="455" name="Ink 454">
                  <a:extLst>
                    <a:ext uri="{FF2B5EF4-FFF2-40B4-BE49-F238E27FC236}">
                      <a16:creationId xmlns:a16="http://schemas.microsoft.com/office/drawing/2014/main" id="{B2517A31-9A3B-41F7-35C5-D3C2B89F009B}"/>
                    </a:ext>
                  </a:extLst>
                </p:cNvPr>
                <p:cNvPicPr/>
                <p:nvPr/>
              </p:nvPicPr>
              <p:blipFill>
                <a:blip r:embed="rId12"/>
                <a:stretch>
                  <a:fillRect/>
                </a:stretch>
              </p:blipFill>
              <p:spPr>
                <a:xfrm>
                  <a:off x="2172864" y="2672184"/>
                  <a:ext cx="2001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56" name="Ink 455">
                  <a:extLst>
                    <a:ext uri="{FF2B5EF4-FFF2-40B4-BE49-F238E27FC236}">
                      <a16:creationId xmlns:a16="http://schemas.microsoft.com/office/drawing/2014/main" id="{B3729272-7B25-794A-9E56-5CB8DC63AA51}"/>
                    </a:ext>
                  </a:extLst>
                </p14:cNvPr>
                <p14:cNvContentPartPr/>
                <p14:nvPr/>
              </p14:nvContentPartPr>
              <p14:xfrm>
                <a:off x="2574984" y="2649504"/>
                <a:ext cx="136800" cy="181440"/>
              </p14:xfrm>
            </p:contentPart>
          </mc:Choice>
          <mc:Fallback xmlns="">
            <p:pic>
              <p:nvPicPr>
                <p:cNvPr id="456" name="Ink 455">
                  <a:extLst>
                    <a:ext uri="{FF2B5EF4-FFF2-40B4-BE49-F238E27FC236}">
                      <a16:creationId xmlns:a16="http://schemas.microsoft.com/office/drawing/2014/main" id="{B3729272-7B25-794A-9E56-5CB8DC63AA51}"/>
                    </a:ext>
                  </a:extLst>
                </p:cNvPr>
                <p:cNvPicPr/>
                <p:nvPr/>
              </p:nvPicPr>
              <p:blipFill>
                <a:blip r:embed="rId14"/>
                <a:stretch>
                  <a:fillRect/>
                </a:stretch>
              </p:blipFill>
              <p:spPr>
                <a:xfrm>
                  <a:off x="2557031" y="2631504"/>
                  <a:ext cx="172346"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9" name="Ink 458">
                  <a:extLst>
                    <a:ext uri="{FF2B5EF4-FFF2-40B4-BE49-F238E27FC236}">
                      <a16:creationId xmlns:a16="http://schemas.microsoft.com/office/drawing/2014/main" id="{2B46CFD2-F0A7-D838-8D04-B5831E51A528}"/>
                    </a:ext>
                  </a:extLst>
                </p14:cNvPr>
                <p14:cNvContentPartPr/>
                <p14:nvPr/>
              </p14:nvContentPartPr>
              <p14:xfrm>
                <a:off x="1669584" y="3634824"/>
                <a:ext cx="80280" cy="1264320"/>
              </p14:xfrm>
            </p:contentPart>
          </mc:Choice>
          <mc:Fallback xmlns="">
            <p:pic>
              <p:nvPicPr>
                <p:cNvPr id="459" name="Ink 458">
                  <a:extLst>
                    <a:ext uri="{FF2B5EF4-FFF2-40B4-BE49-F238E27FC236}">
                      <a16:creationId xmlns:a16="http://schemas.microsoft.com/office/drawing/2014/main" id="{2B46CFD2-F0A7-D838-8D04-B5831E51A528}"/>
                    </a:ext>
                  </a:extLst>
                </p:cNvPr>
                <p:cNvPicPr/>
                <p:nvPr/>
              </p:nvPicPr>
              <p:blipFill>
                <a:blip r:embed="rId16"/>
                <a:stretch>
                  <a:fillRect/>
                </a:stretch>
              </p:blipFill>
              <p:spPr>
                <a:xfrm>
                  <a:off x="1651584" y="3616824"/>
                  <a:ext cx="115920" cy="1299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3" name="Ink 462">
                  <a:extLst>
                    <a:ext uri="{FF2B5EF4-FFF2-40B4-BE49-F238E27FC236}">
                      <a16:creationId xmlns:a16="http://schemas.microsoft.com/office/drawing/2014/main" id="{E2EE26EA-CE2D-4EE3-02CC-7E26FD35FF02}"/>
                    </a:ext>
                  </a:extLst>
                </p14:cNvPr>
                <p14:cNvContentPartPr/>
                <p14:nvPr/>
              </p14:nvContentPartPr>
              <p14:xfrm>
                <a:off x="3013464" y="3556704"/>
                <a:ext cx="160920" cy="1189080"/>
              </p14:xfrm>
            </p:contentPart>
          </mc:Choice>
          <mc:Fallback xmlns="">
            <p:pic>
              <p:nvPicPr>
                <p:cNvPr id="463" name="Ink 462">
                  <a:extLst>
                    <a:ext uri="{FF2B5EF4-FFF2-40B4-BE49-F238E27FC236}">
                      <a16:creationId xmlns:a16="http://schemas.microsoft.com/office/drawing/2014/main" id="{E2EE26EA-CE2D-4EE3-02CC-7E26FD35FF02}"/>
                    </a:ext>
                  </a:extLst>
                </p:cNvPr>
                <p:cNvPicPr/>
                <p:nvPr/>
              </p:nvPicPr>
              <p:blipFill>
                <a:blip r:embed="rId18"/>
                <a:stretch>
                  <a:fillRect/>
                </a:stretch>
              </p:blipFill>
              <p:spPr>
                <a:xfrm>
                  <a:off x="2995464" y="3538704"/>
                  <a:ext cx="196560" cy="1224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64" name="Ink 463">
                  <a:extLst>
                    <a:ext uri="{FF2B5EF4-FFF2-40B4-BE49-F238E27FC236}">
                      <a16:creationId xmlns:a16="http://schemas.microsoft.com/office/drawing/2014/main" id="{18FB31EC-C576-3CCD-E4A7-1A9DA4DB5FA4}"/>
                    </a:ext>
                  </a:extLst>
                </p14:cNvPr>
                <p14:cNvContentPartPr/>
                <p14:nvPr/>
              </p14:nvContentPartPr>
              <p14:xfrm>
                <a:off x="3140184" y="4519344"/>
                <a:ext cx="98280" cy="485640"/>
              </p14:xfrm>
            </p:contentPart>
          </mc:Choice>
          <mc:Fallback xmlns="">
            <p:pic>
              <p:nvPicPr>
                <p:cNvPr id="464" name="Ink 463">
                  <a:extLst>
                    <a:ext uri="{FF2B5EF4-FFF2-40B4-BE49-F238E27FC236}">
                      <a16:creationId xmlns:a16="http://schemas.microsoft.com/office/drawing/2014/main" id="{18FB31EC-C576-3CCD-E4A7-1A9DA4DB5FA4}"/>
                    </a:ext>
                  </a:extLst>
                </p:cNvPr>
                <p:cNvPicPr/>
                <p:nvPr/>
              </p:nvPicPr>
              <p:blipFill>
                <a:blip r:embed="rId20"/>
                <a:stretch>
                  <a:fillRect/>
                </a:stretch>
              </p:blipFill>
              <p:spPr>
                <a:xfrm>
                  <a:off x="3122184" y="4501344"/>
                  <a:ext cx="13392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75" name="Ink 474">
                  <a:extLst>
                    <a:ext uri="{FF2B5EF4-FFF2-40B4-BE49-F238E27FC236}">
                      <a16:creationId xmlns:a16="http://schemas.microsoft.com/office/drawing/2014/main" id="{4C182A4E-77E1-5873-7AF9-865AAFD8B0F6}"/>
                    </a:ext>
                  </a:extLst>
                </p14:cNvPr>
                <p14:cNvContentPartPr/>
                <p14:nvPr/>
              </p14:nvContentPartPr>
              <p14:xfrm>
                <a:off x="1895040" y="3427920"/>
                <a:ext cx="34920" cy="104040"/>
              </p14:xfrm>
            </p:contentPart>
          </mc:Choice>
          <mc:Fallback xmlns="">
            <p:pic>
              <p:nvPicPr>
                <p:cNvPr id="475" name="Ink 474">
                  <a:extLst>
                    <a:ext uri="{FF2B5EF4-FFF2-40B4-BE49-F238E27FC236}">
                      <a16:creationId xmlns:a16="http://schemas.microsoft.com/office/drawing/2014/main" id="{4C182A4E-77E1-5873-7AF9-865AAFD8B0F6}"/>
                    </a:ext>
                  </a:extLst>
                </p:cNvPr>
                <p:cNvPicPr/>
                <p:nvPr/>
              </p:nvPicPr>
              <p:blipFill>
                <a:blip r:embed="rId22"/>
                <a:stretch>
                  <a:fillRect/>
                </a:stretch>
              </p:blipFill>
              <p:spPr>
                <a:xfrm>
                  <a:off x="1877040" y="3409920"/>
                  <a:ext cx="705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76" name="Ink 475">
                  <a:extLst>
                    <a:ext uri="{FF2B5EF4-FFF2-40B4-BE49-F238E27FC236}">
                      <a16:creationId xmlns:a16="http://schemas.microsoft.com/office/drawing/2014/main" id="{26D3CF85-BC98-4D8F-F361-F93BEB09FD9D}"/>
                    </a:ext>
                  </a:extLst>
                </p14:cNvPr>
                <p14:cNvContentPartPr/>
                <p14:nvPr/>
              </p14:nvContentPartPr>
              <p14:xfrm>
                <a:off x="1891800" y="3418200"/>
                <a:ext cx="21960" cy="109080"/>
              </p14:xfrm>
            </p:contentPart>
          </mc:Choice>
          <mc:Fallback xmlns="">
            <p:pic>
              <p:nvPicPr>
                <p:cNvPr id="476" name="Ink 475">
                  <a:extLst>
                    <a:ext uri="{FF2B5EF4-FFF2-40B4-BE49-F238E27FC236}">
                      <a16:creationId xmlns:a16="http://schemas.microsoft.com/office/drawing/2014/main" id="{26D3CF85-BC98-4D8F-F361-F93BEB09FD9D}"/>
                    </a:ext>
                  </a:extLst>
                </p:cNvPr>
                <p:cNvPicPr/>
                <p:nvPr/>
              </p:nvPicPr>
              <p:blipFill>
                <a:blip r:embed="rId24"/>
                <a:stretch>
                  <a:fillRect/>
                </a:stretch>
              </p:blipFill>
              <p:spPr>
                <a:xfrm>
                  <a:off x="1874090" y="3400200"/>
                  <a:ext cx="57025"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478" name="Ink 477">
                <a:extLst>
                  <a:ext uri="{FF2B5EF4-FFF2-40B4-BE49-F238E27FC236}">
                    <a16:creationId xmlns:a16="http://schemas.microsoft.com/office/drawing/2014/main" id="{73DA06FB-D91C-344A-134E-2F8A94709066}"/>
                  </a:ext>
                </a:extLst>
              </p14:cNvPr>
              <p14:cNvContentPartPr/>
              <p14:nvPr/>
            </p14:nvContentPartPr>
            <p14:xfrm>
              <a:off x="1674000" y="4806360"/>
              <a:ext cx="37800" cy="375120"/>
            </p14:xfrm>
          </p:contentPart>
        </mc:Choice>
        <mc:Fallback xmlns="">
          <p:pic>
            <p:nvPicPr>
              <p:cNvPr id="478" name="Ink 477">
                <a:extLst>
                  <a:ext uri="{FF2B5EF4-FFF2-40B4-BE49-F238E27FC236}">
                    <a16:creationId xmlns:a16="http://schemas.microsoft.com/office/drawing/2014/main" id="{73DA06FB-D91C-344A-134E-2F8A94709066}"/>
                  </a:ext>
                </a:extLst>
              </p:cNvPr>
              <p:cNvPicPr/>
              <p:nvPr/>
            </p:nvPicPr>
            <p:blipFill>
              <a:blip r:embed="rId26"/>
              <a:stretch>
                <a:fillRect/>
              </a:stretch>
            </p:blipFill>
            <p:spPr>
              <a:xfrm>
                <a:off x="1656170" y="4788360"/>
                <a:ext cx="73104" cy="410760"/>
              </a:xfrm>
              <a:prstGeom prst="rect">
                <a:avLst/>
              </a:prstGeom>
            </p:spPr>
          </p:pic>
        </mc:Fallback>
      </mc:AlternateContent>
      <p:grpSp>
        <p:nvGrpSpPr>
          <p:cNvPr id="12" name="Group 11">
            <a:extLst>
              <a:ext uri="{FF2B5EF4-FFF2-40B4-BE49-F238E27FC236}">
                <a16:creationId xmlns:a16="http://schemas.microsoft.com/office/drawing/2014/main" id="{B938A32B-0D3A-76A7-4D65-35553692B0BE}"/>
              </a:ext>
            </a:extLst>
          </p:cNvPr>
          <p:cNvGrpSpPr/>
          <p:nvPr/>
        </p:nvGrpSpPr>
        <p:grpSpPr>
          <a:xfrm>
            <a:off x="3020600" y="2851920"/>
            <a:ext cx="824040" cy="1055880"/>
            <a:chOff x="3020600" y="2851920"/>
            <a:chExt cx="824040" cy="1055880"/>
          </a:xfrm>
        </p:grpSpPr>
        <mc:AlternateContent xmlns:mc="http://schemas.openxmlformats.org/markup-compatibility/2006" xmlns:p14="http://schemas.microsoft.com/office/powerpoint/2010/main">
          <mc:Choice Requires="p14">
            <p:contentPart p14:bwMode="auto" r:id="rId27">
              <p14:nvContentPartPr>
                <p14:cNvPr id="2" name="Ink 1">
                  <a:extLst>
                    <a:ext uri="{FF2B5EF4-FFF2-40B4-BE49-F238E27FC236}">
                      <a16:creationId xmlns:a16="http://schemas.microsoft.com/office/drawing/2014/main" id="{645DCFD1-0ADA-8363-8996-F9A17B34D439}"/>
                    </a:ext>
                  </a:extLst>
                </p14:cNvPr>
                <p14:cNvContentPartPr/>
                <p14:nvPr/>
              </p14:nvContentPartPr>
              <p14:xfrm>
                <a:off x="3020600" y="3353400"/>
                <a:ext cx="429840" cy="347040"/>
              </p14:xfrm>
            </p:contentPart>
          </mc:Choice>
          <mc:Fallback xmlns="">
            <p:pic>
              <p:nvPicPr>
                <p:cNvPr id="2" name="Ink 1">
                  <a:extLst>
                    <a:ext uri="{FF2B5EF4-FFF2-40B4-BE49-F238E27FC236}">
                      <a16:creationId xmlns:a16="http://schemas.microsoft.com/office/drawing/2014/main" id="{645DCFD1-0ADA-8363-8996-F9A17B34D439}"/>
                    </a:ext>
                  </a:extLst>
                </p:cNvPr>
                <p:cNvPicPr/>
                <p:nvPr/>
              </p:nvPicPr>
              <p:blipFill>
                <a:blip r:embed="rId28"/>
                <a:stretch>
                  <a:fillRect/>
                </a:stretch>
              </p:blipFill>
              <p:spPr>
                <a:xfrm>
                  <a:off x="3002600" y="3335400"/>
                  <a:ext cx="46548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 name="Ink 2">
                  <a:extLst>
                    <a:ext uri="{FF2B5EF4-FFF2-40B4-BE49-F238E27FC236}">
                      <a16:creationId xmlns:a16="http://schemas.microsoft.com/office/drawing/2014/main" id="{D1E8E90C-477F-DFA3-7631-4755A7ADE3BF}"/>
                    </a:ext>
                  </a:extLst>
                </p14:cNvPr>
                <p14:cNvContentPartPr/>
                <p14:nvPr/>
              </p14:nvContentPartPr>
              <p14:xfrm>
                <a:off x="3148400" y="3576600"/>
                <a:ext cx="387360" cy="331200"/>
              </p14:xfrm>
            </p:contentPart>
          </mc:Choice>
          <mc:Fallback xmlns="">
            <p:pic>
              <p:nvPicPr>
                <p:cNvPr id="3" name="Ink 2">
                  <a:extLst>
                    <a:ext uri="{FF2B5EF4-FFF2-40B4-BE49-F238E27FC236}">
                      <a16:creationId xmlns:a16="http://schemas.microsoft.com/office/drawing/2014/main" id="{D1E8E90C-477F-DFA3-7631-4755A7ADE3BF}"/>
                    </a:ext>
                  </a:extLst>
                </p:cNvPr>
                <p:cNvPicPr/>
                <p:nvPr/>
              </p:nvPicPr>
              <p:blipFill>
                <a:blip r:embed="rId30"/>
                <a:stretch>
                  <a:fillRect/>
                </a:stretch>
              </p:blipFill>
              <p:spPr>
                <a:xfrm>
                  <a:off x="3130400" y="3558600"/>
                  <a:ext cx="42300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 name="Ink 4">
                  <a:extLst>
                    <a:ext uri="{FF2B5EF4-FFF2-40B4-BE49-F238E27FC236}">
                      <a16:creationId xmlns:a16="http://schemas.microsoft.com/office/drawing/2014/main" id="{0D3A43BD-067A-AABC-89AF-576AAEB83CA1}"/>
                    </a:ext>
                  </a:extLst>
                </p14:cNvPr>
                <p14:cNvContentPartPr/>
                <p14:nvPr/>
              </p14:nvContentPartPr>
              <p14:xfrm>
                <a:off x="3535040" y="3062520"/>
                <a:ext cx="50760" cy="651240"/>
              </p14:xfrm>
            </p:contentPart>
          </mc:Choice>
          <mc:Fallback xmlns="">
            <p:pic>
              <p:nvPicPr>
                <p:cNvPr id="5" name="Ink 4">
                  <a:extLst>
                    <a:ext uri="{FF2B5EF4-FFF2-40B4-BE49-F238E27FC236}">
                      <a16:creationId xmlns:a16="http://schemas.microsoft.com/office/drawing/2014/main" id="{0D3A43BD-067A-AABC-89AF-576AAEB83CA1}"/>
                    </a:ext>
                  </a:extLst>
                </p:cNvPr>
                <p:cNvPicPr/>
                <p:nvPr/>
              </p:nvPicPr>
              <p:blipFill>
                <a:blip r:embed="rId32"/>
                <a:stretch>
                  <a:fillRect/>
                </a:stretch>
              </p:blipFill>
              <p:spPr>
                <a:xfrm>
                  <a:off x="3517040" y="3044520"/>
                  <a:ext cx="8640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 name="Ink 6">
                  <a:extLst>
                    <a:ext uri="{FF2B5EF4-FFF2-40B4-BE49-F238E27FC236}">
                      <a16:creationId xmlns:a16="http://schemas.microsoft.com/office/drawing/2014/main" id="{D5FEDD99-7260-4116-8258-CD18E0835C38}"/>
                    </a:ext>
                  </a:extLst>
                </p14:cNvPr>
                <p14:cNvContentPartPr/>
                <p14:nvPr/>
              </p14:nvContentPartPr>
              <p14:xfrm>
                <a:off x="3542240" y="3691440"/>
                <a:ext cx="187560" cy="20520"/>
              </p14:xfrm>
            </p:contentPart>
          </mc:Choice>
          <mc:Fallback xmlns="">
            <p:pic>
              <p:nvPicPr>
                <p:cNvPr id="7" name="Ink 6">
                  <a:extLst>
                    <a:ext uri="{FF2B5EF4-FFF2-40B4-BE49-F238E27FC236}">
                      <a16:creationId xmlns:a16="http://schemas.microsoft.com/office/drawing/2014/main" id="{D5FEDD99-7260-4116-8258-CD18E0835C38}"/>
                    </a:ext>
                  </a:extLst>
                </p:cNvPr>
                <p:cNvPicPr/>
                <p:nvPr/>
              </p:nvPicPr>
              <p:blipFill>
                <a:blip r:embed="rId34"/>
                <a:stretch>
                  <a:fillRect/>
                </a:stretch>
              </p:blipFill>
              <p:spPr>
                <a:xfrm>
                  <a:off x="3524240" y="3673440"/>
                  <a:ext cx="2232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 name="Ink 7">
                  <a:extLst>
                    <a:ext uri="{FF2B5EF4-FFF2-40B4-BE49-F238E27FC236}">
                      <a16:creationId xmlns:a16="http://schemas.microsoft.com/office/drawing/2014/main" id="{4FD3A72E-06D5-1440-4260-279A71EB6FEC}"/>
                    </a:ext>
                  </a:extLst>
                </p14:cNvPr>
                <p14:cNvContentPartPr/>
                <p14:nvPr/>
              </p14:nvContentPartPr>
              <p14:xfrm>
                <a:off x="3686960" y="3011040"/>
                <a:ext cx="82800" cy="718200"/>
              </p14:xfrm>
            </p:contentPart>
          </mc:Choice>
          <mc:Fallback xmlns="">
            <p:pic>
              <p:nvPicPr>
                <p:cNvPr id="8" name="Ink 7">
                  <a:extLst>
                    <a:ext uri="{FF2B5EF4-FFF2-40B4-BE49-F238E27FC236}">
                      <a16:creationId xmlns:a16="http://schemas.microsoft.com/office/drawing/2014/main" id="{4FD3A72E-06D5-1440-4260-279A71EB6FEC}"/>
                    </a:ext>
                  </a:extLst>
                </p:cNvPr>
                <p:cNvPicPr/>
                <p:nvPr/>
              </p:nvPicPr>
              <p:blipFill>
                <a:blip r:embed="rId36"/>
                <a:stretch>
                  <a:fillRect/>
                </a:stretch>
              </p:blipFill>
              <p:spPr>
                <a:xfrm>
                  <a:off x="3668960" y="2993040"/>
                  <a:ext cx="118440" cy="753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 name="Ink 8">
                  <a:extLst>
                    <a:ext uri="{FF2B5EF4-FFF2-40B4-BE49-F238E27FC236}">
                      <a16:creationId xmlns:a16="http://schemas.microsoft.com/office/drawing/2014/main" id="{C8F00E42-A4CE-0CEF-3353-DE28C9E0D78B}"/>
                    </a:ext>
                  </a:extLst>
                </p14:cNvPr>
                <p14:cNvContentPartPr/>
                <p14:nvPr/>
              </p14:nvContentPartPr>
              <p14:xfrm>
                <a:off x="3571040" y="2851920"/>
                <a:ext cx="157680" cy="263880"/>
              </p14:xfrm>
            </p:contentPart>
          </mc:Choice>
          <mc:Fallback xmlns="">
            <p:pic>
              <p:nvPicPr>
                <p:cNvPr id="9" name="Ink 8">
                  <a:extLst>
                    <a:ext uri="{FF2B5EF4-FFF2-40B4-BE49-F238E27FC236}">
                      <a16:creationId xmlns:a16="http://schemas.microsoft.com/office/drawing/2014/main" id="{C8F00E42-A4CE-0CEF-3353-DE28C9E0D78B}"/>
                    </a:ext>
                  </a:extLst>
                </p:cNvPr>
                <p:cNvPicPr/>
                <p:nvPr/>
              </p:nvPicPr>
              <p:blipFill>
                <a:blip r:embed="rId38"/>
                <a:stretch>
                  <a:fillRect/>
                </a:stretch>
              </p:blipFill>
              <p:spPr>
                <a:xfrm>
                  <a:off x="3553040" y="2833895"/>
                  <a:ext cx="193320" cy="299569"/>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0" name="Ink 9">
                  <a:extLst>
                    <a:ext uri="{FF2B5EF4-FFF2-40B4-BE49-F238E27FC236}">
                      <a16:creationId xmlns:a16="http://schemas.microsoft.com/office/drawing/2014/main" id="{8BF064ED-601C-F260-B742-46566E4DDD6C}"/>
                    </a:ext>
                  </a:extLst>
                </p14:cNvPr>
                <p14:cNvContentPartPr/>
                <p14:nvPr/>
              </p14:nvContentPartPr>
              <p14:xfrm>
                <a:off x="3708200" y="2869920"/>
                <a:ext cx="126000" cy="210600"/>
              </p14:xfrm>
            </p:contentPart>
          </mc:Choice>
          <mc:Fallback xmlns="">
            <p:pic>
              <p:nvPicPr>
                <p:cNvPr id="10" name="Ink 9">
                  <a:extLst>
                    <a:ext uri="{FF2B5EF4-FFF2-40B4-BE49-F238E27FC236}">
                      <a16:creationId xmlns:a16="http://schemas.microsoft.com/office/drawing/2014/main" id="{8BF064ED-601C-F260-B742-46566E4DDD6C}"/>
                    </a:ext>
                  </a:extLst>
                </p:cNvPr>
                <p:cNvPicPr/>
                <p:nvPr/>
              </p:nvPicPr>
              <p:blipFill>
                <a:blip r:embed="rId40"/>
                <a:stretch>
                  <a:fillRect/>
                </a:stretch>
              </p:blipFill>
              <p:spPr>
                <a:xfrm>
                  <a:off x="3690200" y="2851920"/>
                  <a:ext cx="1616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1" name="Ink 10">
                  <a:extLst>
                    <a:ext uri="{FF2B5EF4-FFF2-40B4-BE49-F238E27FC236}">
                      <a16:creationId xmlns:a16="http://schemas.microsoft.com/office/drawing/2014/main" id="{E2A199A4-B344-0EFC-75BF-F1D80C6849AD}"/>
                    </a:ext>
                  </a:extLst>
                </p14:cNvPr>
                <p14:cNvContentPartPr/>
                <p14:nvPr/>
              </p14:nvContentPartPr>
              <p14:xfrm>
                <a:off x="3597680" y="3045600"/>
                <a:ext cx="246960" cy="54360"/>
              </p14:xfrm>
            </p:contentPart>
          </mc:Choice>
          <mc:Fallback xmlns="">
            <p:pic>
              <p:nvPicPr>
                <p:cNvPr id="11" name="Ink 10">
                  <a:extLst>
                    <a:ext uri="{FF2B5EF4-FFF2-40B4-BE49-F238E27FC236}">
                      <a16:creationId xmlns:a16="http://schemas.microsoft.com/office/drawing/2014/main" id="{E2A199A4-B344-0EFC-75BF-F1D80C6849AD}"/>
                    </a:ext>
                  </a:extLst>
                </p:cNvPr>
                <p:cNvPicPr/>
                <p:nvPr/>
              </p:nvPicPr>
              <p:blipFill>
                <a:blip r:embed="rId42"/>
                <a:stretch>
                  <a:fillRect/>
                </a:stretch>
              </p:blipFill>
              <p:spPr>
                <a:xfrm>
                  <a:off x="3579680" y="3027600"/>
                  <a:ext cx="282600" cy="90000"/>
                </a:xfrm>
                <a:prstGeom prst="rect">
                  <a:avLst/>
                </a:prstGeom>
              </p:spPr>
            </p:pic>
          </mc:Fallback>
        </mc:AlternateContent>
      </p:grpSp>
      <p:grpSp>
        <p:nvGrpSpPr>
          <p:cNvPr id="55" name="Group 54">
            <a:extLst>
              <a:ext uri="{FF2B5EF4-FFF2-40B4-BE49-F238E27FC236}">
                <a16:creationId xmlns:a16="http://schemas.microsoft.com/office/drawing/2014/main" id="{794368F2-7652-F2F9-0109-3EEC4E8EA5F1}"/>
              </a:ext>
            </a:extLst>
          </p:cNvPr>
          <p:cNvGrpSpPr/>
          <p:nvPr/>
        </p:nvGrpSpPr>
        <p:grpSpPr>
          <a:xfrm>
            <a:off x="4556339" y="1606189"/>
            <a:ext cx="2884596" cy="2424945"/>
            <a:chOff x="3883240" y="1499640"/>
            <a:chExt cx="2270520" cy="1908720"/>
          </a:xfrm>
        </p:grpSpPr>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E785BE7B-36D9-CE69-F009-35820A52199F}"/>
                    </a:ext>
                  </a:extLst>
                </p14:cNvPr>
                <p14:cNvContentPartPr/>
                <p14:nvPr/>
              </p14:nvContentPartPr>
              <p14:xfrm>
                <a:off x="4230280" y="2886000"/>
                <a:ext cx="268560" cy="284400"/>
              </p14:xfrm>
            </p:contentPart>
          </mc:Choice>
          <mc:Fallback xmlns="">
            <p:pic>
              <p:nvPicPr>
                <p:cNvPr id="33" name="Ink 32">
                  <a:extLst>
                    <a:ext uri="{FF2B5EF4-FFF2-40B4-BE49-F238E27FC236}">
                      <a16:creationId xmlns:a16="http://schemas.microsoft.com/office/drawing/2014/main" id="{E785BE7B-36D9-CE69-F009-35820A52199F}"/>
                    </a:ext>
                  </a:extLst>
                </p:cNvPr>
                <p:cNvPicPr/>
                <p:nvPr/>
              </p:nvPicPr>
              <p:blipFill>
                <a:blip r:embed="rId44"/>
                <a:stretch>
                  <a:fillRect/>
                </a:stretch>
              </p:blipFill>
              <p:spPr>
                <a:xfrm>
                  <a:off x="4216130" y="2871851"/>
                  <a:ext cx="296576" cy="312416"/>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974BA79E-7282-F847-C1F0-F06002169CFE}"/>
                    </a:ext>
                  </a:extLst>
                </p14:cNvPr>
                <p14:cNvContentPartPr/>
                <p14:nvPr/>
              </p14:nvContentPartPr>
              <p14:xfrm>
                <a:off x="4063240" y="2678640"/>
                <a:ext cx="685440" cy="692640"/>
              </p14:xfrm>
            </p:contentPart>
          </mc:Choice>
          <mc:Fallback xmlns="">
            <p:pic>
              <p:nvPicPr>
                <p:cNvPr id="34" name="Ink 33">
                  <a:extLst>
                    <a:ext uri="{FF2B5EF4-FFF2-40B4-BE49-F238E27FC236}">
                      <a16:creationId xmlns:a16="http://schemas.microsoft.com/office/drawing/2014/main" id="{974BA79E-7282-F847-C1F0-F06002169CFE}"/>
                    </a:ext>
                  </a:extLst>
                </p:cNvPr>
                <p:cNvPicPr/>
                <p:nvPr/>
              </p:nvPicPr>
              <p:blipFill>
                <a:blip r:embed="rId46"/>
                <a:stretch>
                  <a:fillRect/>
                </a:stretch>
              </p:blipFill>
              <p:spPr>
                <a:xfrm>
                  <a:off x="4049072" y="2664476"/>
                  <a:ext cx="713492" cy="720686"/>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37967EE5-DB1F-ED64-D501-4DDD983B1749}"/>
                    </a:ext>
                  </a:extLst>
                </p14:cNvPr>
                <p14:cNvContentPartPr/>
                <p14:nvPr/>
              </p14:nvContentPartPr>
              <p14:xfrm>
                <a:off x="5688280" y="2865480"/>
                <a:ext cx="42480" cy="295920"/>
              </p14:xfrm>
            </p:contentPart>
          </mc:Choice>
          <mc:Fallback xmlns="">
            <p:pic>
              <p:nvPicPr>
                <p:cNvPr id="35" name="Ink 34">
                  <a:extLst>
                    <a:ext uri="{FF2B5EF4-FFF2-40B4-BE49-F238E27FC236}">
                      <a16:creationId xmlns:a16="http://schemas.microsoft.com/office/drawing/2014/main" id="{37967EE5-DB1F-ED64-D501-4DDD983B1749}"/>
                    </a:ext>
                  </a:extLst>
                </p:cNvPr>
                <p:cNvPicPr/>
                <p:nvPr/>
              </p:nvPicPr>
              <p:blipFill>
                <a:blip r:embed="rId48"/>
                <a:stretch>
                  <a:fillRect/>
                </a:stretch>
              </p:blipFill>
              <p:spPr>
                <a:xfrm>
                  <a:off x="5674120" y="2851308"/>
                  <a:ext cx="70517" cy="323981"/>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Ink 35">
                  <a:extLst>
                    <a:ext uri="{FF2B5EF4-FFF2-40B4-BE49-F238E27FC236}">
                      <a16:creationId xmlns:a16="http://schemas.microsoft.com/office/drawing/2014/main" id="{57BD7A35-CB05-161B-CB05-294E99920F72}"/>
                    </a:ext>
                  </a:extLst>
                </p14:cNvPr>
                <p14:cNvContentPartPr/>
                <p14:nvPr/>
              </p14:nvContentPartPr>
              <p14:xfrm>
                <a:off x="5665240" y="2806080"/>
                <a:ext cx="194400" cy="342360"/>
              </p14:xfrm>
            </p:contentPart>
          </mc:Choice>
          <mc:Fallback xmlns="">
            <p:pic>
              <p:nvPicPr>
                <p:cNvPr id="36" name="Ink 35">
                  <a:extLst>
                    <a:ext uri="{FF2B5EF4-FFF2-40B4-BE49-F238E27FC236}">
                      <a16:creationId xmlns:a16="http://schemas.microsoft.com/office/drawing/2014/main" id="{57BD7A35-CB05-161B-CB05-294E99920F72}"/>
                    </a:ext>
                  </a:extLst>
                </p:cNvPr>
                <p:cNvPicPr/>
                <p:nvPr/>
              </p:nvPicPr>
              <p:blipFill>
                <a:blip r:embed="rId50"/>
                <a:stretch>
                  <a:fillRect/>
                </a:stretch>
              </p:blipFill>
              <p:spPr>
                <a:xfrm>
                  <a:off x="5651071" y="2791898"/>
                  <a:ext cx="222455" cy="370441"/>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Ink 36">
                  <a:extLst>
                    <a:ext uri="{FF2B5EF4-FFF2-40B4-BE49-F238E27FC236}">
                      <a16:creationId xmlns:a16="http://schemas.microsoft.com/office/drawing/2014/main" id="{27481AAB-CC0E-B919-9D43-CE9FDE845084}"/>
                    </a:ext>
                  </a:extLst>
                </p14:cNvPr>
                <p14:cNvContentPartPr/>
                <p14:nvPr/>
              </p14:nvContentPartPr>
              <p14:xfrm>
                <a:off x="5384080" y="2658480"/>
                <a:ext cx="769680" cy="749880"/>
              </p14:xfrm>
            </p:contentPart>
          </mc:Choice>
          <mc:Fallback xmlns="">
            <p:pic>
              <p:nvPicPr>
                <p:cNvPr id="37" name="Ink 36">
                  <a:extLst>
                    <a:ext uri="{FF2B5EF4-FFF2-40B4-BE49-F238E27FC236}">
                      <a16:creationId xmlns:a16="http://schemas.microsoft.com/office/drawing/2014/main" id="{27481AAB-CC0E-B919-9D43-CE9FDE845084}"/>
                    </a:ext>
                  </a:extLst>
                </p:cNvPr>
                <p:cNvPicPr/>
                <p:nvPr/>
              </p:nvPicPr>
              <p:blipFill>
                <a:blip r:embed="rId52"/>
                <a:stretch>
                  <a:fillRect/>
                </a:stretch>
              </p:blipFill>
              <p:spPr>
                <a:xfrm>
                  <a:off x="5369905" y="2644310"/>
                  <a:ext cx="797746" cy="777937"/>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3" name="Ink 22">
                  <a:extLst>
                    <a:ext uri="{FF2B5EF4-FFF2-40B4-BE49-F238E27FC236}">
                      <a16:creationId xmlns:a16="http://schemas.microsoft.com/office/drawing/2014/main" id="{89E703AE-6CBC-355A-79D1-D43381A4915D}"/>
                    </a:ext>
                  </a:extLst>
                </p14:cNvPr>
                <p14:cNvContentPartPr/>
                <p14:nvPr/>
              </p14:nvContentPartPr>
              <p14:xfrm>
                <a:off x="4075840" y="1681440"/>
                <a:ext cx="202320" cy="302760"/>
              </p14:xfrm>
            </p:contentPart>
          </mc:Choice>
          <mc:Fallback xmlns="">
            <p:pic>
              <p:nvPicPr>
                <p:cNvPr id="23" name="Ink 22">
                  <a:extLst>
                    <a:ext uri="{FF2B5EF4-FFF2-40B4-BE49-F238E27FC236}">
                      <a16:creationId xmlns:a16="http://schemas.microsoft.com/office/drawing/2014/main" id="{89E703AE-6CBC-355A-79D1-D43381A4915D}"/>
                    </a:ext>
                  </a:extLst>
                </p:cNvPr>
                <p:cNvPicPr/>
                <p:nvPr/>
              </p:nvPicPr>
              <p:blipFill>
                <a:blip r:embed="rId54"/>
                <a:stretch>
                  <a:fillRect/>
                </a:stretch>
              </p:blipFill>
              <p:spPr>
                <a:xfrm>
                  <a:off x="4061672" y="1667266"/>
                  <a:ext cx="230373" cy="330825"/>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4" name="Ink 23">
                  <a:extLst>
                    <a:ext uri="{FF2B5EF4-FFF2-40B4-BE49-F238E27FC236}">
                      <a16:creationId xmlns:a16="http://schemas.microsoft.com/office/drawing/2014/main" id="{6BE86AB5-4E7A-5914-E419-6AFCB7D757AE}"/>
                    </a:ext>
                  </a:extLst>
                </p14:cNvPr>
                <p14:cNvContentPartPr/>
                <p14:nvPr/>
              </p14:nvContentPartPr>
              <p14:xfrm>
                <a:off x="4124080" y="1834080"/>
                <a:ext cx="163440" cy="21600"/>
              </p14:xfrm>
            </p:contentPart>
          </mc:Choice>
          <mc:Fallback xmlns="">
            <p:pic>
              <p:nvPicPr>
                <p:cNvPr id="24" name="Ink 23">
                  <a:extLst>
                    <a:ext uri="{FF2B5EF4-FFF2-40B4-BE49-F238E27FC236}">
                      <a16:creationId xmlns:a16="http://schemas.microsoft.com/office/drawing/2014/main" id="{6BE86AB5-4E7A-5914-E419-6AFCB7D757AE}"/>
                    </a:ext>
                  </a:extLst>
                </p:cNvPr>
                <p:cNvPicPr/>
                <p:nvPr/>
              </p:nvPicPr>
              <p:blipFill>
                <a:blip r:embed="rId56"/>
                <a:stretch>
                  <a:fillRect/>
                </a:stretch>
              </p:blipFill>
              <p:spPr>
                <a:xfrm>
                  <a:off x="4109917" y="1819869"/>
                  <a:ext cx="191483" cy="49737"/>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5" name="Ink 24">
                  <a:extLst>
                    <a:ext uri="{FF2B5EF4-FFF2-40B4-BE49-F238E27FC236}">
                      <a16:creationId xmlns:a16="http://schemas.microsoft.com/office/drawing/2014/main" id="{DFA9C8B4-E495-96AB-01D8-A3A8C90176D7}"/>
                    </a:ext>
                  </a:extLst>
                </p14:cNvPr>
                <p14:cNvContentPartPr/>
                <p14:nvPr/>
              </p14:nvContentPartPr>
              <p14:xfrm>
                <a:off x="3883240" y="1551480"/>
                <a:ext cx="602280" cy="528480"/>
              </p14:xfrm>
            </p:contentPart>
          </mc:Choice>
          <mc:Fallback xmlns="">
            <p:pic>
              <p:nvPicPr>
                <p:cNvPr id="25" name="Ink 24">
                  <a:extLst>
                    <a:ext uri="{FF2B5EF4-FFF2-40B4-BE49-F238E27FC236}">
                      <a16:creationId xmlns:a16="http://schemas.microsoft.com/office/drawing/2014/main" id="{DFA9C8B4-E495-96AB-01D8-A3A8C90176D7}"/>
                    </a:ext>
                  </a:extLst>
                </p:cNvPr>
                <p:cNvPicPr/>
                <p:nvPr/>
              </p:nvPicPr>
              <p:blipFill>
                <a:blip r:embed="rId58"/>
                <a:stretch>
                  <a:fillRect/>
                </a:stretch>
              </p:blipFill>
              <p:spPr>
                <a:xfrm>
                  <a:off x="3869069" y="1537312"/>
                  <a:ext cx="630339" cy="556533"/>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6" name="Ink 25">
                  <a:extLst>
                    <a:ext uri="{FF2B5EF4-FFF2-40B4-BE49-F238E27FC236}">
                      <a16:creationId xmlns:a16="http://schemas.microsoft.com/office/drawing/2014/main" id="{6FCCD1A5-5B00-5F99-A922-3A5FA94F51FE}"/>
                    </a:ext>
                  </a:extLst>
                </p14:cNvPr>
                <p14:cNvContentPartPr/>
                <p14:nvPr/>
              </p14:nvContentPartPr>
              <p14:xfrm>
                <a:off x="5680360" y="1644360"/>
                <a:ext cx="25920" cy="284400"/>
              </p14:xfrm>
            </p:contentPart>
          </mc:Choice>
          <mc:Fallback xmlns="">
            <p:pic>
              <p:nvPicPr>
                <p:cNvPr id="26" name="Ink 25">
                  <a:extLst>
                    <a:ext uri="{FF2B5EF4-FFF2-40B4-BE49-F238E27FC236}">
                      <a16:creationId xmlns:a16="http://schemas.microsoft.com/office/drawing/2014/main" id="{6FCCD1A5-5B00-5F99-A922-3A5FA94F51FE}"/>
                    </a:ext>
                  </a:extLst>
                </p:cNvPr>
                <p:cNvPicPr/>
                <p:nvPr/>
              </p:nvPicPr>
              <p:blipFill>
                <a:blip r:embed="rId60"/>
                <a:stretch>
                  <a:fillRect/>
                </a:stretch>
              </p:blipFill>
              <p:spPr>
                <a:xfrm>
                  <a:off x="5666118" y="1630183"/>
                  <a:ext cx="54119" cy="312471"/>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7" name="Ink 26">
                  <a:extLst>
                    <a:ext uri="{FF2B5EF4-FFF2-40B4-BE49-F238E27FC236}">
                      <a16:creationId xmlns:a16="http://schemas.microsoft.com/office/drawing/2014/main" id="{001F747E-FDC1-C785-E298-7192564D4A79}"/>
                    </a:ext>
                  </a:extLst>
                </p14:cNvPr>
                <p14:cNvContentPartPr/>
                <p14:nvPr/>
              </p14:nvContentPartPr>
              <p14:xfrm>
                <a:off x="5658760" y="1643280"/>
                <a:ext cx="199800" cy="293760"/>
              </p14:xfrm>
            </p:contentPart>
          </mc:Choice>
          <mc:Fallback xmlns="">
            <p:pic>
              <p:nvPicPr>
                <p:cNvPr id="27" name="Ink 26">
                  <a:extLst>
                    <a:ext uri="{FF2B5EF4-FFF2-40B4-BE49-F238E27FC236}">
                      <a16:creationId xmlns:a16="http://schemas.microsoft.com/office/drawing/2014/main" id="{001F747E-FDC1-C785-E298-7192564D4A79}"/>
                    </a:ext>
                  </a:extLst>
                </p:cNvPr>
                <p:cNvPicPr/>
                <p:nvPr/>
              </p:nvPicPr>
              <p:blipFill>
                <a:blip r:embed="rId62"/>
                <a:stretch>
                  <a:fillRect/>
                </a:stretch>
              </p:blipFill>
              <p:spPr>
                <a:xfrm>
                  <a:off x="5644590" y="1629102"/>
                  <a:ext cx="227857" cy="321832"/>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8" name="Ink 27">
                  <a:extLst>
                    <a:ext uri="{FF2B5EF4-FFF2-40B4-BE49-F238E27FC236}">
                      <a16:creationId xmlns:a16="http://schemas.microsoft.com/office/drawing/2014/main" id="{8C18D3C3-B50F-BA3A-DBF7-2BD03C7C09A2}"/>
                    </a:ext>
                  </a:extLst>
                </p14:cNvPr>
                <p14:cNvContentPartPr/>
                <p14:nvPr/>
              </p14:nvContentPartPr>
              <p14:xfrm>
                <a:off x="5535640" y="1499640"/>
                <a:ext cx="599400" cy="563400"/>
              </p14:xfrm>
            </p:contentPart>
          </mc:Choice>
          <mc:Fallback xmlns="">
            <p:pic>
              <p:nvPicPr>
                <p:cNvPr id="28" name="Ink 27">
                  <a:extLst>
                    <a:ext uri="{FF2B5EF4-FFF2-40B4-BE49-F238E27FC236}">
                      <a16:creationId xmlns:a16="http://schemas.microsoft.com/office/drawing/2014/main" id="{8C18D3C3-B50F-BA3A-DBF7-2BD03C7C09A2}"/>
                    </a:ext>
                  </a:extLst>
                </p:cNvPr>
                <p:cNvPicPr/>
                <p:nvPr/>
              </p:nvPicPr>
              <p:blipFill>
                <a:blip r:embed="rId64"/>
                <a:stretch>
                  <a:fillRect/>
                </a:stretch>
              </p:blipFill>
              <p:spPr>
                <a:xfrm>
                  <a:off x="5521470" y="1485470"/>
                  <a:ext cx="627457" cy="591457"/>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0" name="Ink 39">
                  <a:extLst>
                    <a:ext uri="{FF2B5EF4-FFF2-40B4-BE49-F238E27FC236}">
                      <a16:creationId xmlns:a16="http://schemas.microsoft.com/office/drawing/2014/main" id="{96EA9CBF-7F5C-F51F-33A8-0F0577B239C3}"/>
                    </a:ext>
                  </a:extLst>
                </p14:cNvPr>
                <p14:cNvContentPartPr/>
                <p14:nvPr/>
              </p14:nvContentPartPr>
              <p14:xfrm>
                <a:off x="4623400" y="1772880"/>
                <a:ext cx="58320" cy="7200"/>
              </p14:xfrm>
            </p:contentPart>
          </mc:Choice>
          <mc:Fallback xmlns="">
            <p:pic>
              <p:nvPicPr>
                <p:cNvPr id="40" name="Ink 39">
                  <a:extLst>
                    <a:ext uri="{FF2B5EF4-FFF2-40B4-BE49-F238E27FC236}">
                      <a16:creationId xmlns:a16="http://schemas.microsoft.com/office/drawing/2014/main" id="{96EA9CBF-7F5C-F51F-33A8-0F0577B239C3}"/>
                    </a:ext>
                  </a:extLst>
                </p:cNvPr>
                <p:cNvPicPr/>
                <p:nvPr/>
              </p:nvPicPr>
              <p:blipFill>
                <a:blip r:embed="rId66"/>
                <a:stretch>
                  <a:fillRect/>
                </a:stretch>
              </p:blipFill>
              <p:spPr>
                <a:xfrm>
                  <a:off x="4609313" y="1759034"/>
                  <a:ext cx="86212" cy="34615"/>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1" name="Ink 40">
                  <a:extLst>
                    <a:ext uri="{FF2B5EF4-FFF2-40B4-BE49-F238E27FC236}">
                      <a16:creationId xmlns:a16="http://schemas.microsoft.com/office/drawing/2014/main" id="{50A304F3-DEB1-0D79-8EA4-8E0CE499E3EE}"/>
                    </a:ext>
                  </a:extLst>
                </p14:cNvPr>
                <p14:cNvContentPartPr/>
                <p14:nvPr/>
              </p14:nvContentPartPr>
              <p14:xfrm>
                <a:off x="4416040" y="1795200"/>
                <a:ext cx="949320" cy="26280"/>
              </p14:xfrm>
            </p:contentPart>
          </mc:Choice>
          <mc:Fallback xmlns="">
            <p:pic>
              <p:nvPicPr>
                <p:cNvPr id="41" name="Ink 40">
                  <a:extLst>
                    <a:ext uri="{FF2B5EF4-FFF2-40B4-BE49-F238E27FC236}">
                      <a16:creationId xmlns:a16="http://schemas.microsoft.com/office/drawing/2014/main" id="{50A304F3-DEB1-0D79-8EA4-8E0CE499E3EE}"/>
                    </a:ext>
                  </a:extLst>
                </p:cNvPr>
                <p:cNvPicPr/>
                <p:nvPr/>
              </p:nvPicPr>
              <p:blipFill>
                <a:blip r:embed="rId68"/>
                <a:stretch>
                  <a:fillRect/>
                </a:stretch>
              </p:blipFill>
              <p:spPr>
                <a:xfrm>
                  <a:off x="4401871" y="1780917"/>
                  <a:ext cx="977375" cy="54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3" name="Ink 42">
                  <a:extLst>
                    <a:ext uri="{FF2B5EF4-FFF2-40B4-BE49-F238E27FC236}">
                      <a16:creationId xmlns:a16="http://schemas.microsoft.com/office/drawing/2014/main" id="{EB19E640-09A3-8E68-7056-C90B7263B2C4}"/>
                    </a:ext>
                  </a:extLst>
                </p14:cNvPr>
                <p14:cNvContentPartPr/>
                <p14:nvPr/>
              </p14:nvContentPartPr>
              <p14:xfrm>
                <a:off x="4564360" y="2057640"/>
                <a:ext cx="998280" cy="790560"/>
              </p14:xfrm>
            </p:contentPart>
          </mc:Choice>
          <mc:Fallback xmlns="">
            <p:pic>
              <p:nvPicPr>
                <p:cNvPr id="43" name="Ink 42">
                  <a:extLst>
                    <a:ext uri="{FF2B5EF4-FFF2-40B4-BE49-F238E27FC236}">
                      <a16:creationId xmlns:a16="http://schemas.microsoft.com/office/drawing/2014/main" id="{EB19E640-09A3-8E68-7056-C90B7263B2C4}"/>
                    </a:ext>
                  </a:extLst>
                </p:cNvPr>
                <p:cNvPicPr/>
                <p:nvPr/>
              </p:nvPicPr>
              <p:blipFill>
                <a:blip r:embed="rId70"/>
                <a:stretch>
                  <a:fillRect/>
                </a:stretch>
              </p:blipFill>
              <p:spPr>
                <a:xfrm>
                  <a:off x="4550192" y="2043477"/>
                  <a:ext cx="1026333" cy="818602"/>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Ink 44">
                  <a:extLst>
                    <a:ext uri="{FF2B5EF4-FFF2-40B4-BE49-F238E27FC236}">
                      <a16:creationId xmlns:a16="http://schemas.microsoft.com/office/drawing/2014/main" id="{0684626D-4CAB-762D-DB2D-E83AE28FB6D6}"/>
                    </a:ext>
                  </a:extLst>
                </p14:cNvPr>
                <p14:cNvContentPartPr/>
                <p14:nvPr/>
              </p14:nvContentPartPr>
              <p14:xfrm>
                <a:off x="4740040" y="2982840"/>
                <a:ext cx="703800" cy="52920"/>
              </p14:xfrm>
            </p:contentPart>
          </mc:Choice>
          <mc:Fallback xmlns="">
            <p:pic>
              <p:nvPicPr>
                <p:cNvPr id="45" name="Ink 44">
                  <a:extLst>
                    <a:ext uri="{FF2B5EF4-FFF2-40B4-BE49-F238E27FC236}">
                      <a16:creationId xmlns:a16="http://schemas.microsoft.com/office/drawing/2014/main" id="{0684626D-4CAB-762D-DB2D-E83AE28FB6D6}"/>
                    </a:ext>
                  </a:extLst>
                </p:cNvPr>
                <p:cNvPicPr/>
                <p:nvPr/>
              </p:nvPicPr>
              <p:blipFill>
                <a:blip r:embed="rId72"/>
                <a:stretch>
                  <a:fillRect/>
                </a:stretch>
              </p:blipFill>
              <p:spPr>
                <a:xfrm>
                  <a:off x="4725868" y="2968766"/>
                  <a:ext cx="731861" cy="8078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
            <p14:nvContentPartPr>
              <p14:cNvPr id="4" name="Ink 3">
                <a:extLst>
                  <a:ext uri="{FF2B5EF4-FFF2-40B4-BE49-F238E27FC236}">
                    <a16:creationId xmlns:a16="http://schemas.microsoft.com/office/drawing/2014/main" id="{1423A88F-63FD-5E8D-DDA6-9226B5EE724F}"/>
                  </a:ext>
                </a:extLst>
              </p14:cNvPr>
              <p14:cNvContentPartPr/>
              <p14:nvPr/>
            </p14:nvContentPartPr>
            <p14:xfrm>
              <a:off x="5859000" y="1527480"/>
              <a:ext cx="216000" cy="344520"/>
            </p14:xfrm>
          </p:contentPart>
        </mc:Choice>
        <mc:Fallback xmlns="">
          <p:pic>
            <p:nvPicPr>
              <p:cNvPr id="4" name="Ink 3">
                <a:extLst>
                  <a:ext uri="{FF2B5EF4-FFF2-40B4-BE49-F238E27FC236}">
                    <a16:creationId xmlns:a16="http://schemas.microsoft.com/office/drawing/2014/main" id="{1423A88F-63FD-5E8D-DDA6-9226B5EE724F}"/>
                  </a:ext>
                </a:extLst>
              </p:cNvPr>
              <p:cNvPicPr/>
              <p:nvPr/>
            </p:nvPicPr>
            <p:blipFill>
              <a:blip r:embed="rId74"/>
              <a:stretch>
                <a:fillRect/>
              </a:stretch>
            </p:blipFill>
            <p:spPr>
              <a:xfrm>
                <a:off x="5841360" y="1509840"/>
                <a:ext cx="25164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a16="http://schemas.microsoft.com/office/drawing/2014/main" id="{45E9EEF6-3407-D6AE-88F4-A1E6A2CB4A69}"/>
                  </a:ext>
                </a:extLst>
              </p14:cNvPr>
              <p14:cNvContentPartPr/>
              <p14:nvPr/>
            </p14:nvContentPartPr>
            <p14:xfrm>
              <a:off x="5843520" y="2353320"/>
              <a:ext cx="205200" cy="345960"/>
            </p14:xfrm>
          </p:contentPart>
        </mc:Choice>
        <mc:Fallback xmlns="">
          <p:pic>
            <p:nvPicPr>
              <p:cNvPr id="14" name="Ink 13">
                <a:extLst>
                  <a:ext uri="{FF2B5EF4-FFF2-40B4-BE49-F238E27FC236}">
                    <a16:creationId xmlns:a16="http://schemas.microsoft.com/office/drawing/2014/main" id="{45E9EEF6-3407-D6AE-88F4-A1E6A2CB4A69}"/>
                  </a:ext>
                </a:extLst>
              </p:cNvPr>
              <p:cNvPicPr/>
              <p:nvPr/>
            </p:nvPicPr>
            <p:blipFill>
              <a:blip r:embed="rId76"/>
              <a:stretch>
                <a:fillRect/>
              </a:stretch>
            </p:blipFill>
            <p:spPr>
              <a:xfrm>
                <a:off x="5825520" y="2335320"/>
                <a:ext cx="24084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 name="Ink 16">
                <a:extLst>
                  <a:ext uri="{FF2B5EF4-FFF2-40B4-BE49-F238E27FC236}">
                    <a16:creationId xmlns:a16="http://schemas.microsoft.com/office/drawing/2014/main" id="{4AE59A25-E727-640F-F0E2-EABEC1D2B908}"/>
                  </a:ext>
                </a:extLst>
              </p14:cNvPr>
              <p14:cNvContentPartPr/>
              <p14:nvPr/>
            </p14:nvContentPartPr>
            <p14:xfrm>
              <a:off x="6108840" y="3159360"/>
              <a:ext cx="191160" cy="317880"/>
            </p14:xfrm>
          </p:contentPart>
        </mc:Choice>
        <mc:Fallback xmlns="">
          <p:pic>
            <p:nvPicPr>
              <p:cNvPr id="17" name="Ink 16">
                <a:extLst>
                  <a:ext uri="{FF2B5EF4-FFF2-40B4-BE49-F238E27FC236}">
                    <a16:creationId xmlns:a16="http://schemas.microsoft.com/office/drawing/2014/main" id="{4AE59A25-E727-640F-F0E2-EABEC1D2B908}"/>
                  </a:ext>
                </a:extLst>
              </p:cNvPr>
              <p:cNvPicPr/>
              <p:nvPr/>
            </p:nvPicPr>
            <p:blipFill>
              <a:blip r:embed="rId78"/>
              <a:stretch>
                <a:fillRect/>
              </a:stretch>
            </p:blipFill>
            <p:spPr>
              <a:xfrm>
                <a:off x="6090840" y="3141360"/>
                <a:ext cx="226800" cy="353520"/>
              </a:xfrm>
              <a:prstGeom prst="rect">
                <a:avLst/>
              </a:prstGeom>
            </p:spPr>
          </p:pic>
        </mc:Fallback>
      </mc:AlternateContent>
      <p:sp>
        <p:nvSpPr>
          <p:cNvPr id="18" name="TextBox 17">
            <a:extLst>
              <a:ext uri="{FF2B5EF4-FFF2-40B4-BE49-F238E27FC236}">
                <a16:creationId xmlns:a16="http://schemas.microsoft.com/office/drawing/2014/main" id="{D96B0736-CF26-EC5A-CBE8-75C26096C01E}"/>
              </a:ext>
            </a:extLst>
          </p:cNvPr>
          <p:cNvSpPr txBox="1"/>
          <p:nvPr/>
        </p:nvSpPr>
        <p:spPr>
          <a:xfrm>
            <a:off x="714000" y="1341065"/>
            <a:ext cx="6255600" cy="369332"/>
          </a:xfrm>
          <a:prstGeom prst="rect">
            <a:avLst/>
          </a:prstGeom>
          <a:noFill/>
        </p:spPr>
        <p:txBody>
          <a:bodyPr wrap="square">
            <a:spAutoFit/>
          </a:bodyPr>
          <a:lstStyle/>
          <a:p>
            <a:r>
              <a:rPr lang="en-US" sz="1800" dirty="0">
                <a:solidFill>
                  <a:schemeClr val="bg1"/>
                </a:solidFill>
                <a:latin typeface="Montserrat SemiBold" pitchFamily="2" charset="0"/>
              </a:rPr>
              <a:t>E.g. Original Graph:</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1244422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191</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5. Let’s Play A Game!</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grpSp>
        <p:nvGrpSpPr>
          <p:cNvPr id="477" name="Group 476">
            <a:extLst>
              <a:ext uri="{FF2B5EF4-FFF2-40B4-BE49-F238E27FC236}">
                <a16:creationId xmlns:a16="http://schemas.microsoft.com/office/drawing/2014/main" id="{8C355384-4392-587B-5C73-F2A8DF75D9E8}"/>
              </a:ext>
            </a:extLst>
          </p:cNvPr>
          <p:cNvGrpSpPr/>
          <p:nvPr/>
        </p:nvGrpSpPr>
        <p:grpSpPr>
          <a:xfrm>
            <a:off x="1669584" y="2229024"/>
            <a:ext cx="1568880" cy="2775960"/>
            <a:chOff x="1669584" y="2229024"/>
            <a:chExt cx="1568880" cy="2775960"/>
          </a:xfrm>
        </p:grpSpPr>
        <mc:AlternateContent xmlns:mc="http://schemas.openxmlformats.org/markup-compatibility/2006" xmlns:p14="http://schemas.microsoft.com/office/powerpoint/2010/main">
          <mc:Choice Requires="p14">
            <p:contentPart p14:bwMode="auto" r:id="rId3">
              <p14:nvContentPartPr>
                <p14:cNvPr id="438" name="Ink 437">
                  <a:extLst>
                    <a:ext uri="{FF2B5EF4-FFF2-40B4-BE49-F238E27FC236}">
                      <a16:creationId xmlns:a16="http://schemas.microsoft.com/office/drawing/2014/main" id="{F2E5B21F-8593-9587-F4A7-3C66C104C916}"/>
                    </a:ext>
                  </a:extLst>
                </p14:cNvPr>
                <p14:cNvContentPartPr/>
                <p14:nvPr/>
              </p14:nvContentPartPr>
              <p14:xfrm>
                <a:off x="1703064" y="2351784"/>
                <a:ext cx="199800" cy="1086840"/>
              </p14:xfrm>
            </p:contentPart>
          </mc:Choice>
          <mc:Fallback xmlns="">
            <p:pic>
              <p:nvPicPr>
                <p:cNvPr id="438" name="Ink 437">
                  <a:extLst>
                    <a:ext uri="{FF2B5EF4-FFF2-40B4-BE49-F238E27FC236}">
                      <a16:creationId xmlns:a16="http://schemas.microsoft.com/office/drawing/2014/main" id="{F2E5B21F-8593-9587-F4A7-3C66C104C916}"/>
                    </a:ext>
                  </a:extLst>
                </p:cNvPr>
                <p:cNvPicPr/>
                <p:nvPr/>
              </p:nvPicPr>
              <p:blipFill>
                <a:blip r:embed="rId4"/>
                <a:stretch>
                  <a:fillRect/>
                </a:stretch>
              </p:blipFill>
              <p:spPr>
                <a:xfrm>
                  <a:off x="1685032" y="2333784"/>
                  <a:ext cx="235504" cy="1122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39" name="Ink 438">
                  <a:extLst>
                    <a:ext uri="{FF2B5EF4-FFF2-40B4-BE49-F238E27FC236}">
                      <a16:creationId xmlns:a16="http://schemas.microsoft.com/office/drawing/2014/main" id="{D8F86207-FB88-3547-F594-5AC5B3CC4BB2}"/>
                    </a:ext>
                  </a:extLst>
                </p14:cNvPr>
                <p14:cNvContentPartPr/>
                <p14:nvPr/>
              </p14:nvContentPartPr>
              <p14:xfrm>
                <a:off x="1782984" y="2229024"/>
                <a:ext cx="1190160" cy="173520"/>
              </p14:xfrm>
            </p:contentPart>
          </mc:Choice>
          <mc:Fallback xmlns="">
            <p:pic>
              <p:nvPicPr>
                <p:cNvPr id="439" name="Ink 438">
                  <a:extLst>
                    <a:ext uri="{FF2B5EF4-FFF2-40B4-BE49-F238E27FC236}">
                      <a16:creationId xmlns:a16="http://schemas.microsoft.com/office/drawing/2014/main" id="{D8F86207-FB88-3547-F594-5AC5B3CC4BB2}"/>
                    </a:ext>
                  </a:extLst>
                </p:cNvPr>
                <p:cNvPicPr/>
                <p:nvPr/>
              </p:nvPicPr>
              <p:blipFill>
                <a:blip r:embed="rId6"/>
                <a:stretch>
                  <a:fillRect/>
                </a:stretch>
              </p:blipFill>
              <p:spPr>
                <a:xfrm>
                  <a:off x="1764984" y="2210987"/>
                  <a:ext cx="1225800" cy="20923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40" name="Ink 439">
                  <a:extLst>
                    <a:ext uri="{FF2B5EF4-FFF2-40B4-BE49-F238E27FC236}">
                      <a16:creationId xmlns:a16="http://schemas.microsoft.com/office/drawing/2014/main" id="{AF268B45-6057-10DE-E471-FA97E4631961}"/>
                    </a:ext>
                  </a:extLst>
                </p14:cNvPr>
                <p14:cNvContentPartPr/>
                <p14:nvPr/>
              </p14:nvContentPartPr>
              <p14:xfrm>
                <a:off x="2957664" y="2275824"/>
                <a:ext cx="95400" cy="1061280"/>
              </p14:xfrm>
            </p:contentPart>
          </mc:Choice>
          <mc:Fallback xmlns="">
            <p:pic>
              <p:nvPicPr>
                <p:cNvPr id="440" name="Ink 439">
                  <a:extLst>
                    <a:ext uri="{FF2B5EF4-FFF2-40B4-BE49-F238E27FC236}">
                      <a16:creationId xmlns:a16="http://schemas.microsoft.com/office/drawing/2014/main" id="{AF268B45-6057-10DE-E471-FA97E4631961}"/>
                    </a:ext>
                  </a:extLst>
                </p:cNvPr>
                <p:cNvPicPr/>
                <p:nvPr/>
              </p:nvPicPr>
              <p:blipFill>
                <a:blip r:embed="rId8"/>
                <a:stretch>
                  <a:fillRect/>
                </a:stretch>
              </p:blipFill>
              <p:spPr>
                <a:xfrm>
                  <a:off x="2939664" y="2257824"/>
                  <a:ext cx="131040" cy="1096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42" name="Ink 441">
                  <a:extLst>
                    <a:ext uri="{FF2B5EF4-FFF2-40B4-BE49-F238E27FC236}">
                      <a16:creationId xmlns:a16="http://schemas.microsoft.com/office/drawing/2014/main" id="{18C97BBE-5562-5ED0-7B3C-0CE6C457A983}"/>
                    </a:ext>
                  </a:extLst>
                </p14:cNvPr>
                <p14:cNvContentPartPr/>
                <p14:nvPr/>
              </p14:nvContentPartPr>
              <p14:xfrm>
                <a:off x="1932384" y="3311904"/>
                <a:ext cx="1045800" cy="230400"/>
              </p14:xfrm>
            </p:contentPart>
          </mc:Choice>
          <mc:Fallback xmlns="">
            <p:pic>
              <p:nvPicPr>
                <p:cNvPr id="442" name="Ink 441">
                  <a:extLst>
                    <a:ext uri="{FF2B5EF4-FFF2-40B4-BE49-F238E27FC236}">
                      <a16:creationId xmlns:a16="http://schemas.microsoft.com/office/drawing/2014/main" id="{18C97BBE-5562-5ED0-7B3C-0CE6C457A983}"/>
                    </a:ext>
                  </a:extLst>
                </p:cNvPr>
                <p:cNvPicPr/>
                <p:nvPr/>
              </p:nvPicPr>
              <p:blipFill>
                <a:blip r:embed="rId10"/>
                <a:stretch>
                  <a:fillRect/>
                </a:stretch>
              </p:blipFill>
              <p:spPr>
                <a:xfrm>
                  <a:off x="1914384" y="3293904"/>
                  <a:ext cx="10814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55" name="Ink 454">
                  <a:extLst>
                    <a:ext uri="{FF2B5EF4-FFF2-40B4-BE49-F238E27FC236}">
                      <a16:creationId xmlns:a16="http://schemas.microsoft.com/office/drawing/2014/main" id="{B2517A31-9A3B-41F7-35C5-D3C2B89F009B}"/>
                    </a:ext>
                  </a:extLst>
                </p14:cNvPr>
                <p14:cNvContentPartPr/>
                <p14:nvPr/>
              </p14:nvContentPartPr>
              <p14:xfrm>
                <a:off x="2190864" y="2690184"/>
                <a:ext cx="164520" cy="231120"/>
              </p14:xfrm>
            </p:contentPart>
          </mc:Choice>
          <mc:Fallback xmlns="">
            <p:pic>
              <p:nvPicPr>
                <p:cNvPr id="455" name="Ink 454">
                  <a:extLst>
                    <a:ext uri="{FF2B5EF4-FFF2-40B4-BE49-F238E27FC236}">
                      <a16:creationId xmlns:a16="http://schemas.microsoft.com/office/drawing/2014/main" id="{B2517A31-9A3B-41F7-35C5-D3C2B89F009B}"/>
                    </a:ext>
                  </a:extLst>
                </p:cNvPr>
                <p:cNvPicPr/>
                <p:nvPr/>
              </p:nvPicPr>
              <p:blipFill>
                <a:blip r:embed="rId12"/>
                <a:stretch>
                  <a:fillRect/>
                </a:stretch>
              </p:blipFill>
              <p:spPr>
                <a:xfrm>
                  <a:off x="2172864" y="2672184"/>
                  <a:ext cx="2001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56" name="Ink 455">
                  <a:extLst>
                    <a:ext uri="{FF2B5EF4-FFF2-40B4-BE49-F238E27FC236}">
                      <a16:creationId xmlns:a16="http://schemas.microsoft.com/office/drawing/2014/main" id="{B3729272-7B25-794A-9E56-5CB8DC63AA51}"/>
                    </a:ext>
                  </a:extLst>
                </p14:cNvPr>
                <p14:cNvContentPartPr/>
                <p14:nvPr/>
              </p14:nvContentPartPr>
              <p14:xfrm>
                <a:off x="2574984" y="2649504"/>
                <a:ext cx="136800" cy="181440"/>
              </p14:xfrm>
            </p:contentPart>
          </mc:Choice>
          <mc:Fallback xmlns="">
            <p:pic>
              <p:nvPicPr>
                <p:cNvPr id="456" name="Ink 455">
                  <a:extLst>
                    <a:ext uri="{FF2B5EF4-FFF2-40B4-BE49-F238E27FC236}">
                      <a16:creationId xmlns:a16="http://schemas.microsoft.com/office/drawing/2014/main" id="{B3729272-7B25-794A-9E56-5CB8DC63AA51}"/>
                    </a:ext>
                  </a:extLst>
                </p:cNvPr>
                <p:cNvPicPr/>
                <p:nvPr/>
              </p:nvPicPr>
              <p:blipFill>
                <a:blip r:embed="rId14"/>
                <a:stretch>
                  <a:fillRect/>
                </a:stretch>
              </p:blipFill>
              <p:spPr>
                <a:xfrm>
                  <a:off x="2557031" y="2631504"/>
                  <a:ext cx="172346"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9" name="Ink 458">
                  <a:extLst>
                    <a:ext uri="{FF2B5EF4-FFF2-40B4-BE49-F238E27FC236}">
                      <a16:creationId xmlns:a16="http://schemas.microsoft.com/office/drawing/2014/main" id="{2B46CFD2-F0A7-D838-8D04-B5831E51A528}"/>
                    </a:ext>
                  </a:extLst>
                </p14:cNvPr>
                <p14:cNvContentPartPr/>
                <p14:nvPr/>
              </p14:nvContentPartPr>
              <p14:xfrm>
                <a:off x="1669584" y="3634824"/>
                <a:ext cx="80280" cy="1264320"/>
              </p14:xfrm>
            </p:contentPart>
          </mc:Choice>
          <mc:Fallback xmlns="">
            <p:pic>
              <p:nvPicPr>
                <p:cNvPr id="459" name="Ink 458">
                  <a:extLst>
                    <a:ext uri="{FF2B5EF4-FFF2-40B4-BE49-F238E27FC236}">
                      <a16:creationId xmlns:a16="http://schemas.microsoft.com/office/drawing/2014/main" id="{2B46CFD2-F0A7-D838-8D04-B5831E51A528}"/>
                    </a:ext>
                  </a:extLst>
                </p:cNvPr>
                <p:cNvPicPr/>
                <p:nvPr/>
              </p:nvPicPr>
              <p:blipFill>
                <a:blip r:embed="rId16"/>
                <a:stretch>
                  <a:fillRect/>
                </a:stretch>
              </p:blipFill>
              <p:spPr>
                <a:xfrm>
                  <a:off x="1651584" y="3616824"/>
                  <a:ext cx="115920" cy="1299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3" name="Ink 462">
                  <a:extLst>
                    <a:ext uri="{FF2B5EF4-FFF2-40B4-BE49-F238E27FC236}">
                      <a16:creationId xmlns:a16="http://schemas.microsoft.com/office/drawing/2014/main" id="{E2EE26EA-CE2D-4EE3-02CC-7E26FD35FF02}"/>
                    </a:ext>
                  </a:extLst>
                </p14:cNvPr>
                <p14:cNvContentPartPr/>
                <p14:nvPr/>
              </p14:nvContentPartPr>
              <p14:xfrm>
                <a:off x="3013464" y="3556704"/>
                <a:ext cx="160920" cy="1189080"/>
              </p14:xfrm>
            </p:contentPart>
          </mc:Choice>
          <mc:Fallback xmlns="">
            <p:pic>
              <p:nvPicPr>
                <p:cNvPr id="463" name="Ink 462">
                  <a:extLst>
                    <a:ext uri="{FF2B5EF4-FFF2-40B4-BE49-F238E27FC236}">
                      <a16:creationId xmlns:a16="http://schemas.microsoft.com/office/drawing/2014/main" id="{E2EE26EA-CE2D-4EE3-02CC-7E26FD35FF02}"/>
                    </a:ext>
                  </a:extLst>
                </p:cNvPr>
                <p:cNvPicPr/>
                <p:nvPr/>
              </p:nvPicPr>
              <p:blipFill>
                <a:blip r:embed="rId18"/>
                <a:stretch>
                  <a:fillRect/>
                </a:stretch>
              </p:blipFill>
              <p:spPr>
                <a:xfrm>
                  <a:off x="2995464" y="3538704"/>
                  <a:ext cx="196560" cy="1224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64" name="Ink 463">
                  <a:extLst>
                    <a:ext uri="{FF2B5EF4-FFF2-40B4-BE49-F238E27FC236}">
                      <a16:creationId xmlns:a16="http://schemas.microsoft.com/office/drawing/2014/main" id="{18FB31EC-C576-3CCD-E4A7-1A9DA4DB5FA4}"/>
                    </a:ext>
                  </a:extLst>
                </p14:cNvPr>
                <p14:cNvContentPartPr/>
                <p14:nvPr/>
              </p14:nvContentPartPr>
              <p14:xfrm>
                <a:off x="3140184" y="4519344"/>
                <a:ext cx="98280" cy="485640"/>
              </p14:xfrm>
            </p:contentPart>
          </mc:Choice>
          <mc:Fallback xmlns="">
            <p:pic>
              <p:nvPicPr>
                <p:cNvPr id="464" name="Ink 463">
                  <a:extLst>
                    <a:ext uri="{FF2B5EF4-FFF2-40B4-BE49-F238E27FC236}">
                      <a16:creationId xmlns:a16="http://schemas.microsoft.com/office/drawing/2014/main" id="{18FB31EC-C576-3CCD-E4A7-1A9DA4DB5FA4}"/>
                    </a:ext>
                  </a:extLst>
                </p:cNvPr>
                <p:cNvPicPr/>
                <p:nvPr/>
              </p:nvPicPr>
              <p:blipFill>
                <a:blip r:embed="rId20"/>
                <a:stretch>
                  <a:fillRect/>
                </a:stretch>
              </p:blipFill>
              <p:spPr>
                <a:xfrm>
                  <a:off x="3122184" y="4501344"/>
                  <a:ext cx="13392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75" name="Ink 474">
                  <a:extLst>
                    <a:ext uri="{FF2B5EF4-FFF2-40B4-BE49-F238E27FC236}">
                      <a16:creationId xmlns:a16="http://schemas.microsoft.com/office/drawing/2014/main" id="{4C182A4E-77E1-5873-7AF9-865AAFD8B0F6}"/>
                    </a:ext>
                  </a:extLst>
                </p14:cNvPr>
                <p14:cNvContentPartPr/>
                <p14:nvPr/>
              </p14:nvContentPartPr>
              <p14:xfrm>
                <a:off x="1895040" y="3427920"/>
                <a:ext cx="34920" cy="104040"/>
              </p14:xfrm>
            </p:contentPart>
          </mc:Choice>
          <mc:Fallback xmlns="">
            <p:pic>
              <p:nvPicPr>
                <p:cNvPr id="475" name="Ink 474">
                  <a:extLst>
                    <a:ext uri="{FF2B5EF4-FFF2-40B4-BE49-F238E27FC236}">
                      <a16:creationId xmlns:a16="http://schemas.microsoft.com/office/drawing/2014/main" id="{4C182A4E-77E1-5873-7AF9-865AAFD8B0F6}"/>
                    </a:ext>
                  </a:extLst>
                </p:cNvPr>
                <p:cNvPicPr/>
                <p:nvPr/>
              </p:nvPicPr>
              <p:blipFill>
                <a:blip r:embed="rId22"/>
                <a:stretch>
                  <a:fillRect/>
                </a:stretch>
              </p:blipFill>
              <p:spPr>
                <a:xfrm>
                  <a:off x="1877040" y="3409920"/>
                  <a:ext cx="705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76" name="Ink 475">
                  <a:extLst>
                    <a:ext uri="{FF2B5EF4-FFF2-40B4-BE49-F238E27FC236}">
                      <a16:creationId xmlns:a16="http://schemas.microsoft.com/office/drawing/2014/main" id="{26D3CF85-BC98-4D8F-F361-F93BEB09FD9D}"/>
                    </a:ext>
                  </a:extLst>
                </p14:cNvPr>
                <p14:cNvContentPartPr/>
                <p14:nvPr/>
              </p14:nvContentPartPr>
              <p14:xfrm>
                <a:off x="1891800" y="3418200"/>
                <a:ext cx="21960" cy="109080"/>
              </p14:xfrm>
            </p:contentPart>
          </mc:Choice>
          <mc:Fallback xmlns="">
            <p:pic>
              <p:nvPicPr>
                <p:cNvPr id="476" name="Ink 475">
                  <a:extLst>
                    <a:ext uri="{FF2B5EF4-FFF2-40B4-BE49-F238E27FC236}">
                      <a16:creationId xmlns:a16="http://schemas.microsoft.com/office/drawing/2014/main" id="{26D3CF85-BC98-4D8F-F361-F93BEB09FD9D}"/>
                    </a:ext>
                  </a:extLst>
                </p:cNvPr>
                <p:cNvPicPr/>
                <p:nvPr/>
              </p:nvPicPr>
              <p:blipFill>
                <a:blip r:embed="rId24"/>
                <a:stretch>
                  <a:fillRect/>
                </a:stretch>
              </p:blipFill>
              <p:spPr>
                <a:xfrm>
                  <a:off x="1874090" y="3400200"/>
                  <a:ext cx="57025"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478" name="Ink 477">
                <a:extLst>
                  <a:ext uri="{FF2B5EF4-FFF2-40B4-BE49-F238E27FC236}">
                    <a16:creationId xmlns:a16="http://schemas.microsoft.com/office/drawing/2014/main" id="{73DA06FB-D91C-344A-134E-2F8A94709066}"/>
                  </a:ext>
                </a:extLst>
              </p14:cNvPr>
              <p14:cNvContentPartPr/>
              <p14:nvPr/>
            </p14:nvContentPartPr>
            <p14:xfrm>
              <a:off x="1674000" y="4806360"/>
              <a:ext cx="37800" cy="375120"/>
            </p14:xfrm>
          </p:contentPart>
        </mc:Choice>
        <mc:Fallback xmlns="">
          <p:pic>
            <p:nvPicPr>
              <p:cNvPr id="478" name="Ink 477">
                <a:extLst>
                  <a:ext uri="{FF2B5EF4-FFF2-40B4-BE49-F238E27FC236}">
                    <a16:creationId xmlns:a16="http://schemas.microsoft.com/office/drawing/2014/main" id="{73DA06FB-D91C-344A-134E-2F8A94709066}"/>
                  </a:ext>
                </a:extLst>
              </p:cNvPr>
              <p:cNvPicPr/>
              <p:nvPr/>
            </p:nvPicPr>
            <p:blipFill>
              <a:blip r:embed="rId26"/>
              <a:stretch>
                <a:fillRect/>
              </a:stretch>
            </p:blipFill>
            <p:spPr>
              <a:xfrm>
                <a:off x="1656170" y="4788360"/>
                <a:ext cx="73104" cy="410760"/>
              </a:xfrm>
              <a:prstGeom prst="rect">
                <a:avLst/>
              </a:prstGeom>
            </p:spPr>
          </p:pic>
        </mc:Fallback>
      </mc:AlternateContent>
      <p:grpSp>
        <p:nvGrpSpPr>
          <p:cNvPr id="12" name="Group 11">
            <a:extLst>
              <a:ext uri="{FF2B5EF4-FFF2-40B4-BE49-F238E27FC236}">
                <a16:creationId xmlns:a16="http://schemas.microsoft.com/office/drawing/2014/main" id="{B938A32B-0D3A-76A7-4D65-35553692B0BE}"/>
              </a:ext>
            </a:extLst>
          </p:cNvPr>
          <p:cNvGrpSpPr/>
          <p:nvPr/>
        </p:nvGrpSpPr>
        <p:grpSpPr>
          <a:xfrm>
            <a:off x="3020600" y="2851920"/>
            <a:ext cx="824040" cy="1055880"/>
            <a:chOff x="3020600" y="2851920"/>
            <a:chExt cx="824040" cy="1055880"/>
          </a:xfrm>
        </p:grpSpPr>
        <mc:AlternateContent xmlns:mc="http://schemas.openxmlformats.org/markup-compatibility/2006" xmlns:p14="http://schemas.microsoft.com/office/powerpoint/2010/main">
          <mc:Choice Requires="p14">
            <p:contentPart p14:bwMode="auto" r:id="rId27">
              <p14:nvContentPartPr>
                <p14:cNvPr id="2" name="Ink 1">
                  <a:extLst>
                    <a:ext uri="{FF2B5EF4-FFF2-40B4-BE49-F238E27FC236}">
                      <a16:creationId xmlns:a16="http://schemas.microsoft.com/office/drawing/2014/main" id="{645DCFD1-0ADA-8363-8996-F9A17B34D439}"/>
                    </a:ext>
                  </a:extLst>
                </p14:cNvPr>
                <p14:cNvContentPartPr/>
                <p14:nvPr/>
              </p14:nvContentPartPr>
              <p14:xfrm>
                <a:off x="3020600" y="3353400"/>
                <a:ext cx="429840" cy="347040"/>
              </p14:xfrm>
            </p:contentPart>
          </mc:Choice>
          <mc:Fallback xmlns="">
            <p:pic>
              <p:nvPicPr>
                <p:cNvPr id="2" name="Ink 1">
                  <a:extLst>
                    <a:ext uri="{FF2B5EF4-FFF2-40B4-BE49-F238E27FC236}">
                      <a16:creationId xmlns:a16="http://schemas.microsoft.com/office/drawing/2014/main" id="{645DCFD1-0ADA-8363-8996-F9A17B34D439}"/>
                    </a:ext>
                  </a:extLst>
                </p:cNvPr>
                <p:cNvPicPr/>
                <p:nvPr/>
              </p:nvPicPr>
              <p:blipFill>
                <a:blip r:embed="rId28"/>
                <a:stretch>
                  <a:fillRect/>
                </a:stretch>
              </p:blipFill>
              <p:spPr>
                <a:xfrm>
                  <a:off x="3002600" y="3335400"/>
                  <a:ext cx="46548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 name="Ink 2">
                  <a:extLst>
                    <a:ext uri="{FF2B5EF4-FFF2-40B4-BE49-F238E27FC236}">
                      <a16:creationId xmlns:a16="http://schemas.microsoft.com/office/drawing/2014/main" id="{D1E8E90C-477F-DFA3-7631-4755A7ADE3BF}"/>
                    </a:ext>
                  </a:extLst>
                </p14:cNvPr>
                <p14:cNvContentPartPr/>
                <p14:nvPr/>
              </p14:nvContentPartPr>
              <p14:xfrm>
                <a:off x="3148400" y="3576600"/>
                <a:ext cx="387360" cy="331200"/>
              </p14:xfrm>
            </p:contentPart>
          </mc:Choice>
          <mc:Fallback xmlns="">
            <p:pic>
              <p:nvPicPr>
                <p:cNvPr id="3" name="Ink 2">
                  <a:extLst>
                    <a:ext uri="{FF2B5EF4-FFF2-40B4-BE49-F238E27FC236}">
                      <a16:creationId xmlns:a16="http://schemas.microsoft.com/office/drawing/2014/main" id="{D1E8E90C-477F-DFA3-7631-4755A7ADE3BF}"/>
                    </a:ext>
                  </a:extLst>
                </p:cNvPr>
                <p:cNvPicPr/>
                <p:nvPr/>
              </p:nvPicPr>
              <p:blipFill>
                <a:blip r:embed="rId30"/>
                <a:stretch>
                  <a:fillRect/>
                </a:stretch>
              </p:blipFill>
              <p:spPr>
                <a:xfrm>
                  <a:off x="3130400" y="3558600"/>
                  <a:ext cx="42300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 name="Ink 4">
                  <a:extLst>
                    <a:ext uri="{FF2B5EF4-FFF2-40B4-BE49-F238E27FC236}">
                      <a16:creationId xmlns:a16="http://schemas.microsoft.com/office/drawing/2014/main" id="{0D3A43BD-067A-AABC-89AF-576AAEB83CA1}"/>
                    </a:ext>
                  </a:extLst>
                </p14:cNvPr>
                <p14:cNvContentPartPr/>
                <p14:nvPr/>
              </p14:nvContentPartPr>
              <p14:xfrm>
                <a:off x="3535040" y="3062520"/>
                <a:ext cx="50760" cy="651240"/>
              </p14:xfrm>
            </p:contentPart>
          </mc:Choice>
          <mc:Fallback xmlns="">
            <p:pic>
              <p:nvPicPr>
                <p:cNvPr id="5" name="Ink 4">
                  <a:extLst>
                    <a:ext uri="{FF2B5EF4-FFF2-40B4-BE49-F238E27FC236}">
                      <a16:creationId xmlns:a16="http://schemas.microsoft.com/office/drawing/2014/main" id="{0D3A43BD-067A-AABC-89AF-576AAEB83CA1}"/>
                    </a:ext>
                  </a:extLst>
                </p:cNvPr>
                <p:cNvPicPr/>
                <p:nvPr/>
              </p:nvPicPr>
              <p:blipFill>
                <a:blip r:embed="rId32"/>
                <a:stretch>
                  <a:fillRect/>
                </a:stretch>
              </p:blipFill>
              <p:spPr>
                <a:xfrm>
                  <a:off x="3517040" y="3044520"/>
                  <a:ext cx="8640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 name="Ink 6">
                  <a:extLst>
                    <a:ext uri="{FF2B5EF4-FFF2-40B4-BE49-F238E27FC236}">
                      <a16:creationId xmlns:a16="http://schemas.microsoft.com/office/drawing/2014/main" id="{D5FEDD99-7260-4116-8258-CD18E0835C38}"/>
                    </a:ext>
                  </a:extLst>
                </p14:cNvPr>
                <p14:cNvContentPartPr/>
                <p14:nvPr/>
              </p14:nvContentPartPr>
              <p14:xfrm>
                <a:off x="3542240" y="3691440"/>
                <a:ext cx="187560" cy="20520"/>
              </p14:xfrm>
            </p:contentPart>
          </mc:Choice>
          <mc:Fallback xmlns="">
            <p:pic>
              <p:nvPicPr>
                <p:cNvPr id="7" name="Ink 6">
                  <a:extLst>
                    <a:ext uri="{FF2B5EF4-FFF2-40B4-BE49-F238E27FC236}">
                      <a16:creationId xmlns:a16="http://schemas.microsoft.com/office/drawing/2014/main" id="{D5FEDD99-7260-4116-8258-CD18E0835C38}"/>
                    </a:ext>
                  </a:extLst>
                </p:cNvPr>
                <p:cNvPicPr/>
                <p:nvPr/>
              </p:nvPicPr>
              <p:blipFill>
                <a:blip r:embed="rId34"/>
                <a:stretch>
                  <a:fillRect/>
                </a:stretch>
              </p:blipFill>
              <p:spPr>
                <a:xfrm>
                  <a:off x="3524240" y="3673440"/>
                  <a:ext cx="2232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 name="Ink 7">
                  <a:extLst>
                    <a:ext uri="{FF2B5EF4-FFF2-40B4-BE49-F238E27FC236}">
                      <a16:creationId xmlns:a16="http://schemas.microsoft.com/office/drawing/2014/main" id="{4FD3A72E-06D5-1440-4260-279A71EB6FEC}"/>
                    </a:ext>
                  </a:extLst>
                </p14:cNvPr>
                <p14:cNvContentPartPr/>
                <p14:nvPr/>
              </p14:nvContentPartPr>
              <p14:xfrm>
                <a:off x="3686960" y="3011040"/>
                <a:ext cx="82800" cy="718200"/>
              </p14:xfrm>
            </p:contentPart>
          </mc:Choice>
          <mc:Fallback xmlns="">
            <p:pic>
              <p:nvPicPr>
                <p:cNvPr id="8" name="Ink 7">
                  <a:extLst>
                    <a:ext uri="{FF2B5EF4-FFF2-40B4-BE49-F238E27FC236}">
                      <a16:creationId xmlns:a16="http://schemas.microsoft.com/office/drawing/2014/main" id="{4FD3A72E-06D5-1440-4260-279A71EB6FEC}"/>
                    </a:ext>
                  </a:extLst>
                </p:cNvPr>
                <p:cNvPicPr/>
                <p:nvPr/>
              </p:nvPicPr>
              <p:blipFill>
                <a:blip r:embed="rId36"/>
                <a:stretch>
                  <a:fillRect/>
                </a:stretch>
              </p:blipFill>
              <p:spPr>
                <a:xfrm>
                  <a:off x="3668960" y="2993040"/>
                  <a:ext cx="118440" cy="753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 name="Ink 8">
                  <a:extLst>
                    <a:ext uri="{FF2B5EF4-FFF2-40B4-BE49-F238E27FC236}">
                      <a16:creationId xmlns:a16="http://schemas.microsoft.com/office/drawing/2014/main" id="{C8F00E42-A4CE-0CEF-3353-DE28C9E0D78B}"/>
                    </a:ext>
                  </a:extLst>
                </p14:cNvPr>
                <p14:cNvContentPartPr/>
                <p14:nvPr/>
              </p14:nvContentPartPr>
              <p14:xfrm>
                <a:off x="3571040" y="2851920"/>
                <a:ext cx="157680" cy="263880"/>
              </p14:xfrm>
            </p:contentPart>
          </mc:Choice>
          <mc:Fallback xmlns="">
            <p:pic>
              <p:nvPicPr>
                <p:cNvPr id="9" name="Ink 8">
                  <a:extLst>
                    <a:ext uri="{FF2B5EF4-FFF2-40B4-BE49-F238E27FC236}">
                      <a16:creationId xmlns:a16="http://schemas.microsoft.com/office/drawing/2014/main" id="{C8F00E42-A4CE-0CEF-3353-DE28C9E0D78B}"/>
                    </a:ext>
                  </a:extLst>
                </p:cNvPr>
                <p:cNvPicPr/>
                <p:nvPr/>
              </p:nvPicPr>
              <p:blipFill>
                <a:blip r:embed="rId38"/>
                <a:stretch>
                  <a:fillRect/>
                </a:stretch>
              </p:blipFill>
              <p:spPr>
                <a:xfrm>
                  <a:off x="3553040" y="2833895"/>
                  <a:ext cx="193320" cy="299569"/>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0" name="Ink 9">
                  <a:extLst>
                    <a:ext uri="{FF2B5EF4-FFF2-40B4-BE49-F238E27FC236}">
                      <a16:creationId xmlns:a16="http://schemas.microsoft.com/office/drawing/2014/main" id="{8BF064ED-601C-F260-B742-46566E4DDD6C}"/>
                    </a:ext>
                  </a:extLst>
                </p14:cNvPr>
                <p14:cNvContentPartPr/>
                <p14:nvPr/>
              </p14:nvContentPartPr>
              <p14:xfrm>
                <a:off x="3708200" y="2869920"/>
                <a:ext cx="126000" cy="210600"/>
              </p14:xfrm>
            </p:contentPart>
          </mc:Choice>
          <mc:Fallback xmlns="">
            <p:pic>
              <p:nvPicPr>
                <p:cNvPr id="10" name="Ink 9">
                  <a:extLst>
                    <a:ext uri="{FF2B5EF4-FFF2-40B4-BE49-F238E27FC236}">
                      <a16:creationId xmlns:a16="http://schemas.microsoft.com/office/drawing/2014/main" id="{8BF064ED-601C-F260-B742-46566E4DDD6C}"/>
                    </a:ext>
                  </a:extLst>
                </p:cNvPr>
                <p:cNvPicPr/>
                <p:nvPr/>
              </p:nvPicPr>
              <p:blipFill>
                <a:blip r:embed="rId40"/>
                <a:stretch>
                  <a:fillRect/>
                </a:stretch>
              </p:blipFill>
              <p:spPr>
                <a:xfrm>
                  <a:off x="3690200" y="2851920"/>
                  <a:ext cx="1616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1" name="Ink 10">
                  <a:extLst>
                    <a:ext uri="{FF2B5EF4-FFF2-40B4-BE49-F238E27FC236}">
                      <a16:creationId xmlns:a16="http://schemas.microsoft.com/office/drawing/2014/main" id="{E2A199A4-B344-0EFC-75BF-F1D80C6849AD}"/>
                    </a:ext>
                  </a:extLst>
                </p14:cNvPr>
                <p14:cNvContentPartPr/>
                <p14:nvPr/>
              </p14:nvContentPartPr>
              <p14:xfrm>
                <a:off x="3597680" y="3045600"/>
                <a:ext cx="246960" cy="54360"/>
              </p14:xfrm>
            </p:contentPart>
          </mc:Choice>
          <mc:Fallback xmlns="">
            <p:pic>
              <p:nvPicPr>
                <p:cNvPr id="11" name="Ink 10">
                  <a:extLst>
                    <a:ext uri="{FF2B5EF4-FFF2-40B4-BE49-F238E27FC236}">
                      <a16:creationId xmlns:a16="http://schemas.microsoft.com/office/drawing/2014/main" id="{E2A199A4-B344-0EFC-75BF-F1D80C6849AD}"/>
                    </a:ext>
                  </a:extLst>
                </p:cNvPr>
                <p:cNvPicPr/>
                <p:nvPr/>
              </p:nvPicPr>
              <p:blipFill>
                <a:blip r:embed="rId42"/>
                <a:stretch>
                  <a:fillRect/>
                </a:stretch>
              </p:blipFill>
              <p:spPr>
                <a:xfrm>
                  <a:off x="3579680" y="3027600"/>
                  <a:ext cx="282600" cy="90000"/>
                </a:xfrm>
                <a:prstGeom prst="rect">
                  <a:avLst/>
                </a:prstGeom>
              </p:spPr>
            </p:pic>
          </mc:Fallback>
        </mc:AlternateContent>
      </p:grpSp>
      <p:grpSp>
        <p:nvGrpSpPr>
          <p:cNvPr id="55" name="Group 54">
            <a:extLst>
              <a:ext uri="{FF2B5EF4-FFF2-40B4-BE49-F238E27FC236}">
                <a16:creationId xmlns:a16="http://schemas.microsoft.com/office/drawing/2014/main" id="{794368F2-7652-F2F9-0109-3EEC4E8EA5F1}"/>
              </a:ext>
            </a:extLst>
          </p:cNvPr>
          <p:cNvGrpSpPr/>
          <p:nvPr/>
        </p:nvGrpSpPr>
        <p:grpSpPr>
          <a:xfrm>
            <a:off x="4556339" y="1606189"/>
            <a:ext cx="2884596" cy="2424945"/>
            <a:chOff x="3883240" y="1499640"/>
            <a:chExt cx="2270520" cy="1908720"/>
          </a:xfrm>
        </p:grpSpPr>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E785BE7B-36D9-CE69-F009-35820A52199F}"/>
                    </a:ext>
                  </a:extLst>
                </p14:cNvPr>
                <p14:cNvContentPartPr/>
                <p14:nvPr/>
              </p14:nvContentPartPr>
              <p14:xfrm>
                <a:off x="4230280" y="2886000"/>
                <a:ext cx="268560" cy="284400"/>
              </p14:xfrm>
            </p:contentPart>
          </mc:Choice>
          <mc:Fallback xmlns="">
            <p:pic>
              <p:nvPicPr>
                <p:cNvPr id="33" name="Ink 32">
                  <a:extLst>
                    <a:ext uri="{FF2B5EF4-FFF2-40B4-BE49-F238E27FC236}">
                      <a16:creationId xmlns:a16="http://schemas.microsoft.com/office/drawing/2014/main" id="{E785BE7B-36D9-CE69-F009-35820A52199F}"/>
                    </a:ext>
                  </a:extLst>
                </p:cNvPr>
                <p:cNvPicPr/>
                <p:nvPr/>
              </p:nvPicPr>
              <p:blipFill>
                <a:blip r:embed="rId44"/>
                <a:stretch>
                  <a:fillRect/>
                </a:stretch>
              </p:blipFill>
              <p:spPr>
                <a:xfrm>
                  <a:off x="4216130" y="2871851"/>
                  <a:ext cx="296576" cy="312416"/>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974BA79E-7282-F847-C1F0-F06002169CFE}"/>
                    </a:ext>
                  </a:extLst>
                </p14:cNvPr>
                <p14:cNvContentPartPr/>
                <p14:nvPr/>
              </p14:nvContentPartPr>
              <p14:xfrm>
                <a:off x="4063240" y="2678640"/>
                <a:ext cx="685440" cy="692640"/>
              </p14:xfrm>
            </p:contentPart>
          </mc:Choice>
          <mc:Fallback xmlns="">
            <p:pic>
              <p:nvPicPr>
                <p:cNvPr id="34" name="Ink 33">
                  <a:extLst>
                    <a:ext uri="{FF2B5EF4-FFF2-40B4-BE49-F238E27FC236}">
                      <a16:creationId xmlns:a16="http://schemas.microsoft.com/office/drawing/2014/main" id="{974BA79E-7282-F847-C1F0-F06002169CFE}"/>
                    </a:ext>
                  </a:extLst>
                </p:cNvPr>
                <p:cNvPicPr/>
                <p:nvPr/>
              </p:nvPicPr>
              <p:blipFill>
                <a:blip r:embed="rId46"/>
                <a:stretch>
                  <a:fillRect/>
                </a:stretch>
              </p:blipFill>
              <p:spPr>
                <a:xfrm>
                  <a:off x="4049072" y="2664476"/>
                  <a:ext cx="713492" cy="720686"/>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37967EE5-DB1F-ED64-D501-4DDD983B1749}"/>
                    </a:ext>
                  </a:extLst>
                </p14:cNvPr>
                <p14:cNvContentPartPr/>
                <p14:nvPr/>
              </p14:nvContentPartPr>
              <p14:xfrm>
                <a:off x="5688280" y="2865480"/>
                <a:ext cx="42480" cy="295920"/>
              </p14:xfrm>
            </p:contentPart>
          </mc:Choice>
          <mc:Fallback xmlns="">
            <p:pic>
              <p:nvPicPr>
                <p:cNvPr id="35" name="Ink 34">
                  <a:extLst>
                    <a:ext uri="{FF2B5EF4-FFF2-40B4-BE49-F238E27FC236}">
                      <a16:creationId xmlns:a16="http://schemas.microsoft.com/office/drawing/2014/main" id="{37967EE5-DB1F-ED64-D501-4DDD983B1749}"/>
                    </a:ext>
                  </a:extLst>
                </p:cNvPr>
                <p:cNvPicPr/>
                <p:nvPr/>
              </p:nvPicPr>
              <p:blipFill>
                <a:blip r:embed="rId48"/>
                <a:stretch>
                  <a:fillRect/>
                </a:stretch>
              </p:blipFill>
              <p:spPr>
                <a:xfrm>
                  <a:off x="5674120" y="2851308"/>
                  <a:ext cx="70517" cy="323981"/>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Ink 35">
                  <a:extLst>
                    <a:ext uri="{FF2B5EF4-FFF2-40B4-BE49-F238E27FC236}">
                      <a16:creationId xmlns:a16="http://schemas.microsoft.com/office/drawing/2014/main" id="{57BD7A35-CB05-161B-CB05-294E99920F72}"/>
                    </a:ext>
                  </a:extLst>
                </p14:cNvPr>
                <p14:cNvContentPartPr/>
                <p14:nvPr/>
              </p14:nvContentPartPr>
              <p14:xfrm>
                <a:off x="5665240" y="2806080"/>
                <a:ext cx="194400" cy="342360"/>
              </p14:xfrm>
            </p:contentPart>
          </mc:Choice>
          <mc:Fallback xmlns="">
            <p:pic>
              <p:nvPicPr>
                <p:cNvPr id="36" name="Ink 35">
                  <a:extLst>
                    <a:ext uri="{FF2B5EF4-FFF2-40B4-BE49-F238E27FC236}">
                      <a16:creationId xmlns:a16="http://schemas.microsoft.com/office/drawing/2014/main" id="{57BD7A35-CB05-161B-CB05-294E99920F72}"/>
                    </a:ext>
                  </a:extLst>
                </p:cNvPr>
                <p:cNvPicPr/>
                <p:nvPr/>
              </p:nvPicPr>
              <p:blipFill>
                <a:blip r:embed="rId50"/>
                <a:stretch>
                  <a:fillRect/>
                </a:stretch>
              </p:blipFill>
              <p:spPr>
                <a:xfrm>
                  <a:off x="5651071" y="2791898"/>
                  <a:ext cx="222455" cy="370441"/>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Ink 36">
                  <a:extLst>
                    <a:ext uri="{FF2B5EF4-FFF2-40B4-BE49-F238E27FC236}">
                      <a16:creationId xmlns:a16="http://schemas.microsoft.com/office/drawing/2014/main" id="{27481AAB-CC0E-B919-9D43-CE9FDE845084}"/>
                    </a:ext>
                  </a:extLst>
                </p14:cNvPr>
                <p14:cNvContentPartPr/>
                <p14:nvPr/>
              </p14:nvContentPartPr>
              <p14:xfrm>
                <a:off x="5384080" y="2658480"/>
                <a:ext cx="769680" cy="749880"/>
              </p14:xfrm>
            </p:contentPart>
          </mc:Choice>
          <mc:Fallback xmlns="">
            <p:pic>
              <p:nvPicPr>
                <p:cNvPr id="37" name="Ink 36">
                  <a:extLst>
                    <a:ext uri="{FF2B5EF4-FFF2-40B4-BE49-F238E27FC236}">
                      <a16:creationId xmlns:a16="http://schemas.microsoft.com/office/drawing/2014/main" id="{27481AAB-CC0E-B919-9D43-CE9FDE845084}"/>
                    </a:ext>
                  </a:extLst>
                </p:cNvPr>
                <p:cNvPicPr/>
                <p:nvPr/>
              </p:nvPicPr>
              <p:blipFill>
                <a:blip r:embed="rId52"/>
                <a:stretch>
                  <a:fillRect/>
                </a:stretch>
              </p:blipFill>
              <p:spPr>
                <a:xfrm>
                  <a:off x="5369905" y="2644310"/>
                  <a:ext cx="797746" cy="777937"/>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3" name="Ink 22">
                  <a:extLst>
                    <a:ext uri="{FF2B5EF4-FFF2-40B4-BE49-F238E27FC236}">
                      <a16:creationId xmlns:a16="http://schemas.microsoft.com/office/drawing/2014/main" id="{89E703AE-6CBC-355A-79D1-D43381A4915D}"/>
                    </a:ext>
                  </a:extLst>
                </p14:cNvPr>
                <p14:cNvContentPartPr/>
                <p14:nvPr/>
              </p14:nvContentPartPr>
              <p14:xfrm>
                <a:off x="4075840" y="1681440"/>
                <a:ext cx="202320" cy="302760"/>
              </p14:xfrm>
            </p:contentPart>
          </mc:Choice>
          <mc:Fallback xmlns="">
            <p:pic>
              <p:nvPicPr>
                <p:cNvPr id="23" name="Ink 22">
                  <a:extLst>
                    <a:ext uri="{FF2B5EF4-FFF2-40B4-BE49-F238E27FC236}">
                      <a16:creationId xmlns:a16="http://schemas.microsoft.com/office/drawing/2014/main" id="{89E703AE-6CBC-355A-79D1-D43381A4915D}"/>
                    </a:ext>
                  </a:extLst>
                </p:cNvPr>
                <p:cNvPicPr/>
                <p:nvPr/>
              </p:nvPicPr>
              <p:blipFill>
                <a:blip r:embed="rId54"/>
                <a:stretch>
                  <a:fillRect/>
                </a:stretch>
              </p:blipFill>
              <p:spPr>
                <a:xfrm>
                  <a:off x="4061672" y="1667266"/>
                  <a:ext cx="230373" cy="330825"/>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4" name="Ink 23">
                  <a:extLst>
                    <a:ext uri="{FF2B5EF4-FFF2-40B4-BE49-F238E27FC236}">
                      <a16:creationId xmlns:a16="http://schemas.microsoft.com/office/drawing/2014/main" id="{6BE86AB5-4E7A-5914-E419-6AFCB7D757AE}"/>
                    </a:ext>
                  </a:extLst>
                </p14:cNvPr>
                <p14:cNvContentPartPr/>
                <p14:nvPr/>
              </p14:nvContentPartPr>
              <p14:xfrm>
                <a:off x="4124080" y="1834080"/>
                <a:ext cx="163440" cy="21600"/>
              </p14:xfrm>
            </p:contentPart>
          </mc:Choice>
          <mc:Fallback xmlns="">
            <p:pic>
              <p:nvPicPr>
                <p:cNvPr id="24" name="Ink 23">
                  <a:extLst>
                    <a:ext uri="{FF2B5EF4-FFF2-40B4-BE49-F238E27FC236}">
                      <a16:creationId xmlns:a16="http://schemas.microsoft.com/office/drawing/2014/main" id="{6BE86AB5-4E7A-5914-E419-6AFCB7D757AE}"/>
                    </a:ext>
                  </a:extLst>
                </p:cNvPr>
                <p:cNvPicPr/>
                <p:nvPr/>
              </p:nvPicPr>
              <p:blipFill>
                <a:blip r:embed="rId56"/>
                <a:stretch>
                  <a:fillRect/>
                </a:stretch>
              </p:blipFill>
              <p:spPr>
                <a:xfrm>
                  <a:off x="4109917" y="1819869"/>
                  <a:ext cx="191483" cy="49737"/>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5" name="Ink 24">
                  <a:extLst>
                    <a:ext uri="{FF2B5EF4-FFF2-40B4-BE49-F238E27FC236}">
                      <a16:creationId xmlns:a16="http://schemas.microsoft.com/office/drawing/2014/main" id="{DFA9C8B4-E495-96AB-01D8-A3A8C90176D7}"/>
                    </a:ext>
                  </a:extLst>
                </p14:cNvPr>
                <p14:cNvContentPartPr/>
                <p14:nvPr/>
              </p14:nvContentPartPr>
              <p14:xfrm>
                <a:off x="3883240" y="1551480"/>
                <a:ext cx="602280" cy="528480"/>
              </p14:xfrm>
            </p:contentPart>
          </mc:Choice>
          <mc:Fallback xmlns="">
            <p:pic>
              <p:nvPicPr>
                <p:cNvPr id="25" name="Ink 24">
                  <a:extLst>
                    <a:ext uri="{FF2B5EF4-FFF2-40B4-BE49-F238E27FC236}">
                      <a16:creationId xmlns:a16="http://schemas.microsoft.com/office/drawing/2014/main" id="{DFA9C8B4-E495-96AB-01D8-A3A8C90176D7}"/>
                    </a:ext>
                  </a:extLst>
                </p:cNvPr>
                <p:cNvPicPr/>
                <p:nvPr/>
              </p:nvPicPr>
              <p:blipFill>
                <a:blip r:embed="rId58"/>
                <a:stretch>
                  <a:fillRect/>
                </a:stretch>
              </p:blipFill>
              <p:spPr>
                <a:xfrm>
                  <a:off x="3869069" y="1537312"/>
                  <a:ext cx="630339" cy="556533"/>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6" name="Ink 25">
                  <a:extLst>
                    <a:ext uri="{FF2B5EF4-FFF2-40B4-BE49-F238E27FC236}">
                      <a16:creationId xmlns:a16="http://schemas.microsoft.com/office/drawing/2014/main" id="{6FCCD1A5-5B00-5F99-A922-3A5FA94F51FE}"/>
                    </a:ext>
                  </a:extLst>
                </p14:cNvPr>
                <p14:cNvContentPartPr/>
                <p14:nvPr/>
              </p14:nvContentPartPr>
              <p14:xfrm>
                <a:off x="5680360" y="1644360"/>
                <a:ext cx="25920" cy="284400"/>
              </p14:xfrm>
            </p:contentPart>
          </mc:Choice>
          <mc:Fallback xmlns="">
            <p:pic>
              <p:nvPicPr>
                <p:cNvPr id="26" name="Ink 25">
                  <a:extLst>
                    <a:ext uri="{FF2B5EF4-FFF2-40B4-BE49-F238E27FC236}">
                      <a16:creationId xmlns:a16="http://schemas.microsoft.com/office/drawing/2014/main" id="{6FCCD1A5-5B00-5F99-A922-3A5FA94F51FE}"/>
                    </a:ext>
                  </a:extLst>
                </p:cNvPr>
                <p:cNvPicPr/>
                <p:nvPr/>
              </p:nvPicPr>
              <p:blipFill>
                <a:blip r:embed="rId60"/>
                <a:stretch>
                  <a:fillRect/>
                </a:stretch>
              </p:blipFill>
              <p:spPr>
                <a:xfrm>
                  <a:off x="5666118" y="1630183"/>
                  <a:ext cx="54119" cy="312471"/>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7" name="Ink 26">
                  <a:extLst>
                    <a:ext uri="{FF2B5EF4-FFF2-40B4-BE49-F238E27FC236}">
                      <a16:creationId xmlns:a16="http://schemas.microsoft.com/office/drawing/2014/main" id="{001F747E-FDC1-C785-E298-7192564D4A79}"/>
                    </a:ext>
                  </a:extLst>
                </p14:cNvPr>
                <p14:cNvContentPartPr/>
                <p14:nvPr/>
              </p14:nvContentPartPr>
              <p14:xfrm>
                <a:off x="5658760" y="1643280"/>
                <a:ext cx="199800" cy="293760"/>
              </p14:xfrm>
            </p:contentPart>
          </mc:Choice>
          <mc:Fallback xmlns="">
            <p:pic>
              <p:nvPicPr>
                <p:cNvPr id="27" name="Ink 26">
                  <a:extLst>
                    <a:ext uri="{FF2B5EF4-FFF2-40B4-BE49-F238E27FC236}">
                      <a16:creationId xmlns:a16="http://schemas.microsoft.com/office/drawing/2014/main" id="{001F747E-FDC1-C785-E298-7192564D4A79}"/>
                    </a:ext>
                  </a:extLst>
                </p:cNvPr>
                <p:cNvPicPr/>
                <p:nvPr/>
              </p:nvPicPr>
              <p:blipFill>
                <a:blip r:embed="rId62"/>
                <a:stretch>
                  <a:fillRect/>
                </a:stretch>
              </p:blipFill>
              <p:spPr>
                <a:xfrm>
                  <a:off x="5644590" y="1629102"/>
                  <a:ext cx="227857" cy="321832"/>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8" name="Ink 27">
                  <a:extLst>
                    <a:ext uri="{FF2B5EF4-FFF2-40B4-BE49-F238E27FC236}">
                      <a16:creationId xmlns:a16="http://schemas.microsoft.com/office/drawing/2014/main" id="{8C18D3C3-B50F-BA3A-DBF7-2BD03C7C09A2}"/>
                    </a:ext>
                  </a:extLst>
                </p14:cNvPr>
                <p14:cNvContentPartPr/>
                <p14:nvPr/>
              </p14:nvContentPartPr>
              <p14:xfrm>
                <a:off x="5535640" y="1499640"/>
                <a:ext cx="599400" cy="563400"/>
              </p14:xfrm>
            </p:contentPart>
          </mc:Choice>
          <mc:Fallback xmlns="">
            <p:pic>
              <p:nvPicPr>
                <p:cNvPr id="28" name="Ink 27">
                  <a:extLst>
                    <a:ext uri="{FF2B5EF4-FFF2-40B4-BE49-F238E27FC236}">
                      <a16:creationId xmlns:a16="http://schemas.microsoft.com/office/drawing/2014/main" id="{8C18D3C3-B50F-BA3A-DBF7-2BD03C7C09A2}"/>
                    </a:ext>
                  </a:extLst>
                </p:cNvPr>
                <p:cNvPicPr/>
                <p:nvPr/>
              </p:nvPicPr>
              <p:blipFill>
                <a:blip r:embed="rId64"/>
                <a:stretch>
                  <a:fillRect/>
                </a:stretch>
              </p:blipFill>
              <p:spPr>
                <a:xfrm>
                  <a:off x="5521470" y="1485470"/>
                  <a:ext cx="627457" cy="591457"/>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0" name="Ink 39">
                  <a:extLst>
                    <a:ext uri="{FF2B5EF4-FFF2-40B4-BE49-F238E27FC236}">
                      <a16:creationId xmlns:a16="http://schemas.microsoft.com/office/drawing/2014/main" id="{96EA9CBF-7F5C-F51F-33A8-0F0577B239C3}"/>
                    </a:ext>
                  </a:extLst>
                </p14:cNvPr>
                <p14:cNvContentPartPr/>
                <p14:nvPr/>
              </p14:nvContentPartPr>
              <p14:xfrm>
                <a:off x="4623400" y="1772880"/>
                <a:ext cx="58320" cy="7200"/>
              </p14:xfrm>
            </p:contentPart>
          </mc:Choice>
          <mc:Fallback xmlns="">
            <p:pic>
              <p:nvPicPr>
                <p:cNvPr id="40" name="Ink 39">
                  <a:extLst>
                    <a:ext uri="{FF2B5EF4-FFF2-40B4-BE49-F238E27FC236}">
                      <a16:creationId xmlns:a16="http://schemas.microsoft.com/office/drawing/2014/main" id="{96EA9CBF-7F5C-F51F-33A8-0F0577B239C3}"/>
                    </a:ext>
                  </a:extLst>
                </p:cNvPr>
                <p:cNvPicPr/>
                <p:nvPr/>
              </p:nvPicPr>
              <p:blipFill>
                <a:blip r:embed="rId66"/>
                <a:stretch>
                  <a:fillRect/>
                </a:stretch>
              </p:blipFill>
              <p:spPr>
                <a:xfrm>
                  <a:off x="4609313" y="1759034"/>
                  <a:ext cx="86212" cy="34615"/>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1" name="Ink 40">
                  <a:extLst>
                    <a:ext uri="{FF2B5EF4-FFF2-40B4-BE49-F238E27FC236}">
                      <a16:creationId xmlns:a16="http://schemas.microsoft.com/office/drawing/2014/main" id="{50A304F3-DEB1-0D79-8EA4-8E0CE499E3EE}"/>
                    </a:ext>
                  </a:extLst>
                </p14:cNvPr>
                <p14:cNvContentPartPr/>
                <p14:nvPr/>
              </p14:nvContentPartPr>
              <p14:xfrm>
                <a:off x="4416040" y="1795200"/>
                <a:ext cx="949320" cy="26280"/>
              </p14:xfrm>
            </p:contentPart>
          </mc:Choice>
          <mc:Fallback xmlns="">
            <p:pic>
              <p:nvPicPr>
                <p:cNvPr id="41" name="Ink 40">
                  <a:extLst>
                    <a:ext uri="{FF2B5EF4-FFF2-40B4-BE49-F238E27FC236}">
                      <a16:creationId xmlns:a16="http://schemas.microsoft.com/office/drawing/2014/main" id="{50A304F3-DEB1-0D79-8EA4-8E0CE499E3EE}"/>
                    </a:ext>
                  </a:extLst>
                </p:cNvPr>
                <p:cNvPicPr/>
                <p:nvPr/>
              </p:nvPicPr>
              <p:blipFill>
                <a:blip r:embed="rId68"/>
                <a:stretch>
                  <a:fillRect/>
                </a:stretch>
              </p:blipFill>
              <p:spPr>
                <a:xfrm>
                  <a:off x="4401871" y="1780917"/>
                  <a:ext cx="977375" cy="54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3" name="Ink 42">
                  <a:extLst>
                    <a:ext uri="{FF2B5EF4-FFF2-40B4-BE49-F238E27FC236}">
                      <a16:creationId xmlns:a16="http://schemas.microsoft.com/office/drawing/2014/main" id="{EB19E640-09A3-8E68-7056-C90B7263B2C4}"/>
                    </a:ext>
                  </a:extLst>
                </p14:cNvPr>
                <p14:cNvContentPartPr/>
                <p14:nvPr/>
              </p14:nvContentPartPr>
              <p14:xfrm>
                <a:off x="4564360" y="2057640"/>
                <a:ext cx="998280" cy="790560"/>
              </p14:xfrm>
            </p:contentPart>
          </mc:Choice>
          <mc:Fallback xmlns="">
            <p:pic>
              <p:nvPicPr>
                <p:cNvPr id="43" name="Ink 42">
                  <a:extLst>
                    <a:ext uri="{FF2B5EF4-FFF2-40B4-BE49-F238E27FC236}">
                      <a16:creationId xmlns:a16="http://schemas.microsoft.com/office/drawing/2014/main" id="{EB19E640-09A3-8E68-7056-C90B7263B2C4}"/>
                    </a:ext>
                  </a:extLst>
                </p:cNvPr>
                <p:cNvPicPr/>
                <p:nvPr/>
              </p:nvPicPr>
              <p:blipFill>
                <a:blip r:embed="rId70"/>
                <a:stretch>
                  <a:fillRect/>
                </a:stretch>
              </p:blipFill>
              <p:spPr>
                <a:xfrm>
                  <a:off x="4550192" y="2043477"/>
                  <a:ext cx="1026333" cy="818602"/>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Ink 44">
                  <a:extLst>
                    <a:ext uri="{FF2B5EF4-FFF2-40B4-BE49-F238E27FC236}">
                      <a16:creationId xmlns:a16="http://schemas.microsoft.com/office/drawing/2014/main" id="{0684626D-4CAB-762D-DB2D-E83AE28FB6D6}"/>
                    </a:ext>
                  </a:extLst>
                </p14:cNvPr>
                <p14:cNvContentPartPr/>
                <p14:nvPr/>
              </p14:nvContentPartPr>
              <p14:xfrm>
                <a:off x="4740040" y="2982840"/>
                <a:ext cx="703800" cy="52920"/>
              </p14:xfrm>
            </p:contentPart>
          </mc:Choice>
          <mc:Fallback xmlns="">
            <p:pic>
              <p:nvPicPr>
                <p:cNvPr id="45" name="Ink 44">
                  <a:extLst>
                    <a:ext uri="{FF2B5EF4-FFF2-40B4-BE49-F238E27FC236}">
                      <a16:creationId xmlns:a16="http://schemas.microsoft.com/office/drawing/2014/main" id="{0684626D-4CAB-762D-DB2D-E83AE28FB6D6}"/>
                    </a:ext>
                  </a:extLst>
                </p:cNvPr>
                <p:cNvPicPr/>
                <p:nvPr/>
              </p:nvPicPr>
              <p:blipFill>
                <a:blip r:embed="rId72"/>
                <a:stretch>
                  <a:fillRect/>
                </a:stretch>
              </p:blipFill>
              <p:spPr>
                <a:xfrm>
                  <a:off x="4725868" y="2968766"/>
                  <a:ext cx="731861" cy="8078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
            <p14:nvContentPartPr>
              <p14:cNvPr id="4" name="Ink 3">
                <a:extLst>
                  <a:ext uri="{FF2B5EF4-FFF2-40B4-BE49-F238E27FC236}">
                    <a16:creationId xmlns:a16="http://schemas.microsoft.com/office/drawing/2014/main" id="{1423A88F-63FD-5E8D-DDA6-9226B5EE724F}"/>
                  </a:ext>
                </a:extLst>
              </p14:cNvPr>
              <p14:cNvContentPartPr/>
              <p14:nvPr/>
            </p14:nvContentPartPr>
            <p14:xfrm>
              <a:off x="5859000" y="1527480"/>
              <a:ext cx="216000" cy="344520"/>
            </p14:xfrm>
          </p:contentPart>
        </mc:Choice>
        <mc:Fallback xmlns="">
          <p:pic>
            <p:nvPicPr>
              <p:cNvPr id="4" name="Ink 3">
                <a:extLst>
                  <a:ext uri="{FF2B5EF4-FFF2-40B4-BE49-F238E27FC236}">
                    <a16:creationId xmlns:a16="http://schemas.microsoft.com/office/drawing/2014/main" id="{1423A88F-63FD-5E8D-DDA6-9226B5EE724F}"/>
                  </a:ext>
                </a:extLst>
              </p:cNvPr>
              <p:cNvPicPr/>
              <p:nvPr/>
            </p:nvPicPr>
            <p:blipFill>
              <a:blip r:embed="rId74"/>
              <a:stretch>
                <a:fillRect/>
              </a:stretch>
            </p:blipFill>
            <p:spPr>
              <a:xfrm>
                <a:off x="5841000" y="1509480"/>
                <a:ext cx="25164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a16="http://schemas.microsoft.com/office/drawing/2014/main" id="{45E9EEF6-3407-D6AE-88F4-A1E6A2CB4A69}"/>
                  </a:ext>
                </a:extLst>
              </p14:cNvPr>
              <p14:cNvContentPartPr/>
              <p14:nvPr/>
            </p14:nvContentPartPr>
            <p14:xfrm>
              <a:off x="5843520" y="2353320"/>
              <a:ext cx="205200" cy="345960"/>
            </p14:xfrm>
          </p:contentPart>
        </mc:Choice>
        <mc:Fallback xmlns="">
          <p:pic>
            <p:nvPicPr>
              <p:cNvPr id="14" name="Ink 13">
                <a:extLst>
                  <a:ext uri="{FF2B5EF4-FFF2-40B4-BE49-F238E27FC236}">
                    <a16:creationId xmlns:a16="http://schemas.microsoft.com/office/drawing/2014/main" id="{45E9EEF6-3407-D6AE-88F4-A1E6A2CB4A69}"/>
                  </a:ext>
                </a:extLst>
              </p:cNvPr>
              <p:cNvPicPr/>
              <p:nvPr/>
            </p:nvPicPr>
            <p:blipFill>
              <a:blip r:embed="rId76"/>
              <a:stretch>
                <a:fillRect/>
              </a:stretch>
            </p:blipFill>
            <p:spPr>
              <a:xfrm>
                <a:off x="5825520" y="2335339"/>
                <a:ext cx="240840" cy="381563"/>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 name="Ink 16">
                <a:extLst>
                  <a:ext uri="{FF2B5EF4-FFF2-40B4-BE49-F238E27FC236}">
                    <a16:creationId xmlns:a16="http://schemas.microsoft.com/office/drawing/2014/main" id="{4AE59A25-E727-640F-F0E2-EABEC1D2B908}"/>
                  </a:ext>
                </a:extLst>
              </p14:cNvPr>
              <p14:cNvContentPartPr/>
              <p14:nvPr/>
            </p14:nvContentPartPr>
            <p14:xfrm>
              <a:off x="6108840" y="3159360"/>
              <a:ext cx="191160" cy="317880"/>
            </p14:xfrm>
          </p:contentPart>
        </mc:Choice>
        <mc:Fallback xmlns="">
          <p:pic>
            <p:nvPicPr>
              <p:cNvPr id="17" name="Ink 16">
                <a:extLst>
                  <a:ext uri="{FF2B5EF4-FFF2-40B4-BE49-F238E27FC236}">
                    <a16:creationId xmlns:a16="http://schemas.microsoft.com/office/drawing/2014/main" id="{4AE59A25-E727-640F-F0E2-EABEC1D2B908}"/>
                  </a:ext>
                </a:extLst>
              </p:cNvPr>
              <p:cNvPicPr/>
              <p:nvPr/>
            </p:nvPicPr>
            <p:blipFill>
              <a:blip r:embed="rId78"/>
              <a:stretch>
                <a:fillRect/>
              </a:stretch>
            </p:blipFill>
            <p:spPr>
              <a:xfrm>
                <a:off x="6090874" y="3141360"/>
                <a:ext cx="226733" cy="353520"/>
              </a:xfrm>
              <a:prstGeom prst="rect">
                <a:avLst/>
              </a:prstGeom>
            </p:spPr>
          </p:pic>
        </mc:Fallback>
      </mc:AlternateContent>
      <p:grpSp>
        <p:nvGrpSpPr>
          <p:cNvPr id="22" name="Group 21">
            <a:extLst>
              <a:ext uri="{FF2B5EF4-FFF2-40B4-BE49-F238E27FC236}">
                <a16:creationId xmlns:a16="http://schemas.microsoft.com/office/drawing/2014/main" id="{48AEF225-37B2-3D15-6455-3A1813B2CE15}"/>
              </a:ext>
            </a:extLst>
          </p:cNvPr>
          <p:cNvGrpSpPr/>
          <p:nvPr/>
        </p:nvGrpSpPr>
        <p:grpSpPr>
          <a:xfrm>
            <a:off x="4505400" y="2596680"/>
            <a:ext cx="713160" cy="158040"/>
            <a:chOff x="4505400" y="2596680"/>
            <a:chExt cx="713160" cy="158040"/>
          </a:xfrm>
        </p:grpSpPr>
        <mc:AlternateContent xmlns:mc="http://schemas.openxmlformats.org/markup-compatibility/2006" xmlns:p14="http://schemas.microsoft.com/office/powerpoint/2010/main">
          <mc:Choice Requires="p14">
            <p:contentPart p14:bwMode="auto" r:id="rId79">
              <p14:nvContentPartPr>
                <p14:cNvPr id="15" name="Ink 14">
                  <a:extLst>
                    <a:ext uri="{FF2B5EF4-FFF2-40B4-BE49-F238E27FC236}">
                      <a16:creationId xmlns:a16="http://schemas.microsoft.com/office/drawing/2014/main" id="{288B33F8-F3EC-289D-3C75-A8CBB0D56A6C}"/>
                    </a:ext>
                  </a:extLst>
                </p14:cNvPr>
                <p14:cNvContentPartPr/>
                <p14:nvPr/>
              </p14:nvContentPartPr>
              <p14:xfrm>
                <a:off x="4505400" y="2723760"/>
                <a:ext cx="151920" cy="30960"/>
              </p14:xfrm>
            </p:contentPart>
          </mc:Choice>
          <mc:Fallback xmlns="">
            <p:pic>
              <p:nvPicPr>
                <p:cNvPr id="15" name="Ink 14">
                  <a:extLst>
                    <a:ext uri="{FF2B5EF4-FFF2-40B4-BE49-F238E27FC236}">
                      <a16:creationId xmlns:a16="http://schemas.microsoft.com/office/drawing/2014/main" id="{288B33F8-F3EC-289D-3C75-A8CBB0D56A6C}"/>
                    </a:ext>
                  </a:extLst>
                </p:cNvPr>
                <p:cNvPicPr/>
                <p:nvPr/>
              </p:nvPicPr>
              <p:blipFill>
                <a:blip r:embed="rId80"/>
                <a:stretch>
                  <a:fillRect/>
                </a:stretch>
              </p:blipFill>
              <p:spPr>
                <a:xfrm>
                  <a:off x="4487400" y="2706120"/>
                  <a:ext cx="18756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6" name="Ink 15">
                  <a:extLst>
                    <a:ext uri="{FF2B5EF4-FFF2-40B4-BE49-F238E27FC236}">
                      <a16:creationId xmlns:a16="http://schemas.microsoft.com/office/drawing/2014/main" id="{5BE58DBC-5D4E-B720-746D-EF4B97A23DA4}"/>
                    </a:ext>
                  </a:extLst>
                </p14:cNvPr>
                <p14:cNvContentPartPr/>
                <p14:nvPr/>
              </p14:nvContentPartPr>
              <p14:xfrm>
                <a:off x="4732560" y="2699280"/>
                <a:ext cx="196200" cy="36000"/>
              </p14:xfrm>
            </p:contentPart>
          </mc:Choice>
          <mc:Fallback xmlns="">
            <p:pic>
              <p:nvPicPr>
                <p:cNvPr id="16" name="Ink 15">
                  <a:extLst>
                    <a:ext uri="{FF2B5EF4-FFF2-40B4-BE49-F238E27FC236}">
                      <a16:creationId xmlns:a16="http://schemas.microsoft.com/office/drawing/2014/main" id="{5BE58DBC-5D4E-B720-746D-EF4B97A23DA4}"/>
                    </a:ext>
                  </a:extLst>
                </p:cNvPr>
                <p:cNvPicPr/>
                <p:nvPr/>
              </p:nvPicPr>
              <p:blipFill>
                <a:blip r:embed="rId82"/>
                <a:stretch>
                  <a:fillRect/>
                </a:stretch>
              </p:blipFill>
              <p:spPr>
                <a:xfrm>
                  <a:off x="4714920" y="2681640"/>
                  <a:ext cx="2318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8" name="Ink 17">
                  <a:extLst>
                    <a:ext uri="{FF2B5EF4-FFF2-40B4-BE49-F238E27FC236}">
                      <a16:creationId xmlns:a16="http://schemas.microsoft.com/office/drawing/2014/main" id="{141EB302-9ED4-9F83-057F-9CF5F86C308A}"/>
                    </a:ext>
                  </a:extLst>
                </p14:cNvPr>
                <p14:cNvContentPartPr/>
                <p14:nvPr/>
              </p14:nvContentPartPr>
              <p14:xfrm>
                <a:off x="5046120" y="2596680"/>
                <a:ext cx="172440" cy="69840"/>
              </p14:xfrm>
            </p:contentPart>
          </mc:Choice>
          <mc:Fallback xmlns="">
            <p:pic>
              <p:nvPicPr>
                <p:cNvPr id="18" name="Ink 17">
                  <a:extLst>
                    <a:ext uri="{FF2B5EF4-FFF2-40B4-BE49-F238E27FC236}">
                      <a16:creationId xmlns:a16="http://schemas.microsoft.com/office/drawing/2014/main" id="{141EB302-9ED4-9F83-057F-9CF5F86C308A}"/>
                    </a:ext>
                  </a:extLst>
                </p:cNvPr>
                <p:cNvPicPr/>
                <p:nvPr/>
              </p:nvPicPr>
              <p:blipFill>
                <a:blip r:embed="rId84"/>
                <a:stretch>
                  <a:fillRect/>
                </a:stretch>
              </p:blipFill>
              <p:spPr>
                <a:xfrm>
                  <a:off x="5028480" y="2579040"/>
                  <a:ext cx="208080" cy="105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19" name="Ink 18">
                <a:extLst>
                  <a:ext uri="{FF2B5EF4-FFF2-40B4-BE49-F238E27FC236}">
                    <a16:creationId xmlns:a16="http://schemas.microsoft.com/office/drawing/2014/main" id="{B7FCE6EB-F65B-C0D7-CFCF-F583DC406F98}"/>
                  </a:ext>
                </a:extLst>
              </p14:cNvPr>
              <p14:cNvContentPartPr/>
              <p14:nvPr/>
            </p14:nvContentPartPr>
            <p14:xfrm>
              <a:off x="5324400" y="2422080"/>
              <a:ext cx="164160" cy="97560"/>
            </p14:xfrm>
          </p:contentPart>
        </mc:Choice>
        <mc:Fallback xmlns="">
          <p:pic>
            <p:nvPicPr>
              <p:cNvPr id="19" name="Ink 18">
                <a:extLst>
                  <a:ext uri="{FF2B5EF4-FFF2-40B4-BE49-F238E27FC236}">
                    <a16:creationId xmlns:a16="http://schemas.microsoft.com/office/drawing/2014/main" id="{B7FCE6EB-F65B-C0D7-CFCF-F583DC406F98}"/>
                  </a:ext>
                </a:extLst>
              </p:cNvPr>
              <p:cNvPicPr/>
              <p:nvPr/>
            </p:nvPicPr>
            <p:blipFill>
              <a:blip r:embed="rId86"/>
              <a:stretch>
                <a:fillRect/>
              </a:stretch>
            </p:blipFill>
            <p:spPr>
              <a:xfrm>
                <a:off x="5306760" y="2404080"/>
                <a:ext cx="1998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0" name="Ink 19">
                <a:extLst>
                  <a:ext uri="{FF2B5EF4-FFF2-40B4-BE49-F238E27FC236}">
                    <a16:creationId xmlns:a16="http://schemas.microsoft.com/office/drawing/2014/main" id="{F7B54986-07E9-B682-9FC9-5D8A513B6333}"/>
                  </a:ext>
                </a:extLst>
              </p14:cNvPr>
              <p14:cNvContentPartPr/>
              <p14:nvPr/>
            </p14:nvContentPartPr>
            <p14:xfrm>
              <a:off x="5589720" y="2156760"/>
              <a:ext cx="122760" cy="164520"/>
            </p14:xfrm>
          </p:contentPart>
        </mc:Choice>
        <mc:Fallback xmlns="">
          <p:pic>
            <p:nvPicPr>
              <p:cNvPr id="20" name="Ink 19">
                <a:extLst>
                  <a:ext uri="{FF2B5EF4-FFF2-40B4-BE49-F238E27FC236}">
                    <a16:creationId xmlns:a16="http://schemas.microsoft.com/office/drawing/2014/main" id="{F7B54986-07E9-B682-9FC9-5D8A513B6333}"/>
                  </a:ext>
                </a:extLst>
              </p:cNvPr>
              <p:cNvPicPr/>
              <p:nvPr/>
            </p:nvPicPr>
            <p:blipFill>
              <a:blip r:embed="rId88"/>
              <a:stretch>
                <a:fillRect/>
              </a:stretch>
            </p:blipFill>
            <p:spPr>
              <a:xfrm>
                <a:off x="5572080" y="2138760"/>
                <a:ext cx="1584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1" name="Ink 20">
                <a:extLst>
                  <a:ext uri="{FF2B5EF4-FFF2-40B4-BE49-F238E27FC236}">
                    <a16:creationId xmlns:a16="http://schemas.microsoft.com/office/drawing/2014/main" id="{21C26260-C8BE-39A5-A6A3-06B1DCB9B9BF}"/>
                  </a:ext>
                </a:extLst>
              </p14:cNvPr>
              <p14:cNvContentPartPr/>
              <p14:nvPr/>
            </p14:nvContentPartPr>
            <p14:xfrm>
              <a:off x="5754240" y="2009520"/>
              <a:ext cx="44640" cy="61560"/>
            </p14:xfrm>
          </p:contentPart>
        </mc:Choice>
        <mc:Fallback xmlns="">
          <p:pic>
            <p:nvPicPr>
              <p:cNvPr id="21" name="Ink 20">
                <a:extLst>
                  <a:ext uri="{FF2B5EF4-FFF2-40B4-BE49-F238E27FC236}">
                    <a16:creationId xmlns:a16="http://schemas.microsoft.com/office/drawing/2014/main" id="{21C26260-C8BE-39A5-A6A3-06B1DCB9B9BF}"/>
                  </a:ext>
                </a:extLst>
              </p:cNvPr>
              <p:cNvPicPr/>
              <p:nvPr/>
            </p:nvPicPr>
            <p:blipFill>
              <a:blip r:embed="rId90"/>
              <a:stretch>
                <a:fillRect/>
              </a:stretch>
            </p:blipFill>
            <p:spPr>
              <a:xfrm>
                <a:off x="5736600" y="1991520"/>
                <a:ext cx="8028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9" name="Ink 28">
                <a:extLst>
                  <a:ext uri="{FF2B5EF4-FFF2-40B4-BE49-F238E27FC236}">
                    <a16:creationId xmlns:a16="http://schemas.microsoft.com/office/drawing/2014/main" id="{E6817F0C-48EC-BD1B-629F-EE6B4E3F79F4}"/>
                  </a:ext>
                </a:extLst>
              </p14:cNvPr>
              <p14:cNvContentPartPr/>
              <p14:nvPr/>
            </p14:nvContentPartPr>
            <p14:xfrm>
              <a:off x="5828400" y="1272240"/>
              <a:ext cx="59040" cy="160200"/>
            </p14:xfrm>
          </p:contentPart>
        </mc:Choice>
        <mc:Fallback xmlns="">
          <p:pic>
            <p:nvPicPr>
              <p:cNvPr id="29" name="Ink 28">
                <a:extLst>
                  <a:ext uri="{FF2B5EF4-FFF2-40B4-BE49-F238E27FC236}">
                    <a16:creationId xmlns:a16="http://schemas.microsoft.com/office/drawing/2014/main" id="{E6817F0C-48EC-BD1B-629F-EE6B4E3F79F4}"/>
                  </a:ext>
                </a:extLst>
              </p:cNvPr>
              <p:cNvPicPr/>
              <p:nvPr/>
            </p:nvPicPr>
            <p:blipFill>
              <a:blip r:embed="rId92"/>
              <a:stretch>
                <a:fillRect/>
              </a:stretch>
            </p:blipFill>
            <p:spPr>
              <a:xfrm>
                <a:off x="5810760" y="1254600"/>
                <a:ext cx="946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30" name="Ink 29">
                <a:extLst>
                  <a:ext uri="{FF2B5EF4-FFF2-40B4-BE49-F238E27FC236}">
                    <a16:creationId xmlns:a16="http://schemas.microsoft.com/office/drawing/2014/main" id="{94B5D08F-C3BF-1DA4-ADBE-5699AF173FD0}"/>
                  </a:ext>
                </a:extLst>
              </p14:cNvPr>
              <p14:cNvContentPartPr/>
              <p14:nvPr/>
            </p14:nvContentPartPr>
            <p14:xfrm>
              <a:off x="5916240" y="1057320"/>
              <a:ext cx="32400" cy="121680"/>
            </p14:xfrm>
          </p:contentPart>
        </mc:Choice>
        <mc:Fallback xmlns="">
          <p:pic>
            <p:nvPicPr>
              <p:cNvPr id="30" name="Ink 29">
                <a:extLst>
                  <a:ext uri="{FF2B5EF4-FFF2-40B4-BE49-F238E27FC236}">
                    <a16:creationId xmlns:a16="http://schemas.microsoft.com/office/drawing/2014/main" id="{94B5D08F-C3BF-1DA4-ADBE-5699AF173FD0}"/>
                  </a:ext>
                </a:extLst>
              </p:cNvPr>
              <p:cNvPicPr/>
              <p:nvPr/>
            </p:nvPicPr>
            <p:blipFill>
              <a:blip r:embed="rId94"/>
              <a:stretch>
                <a:fillRect/>
              </a:stretch>
            </p:blipFill>
            <p:spPr>
              <a:xfrm>
                <a:off x="5898600" y="1039680"/>
                <a:ext cx="680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31" name="Ink 30">
                <a:extLst>
                  <a:ext uri="{FF2B5EF4-FFF2-40B4-BE49-F238E27FC236}">
                    <a16:creationId xmlns:a16="http://schemas.microsoft.com/office/drawing/2014/main" id="{EA9D1AED-E057-C71B-F204-0C8A0C724C5E}"/>
                  </a:ext>
                </a:extLst>
              </p14:cNvPr>
              <p14:cNvContentPartPr/>
              <p14:nvPr/>
            </p14:nvContentPartPr>
            <p14:xfrm>
              <a:off x="5974200" y="841680"/>
              <a:ext cx="12600" cy="41400"/>
            </p14:xfrm>
          </p:contentPart>
        </mc:Choice>
        <mc:Fallback xmlns="">
          <p:pic>
            <p:nvPicPr>
              <p:cNvPr id="31" name="Ink 30">
                <a:extLst>
                  <a:ext uri="{FF2B5EF4-FFF2-40B4-BE49-F238E27FC236}">
                    <a16:creationId xmlns:a16="http://schemas.microsoft.com/office/drawing/2014/main" id="{EA9D1AED-E057-C71B-F204-0C8A0C724C5E}"/>
                  </a:ext>
                </a:extLst>
              </p:cNvPr>
              <p:cNvPicPr/>
              <p:nvPr/>
            </p:nvPicPr>
            <p:blipFill>
              <a:blip r:embed="rId96"/>
              <a:stretch>
                <a:fillRect/>
              </a:stretch>
            </p:blipFill>
            <p:spPr>
              <a:xfrm>
                <a:off x="5956200" y="823680"/>
                <a:ext cx="48240" cy="77040"/>
              </a:xfrm>
              <a:prstGeom prst="rect">
                <a:avLst/>
              </a:prstGeom>
            </p:spPr>
          </p:pic>
        </mc:Fallback>
      </mc:AlternateContent>
      <p:sp>
        <p:nvSpPr>
          <p:cNvPr id="32" name="TextBox 31">
            <a:extLst>
              <a:ext uri="{FF2B5EF4-FFF2-40B4-BE49-F238E27FC236}">
                <a16:creationId xmlns:a16="http://schemas.microsoft.com/office/drawing/2014/main" id="{106FAF39-29C8-EFC6-2EC0-8242D7ACFF71}"/>
              </a:ext>
            </a:extLst>
          </p:cNvPr>
          <p:cNvSpPr txBox="1"/>
          <p:nvPr/>
        </p:nvSpPr>
        <p:spPr>
          <a:xfrm>
            <a:off x="714000" y="1341065"/>
            <a:ext cx="6255600" cy="369332"/>
          </a:xfrm>
          <a:prstGeom prst="rect">
            <a:avLst/>
          </a:prstGeom>
          <a:noFill/>
        </p:spPr>
        <p:txBody>
          <a:bodyPr wrap="square">
            <a:spAutoFit/>
          </a:bodyPr>
          <a:lstStyle/>
          <a:p>
            <a:r>
              <a:rPr lang="en-US" sz="1800" dirty="0">
                <a:solidFill>
                  <a:schemeClr val="bg1"/>
                </a:solidFill>
                <a:latin typeface="Montserrat SemiBold" pitchFamily="2" charset="0"/>
              </a:rPr>
              <a:t>Partition {A}, {B, C, D}</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11269089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192</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5. Let’s Play A Game!</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grpSp>
        <p:nvGrpSpPr>
          <p:cNvPr id="477" name="Group 476">
            <a:extLst>
              <a:ext uri="{FF2B5EF4-FFF2-40B4-BE49-F238E27FC236}">
                <a16:creationId xmlns:a16="http://schemas.microsoft.com/office/drawing/2014/main" id="{8C355384-4392-587B-5C73-F2A8DF75D9E8}"/>
              </a:ext>
            </a:extLst>
          </p:cNvPr>
          <p:cNvGrpSpPr/>
          <p:nvPr/>
        </p:nvGrpSpPr>
        <p:grpSpPr>
          <a:xfrm>
            <a:off x="1669584" y="2229024"/>
            <a:ext cx="1568880" cy="2775960"/>
            <a:chOff x="1669584" y="2229024"/>
            <a:chExt cx="1568880" cy="2775960"/>
          </a:xfrm>
        </p:grpSpPr>
        <mc:AlternateContent xmlns:mc="http://schemas.openxmlformats.org/markup-compatibility/2006" xmlns:p14="http://schemas.microsoft.com/office/powerpoint/2010/main">
          <mc:Choice Requires="p14">
            <p:contentPart p14:bwMode="auto" r:id="rId3">
              <p14:nvContentPartPr>
                <p14:cNvPr id="438" name="Ink 437">
                  <a:extLst>
                    <a:ext uri="{FF2B5EF4-FFF2-40B4-BE49-F238E27FC236}">
                      <a16:creationId xmlns:a16="http://schemas.microsoft.com/office/drawing/2014/main" id="{F2E5B21F-8593-9587-F4A7-3C66C104C916}"/>
                    </a:ext>
                  </a:extLst>
                </p14:cNvPr>
                <p14:cNvContentPartPr/>
                <p14:nvPr/>
              </p14:nvContentPartPr>
              <p14:xfrm>
                <a:off x="1703064" y="2351784"/>
                <a:ext cx="199800" cy="1086840"/>
              </p14:xfrm>
            </p:contentPart>
          </mc:Choice>
          <mc:Fallback xmlns="">
            <p:pic>
              <p:nvPicPr>
                <p:cNvPr id="438" name="Ink 437">
                  <a:extLst>
                    <a:ext uri="{FF2B5EF4-FFF2-40B4-BE49-F238E27FC236}">
                      <a16:creationId xmlns:a16="http://schemas.microsoft.com/office/drawing/2014/main" id="{F2E5B21F-8593-9587-F4A7-3C66C104C916}"/>
                    </a:ext>
                  </a:extLst>
                </p:cNvPr>
                <p:cNvPicPr/>
                <p:nvPr/>
              </p:nvPicPr>
              <p:blipFill>
                <a:blip r:embed="rId4"/>
                <a:stretch>
                  <a:fillRect/>
                </a:stretch>
              </p:blipFill>
              <p:spPr>
                <a:xfrm>
                  <a:off x="1685032" y="2333784"/>
                  <a:ext cx="235504" cy="1122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39" name="Ink 438">
                  <a:extLst>
                    <a:ext uri="{FF2B5EF4-FFF2-40B4-BE49-F238E27FC236}">
                      <a16:creationId xmlns:a16="http://schemas.microsoft.com/office/drawing/2014/main" id="{D8F86207-FB88-3547-F594-5AC5B3CC4BB2}"/>
                    </a:ext>
                  </a:extLst>
                </p14:cNvPr>
                <p14:cNvContentPartPr/>
                <p14:nvPr/>
              </p14:nvContentPartPr>
              <p14:xfrm>
                <a:off x="1782984" y="2229024"/>
                <a:ext cx="1190160" cy="173520"/>
              </p14:xfrm>
            </p:contentPart>
          </mc:Choice>
          <mc:Fallback xmlns="">
            <p:pic>
              <p:nvPicPr>
                <p:cNvPr id="439" name="Ink 438">
                  <a:extLst>
                    <a:ext uri="{FF2B5EF4-FFF2-40B4-BE49-F238E27FC236}">
                      <a16:creationId xmlns:a16="http://schemas.microsoft.com/office/drawing/2014/main" id="{D8F86207-FB88-3547-F594-5AC5B3CC4BB2}"/>
                    </a:ext>
                  </a:extLst>
                </p:cNvPr>
                <p:cNvPicPr/>
                <p:nvPr/>
              </p:nvPicPr>
              <p:blipFill>
                <a:blip r:embed="rId6"/>
                <a:stretch>
                  <a:fillRect/>
                </a:stretch>
              </p:blipFill>
              <p:spPr>
                <a:xfrm>
                  <a:off x="1764984" y="2210987"/>
                  <a:ext cx="1225800" cy="20923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40" name="Ink 439">
                  <a:extLst>
                    <a:ext uri="{FF2B5EF4-FFF2-40B4-BE49-F238E27FC236}">
                      <a16:creationId xmlns:a16="http://schemas.microsoft.com/office/drawing/2014/main" id="{AF268B45-6057-10DE-E471-FA97E4631961}"/>
                    </a:ext>
                  </a:extLst>
                </p14:cNvPr>
                <p14:cNvContentPartPr/>
                <p14:nvPr/>
              </p14:nvContentPartPr>
              <p14:xfrm>
                <a:off x="2957664" y="2275824"/>
                <a:ext cx="95400" cy="1061280"/>
              </p14:xfrm>
            </p:contentPart>
          </mc:Choice>
          <mc:Fallback xmlns="">
            <p:pic>
              <p:nvPicPr>
                <p:cNvPr id="440" name="Ink 439">
                  <a:extLst>
                    <a:ext uri="{FF2B5EF4-FFF2-40B4-BE49-F238E27FC236}">
                      <a16:creationId xmlns:a16="http://schemas.microsoft.com/office/drawing/2014/main" id="{AF268B45-6057-10DE-E471-FA97E4631961}"/>
                    </a:ext>
                  </a:extLst>
                </p:cNvPr>
                <p:cNvPicPr/>
                <p:nvPr/>
              </p:nvPicPr>
              <p:blipFill>
                <a:blip r:embed="rId8"/>
                <a:stretch>
                  <a:fillRect/>
                </a:stretch>
              </p:blipFill>
              <p:spPr>
                <a:xfrm>
                  <a:off x="2939664" y="2257824"/>
                  <a:ext cx="131040" cy="1096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42" name="Ink 441">
                  <a:extLst>
                    <a:ext uri="{FF2B5EF4-FFF2-40B4-BE49-F238E27FC236}">
                      <a16:creationId xmlns:a16="http://schemas.microsoft.com/office/drawing/2014/main" id="{18C97BBE-5562-5ED0-7B3C-0CE6C457A983}"/>
                    </a:ext>
                  </a:extLst>
                </p14:cNvPr>
                <p14:cNvContentPartPr/>
                <p14:nvPr/>
              </p14:nvContentPartPr>
              <p14:xfrm>
                <a:off x="1932384" y="3311904"/>
                <a:ext cx="1045800" cy="230400"/>
              </p14:xfrm>
            </p:contentPart>
          </mc:Choice>
          <mc:Fallback xmlns="">
            <p:pic>
              <p:nvPicPr>
                <p:cNvPr id="442" name="Ink 441">
                  <a:extLst>
                    <a:ext uri="{FF2B5EF4-FFF2-40B4-BE49-F238E27FC236}">
                      <a16:creationId xmlns:a16="http://schemas.microsoft.com/office/drawing/2014/main" id="{18C97BBE-5562-5ED0-7B3C-0CE6C457A983}"/>
                    </a:ext>
                  </a:extLst>
                </p:cNvPr>
                <p:cNvPicPr/>
                <p:nvPr/>
              </p:nvPicPr>
              <p:blipFill>
                <a:blip r:embed="rId10"/>
                <a:stretch>
                  <a:fillRect/>
                </a:stretch>
              </p:blipFill>
              <p:spPr>
                <a:xfrm>
                  <a:off x="1914384" y="3293904"/>
                  <a:ext cx="10814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55" name="Ink 454">
                  <a:extLst>
                    <a:ext uri="{FF2B5EF4-FFF2-40B4-BE49-F238E27FC236}">
                      <a16:creationId xmlns:a16="http://schemas.microsoft.com/office/drawing/2014/main" id="{B2517A31-9A3B-41F7-35C5-D3C2B89F009B}"/>
                    </a:ext>
                  </a:extLst>
                </p14:cNvPr>
                <p14:cNvContentPartPr/>
                <p14:nvPr/>
              </p14:nvContentPartPr>
              <p14:xfrm>
                <a:off x="2190864" y="2690184"/>
                <a:ext cx="164520" cy="231120"/>
              </p14:xfrm>
            </p:contentPart>
          </mc:Choice>
          <mc:Fallback xmlns="">
            <p:pic>
              <p:nvPicPr>
                <p:cNvPr id="455" name="Ink 454">
                  <a:extLst>
                    <a:ext uri="{FF2B5EF4-FFF2-40B4-BE49-F238E27FC236}">
                      <a16:creationId xmlns:a16="http://schemas.microsoft.com/office/drawing/2014/main" id="{B2517A31-9A3B-41F7-35C5-D3C2B89F009B}"/>
                    </a:ext>
                  </a:extLst>
                </p:cNvPr>
                <p:cNvPicPr/>
                <p:nvPr/>
              </p:nvPicPr>
              <p:blipFill>
                <a:blip r:embed="rId12"/>
                <a:stretch>
                  <a:fillRect/>
                </a:stretch>
              </p:blipFill>
              <p:spPr>
                <a:xfrm>
                  <a:off x="2172864" y="2672184"/>
                  <a:ext cx="2001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56" name="Ink 455">
                  <a:extLst>
                    <a:ext uri="{FF2B5EF4-FFF2-40B4-BE49-F238E27FC236}">
                      <a16:creationId xmlns:a16="http://schemas.microsoft.com/office/drawing/2014/main" id="{B3729272-7B25-794A-9E56-5CB8DC63AA51}"/>
                    </a:ext>
                  </a:extLst>
                </p14:cNvPr>
                <p14:cNvContentPartPr/>
                <p14:nvPr/>
              </p14:nvContentPartPr>
              <p14:xfrm>
                <a:off x="2574984" y="2649504"/>
                <a:ext cx="136800" cy="181440"/>
              </p14:xfrm>
            </p:contentPart>
          </mc:Choice>
          <mc:Fallback xmlns="">
            <p:pic>
              <p:nvPicPr>
                <p:cNvPr id="456" name="Ink 455">
                  <a:extLst>
                    <a:ext uri="{FF2B5EF4-FFF2-40B4-BE49-F238E27FC236}">
                      <a16:creationId xmlns:a16="http://schemas.microsoft.com/office/drawing/2014/main" id="{B3729272-7B25-794A-9E56-5CB8DC63AA51}"/>
                    </a:ext>
                  </a:extLst>
                </p:cNvPr>
                <p:cNvPicPr/>
                <p:nvPr/>
              </p:nvPicPr>
              <p:blipFill>
                <a:blip r:embed="rId14"/>
                <a:stretch>
                  <a:fillRect/>
                </a:stretch>
              </p:blipFill>
              <p:spPr>
                <a:xfrm>
                  <a:off x="2557031" y="2631504"/>
                  <a:ext cx="172346"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9" name="Ink 458">
                  <a:extLst>
                    <a:ext uri="{FF2B5EF4-FFF2-40B4-BE49-F238E27FC236}">
                      <a16:creationId xmlns:a16="http://schemas.microsoft.com/office/drawing/2014/main" id="{2B46CFD2-F0A7-D838-8D04-B5831E51A528}"/>
                    </a:ext>
                  </a:extLst>
                </p14:cNvPr>
                <p14:cNvContentPartPr/>
                <p14:nvPr/>
              </p14:nvContentPartPr>
              <p14:xfrm>
                <a:off x="1669584" y="3634824"/>
                <a:ext cx="80280" cy="1264320"/>
              </p14:xfrm>
            </p:contentPart>
          </mc:Choice>
          <mc:Fallback xmlns="">
            <p:pic>
              <p:nvPicPr>
                <p:cNvPr id="459" name="Ink 458">
                  <a:extLst>
                    <a:ext uri="{FF2B5EF4-FFF2-40B4-BE49-F238E27FC236}">
                      <a16:creationId xmlns:a16="http://schemas.microsoft.com/office/drawing/2014/main" id="{2B46CFD2-F0A7-D838-8D04-B5831E51A528}"/>
                    </a:ext>
                  </a:extLst>
                </p:cNvPr>
                <p:cNvPicPr/>
                <p:nvPr/>
              </p:nvPicPr>
              <p:blipFill>
                <a:blip r:embed="rId16"/>
                <a:stretch>
                  <a:fillRect/>
                </a:stretch>
              </p:blipFill>
              <p:spPr>
                <a:xfrm>
                  <a:off x="1651584" y="3616824"/>
                  <a:ext cx="115920" cy="1299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3" name="Ink 462">
                  <a:extLst>
                    <a:ext uri="{FF2B5EF4-FFF2-40B4-BE49-F238E27FC236}">
                      <a16:creationId xmlns:a16="http://schemas.microsoft.com/office/drawing/2014/main" id="{E2EE26EA-CE2D-4EE3-02CC-7E26FD35FF02}"/>
                    </a:ext>
                  </a:extLst>
                </p14:cNvPr>
                <p14:cNvContentPartPr/>
                <p14:nvPr/>
              </p14:nvContentPartPr>
              <p14:xfrm>
                <a:off x="3013464" y="3556704"/>
                <a:ext cx="160920" cy="1189080"/>
              </p14:xfrm>
            </p:contentPart>
          </mc:Choice>
          <mc:Fallback xmlns="">
            <p:pic>
              <p:nvPicPr>
                <p:cNvPr id="463" name="Ink 462">
                  <a:extLst>
                    <a:ext uri="{FF2B5EF4-FFF2-40B4-BE49-F238E27FC236}">
                      <a16:creationId xmlns:a16="http://schemas.microsoft.com/office/drawing/2014/main" id="{E2EE26EA-CE2D-4EE3-02CC-7E26FD35FF02}"/>
                    </a:ext>
                  </a:extLst>
                </p:cNvPr>
                <p:cNvPicPr/>
                <p:nvPr/>
              </p:nvPicPr>
              <p:blipFill>
                <a:blip r:embed="rId18"/>
                <a:stretch>
                  <a:fillRect/>
                </a:stretch>
              </p:blipFill>
              <p:spPr>
                <a:xfrm>
                  <a:off x="2995464" y="3538704"/>
                  <a:ext cx="196560" cy="1224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64" name="Ink 463">
                  <a:extLst>
                    <a:ext uri="{FF2B5EF4-FFF2-40B4-BE49-F238E27FC236}">
                      <a16:creationId xmlns:a16="http://schemas.microsoft.com/office/drawing/2014/main" id="{18FB31EC-C576-3CCD-E4A7-1A9DA4DB5FA4}"/>
                    </a:ext>
                  </a:extLst>
                </p14:cNvPr>
                <p14:cNvContentPartPr/>
                <p14:nvPr/>
              </p14:nvContentPartPr>
              <p14:xfrm>
                <a:off x="3140184" y="4519344"/>
                <a:ext cx="98280" cy="485640"/>
              </p14:xfrm>
            </p:contentPart>
          </mc:Choice>
          <mc:Fallback xmlns="">
            <p:pic>
              <p:nvPicPr>
                <p:cNvPr id="464" name="Ink 463">
                  <a:extLst>
                    <a:ext uri="{FF2B5EF4-FFF2-40B4-BE49-F238E27FC236}">
                      <a16:creationId xmlns:a16="http://schemas.microsoft.com/office/drawing/2014/main" id="{18FB31EC-C576-3CCD-E4A7-1A9DA4DB5FA4}"/>
                    </a:ext>
                  </a:extLst>
                </p:cNvPr>
                <p:cNvPicPr/>
                <p:nvPr/>
              </p:nvPicPr>
              <p:blipFill>
                <a:blip r:embed="rId20"/>
                <a:stretch>
                  <a:fillRect/>
                </a:stretch>
              </p:blipFill>
              <p:spPr>
                <a:xfrm>
                  <a:off x="3122184" y="4501344"/>
                  <a:ext cx="13392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75" name="Ink 474">
                  <a:extLst>
                    <a:ext uri="{FF2B5EF4-FFF2-40B4-BE49-F238E27FC236}">
                      <a16:creationId xmlns:a16="http://schemas.microsoft.com/office/drawing/2014/main" id="{4C182A4E-77E1-5873-7AF9-865AAFD8B0F6}"/>
                    </a:ext>
                  </a:extLst>
                </p14:cNvPr>
                <p14:cNvContentPartPr/>
                <p14:nvPr/>
              </p14:nvContentPartPr>
              <p14:xfrm>
                <a:off x="1895040" y="3427920"/>
                <a:ext cx="34920" cy="104040"/>
              </p14:xfrm>
            </p:contentPart>
          </mc:Choice>
          <mc:Fallback xmlns="">
            <p:pic>
              <p:nvPicPr>
                <p:cNvPr id="475" name="Ink 474">
                  <a:extLst>
                    <a:ext uri="{FF2B5EF4-FFF2-40B4-BE49-F238E27FC236}">
                      <a16:creationId xmlns:a16="http://schemas.microsoft.com/office/drawing/2014/main" id="{4C182A4E-77E1-5873-7AF9-865AAFD8B0F6}"/>
                    </a:ext>
                  </a:extLst>
                </p:cNvPr>
                <p:cNvPicPr/>
                <p:nvPr/>
              </p:nvPicPr>
              <p:blipFill>
                <a:blip r:embed="rId22"/>
                <a:stretch>
                  <a:fillRect/>
                </a:stretch>
              </p:blipFill>
              <p:spPr>
                <a:xfrm>
                  <a:off x="1877040" y="3409920"/>
                  <a:ext cx="705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76" name="Ink 475">
                  <a:extLst>
                    <a:ext uri="{FF2B5EF4-FFF2-40B4-BE49-F238E27FC236}">
                      <a16:creationId xmlns:a16="http://schemas.microsoft.com/office/drawing/2014/main" id="{26D3CF85-BC98-4D8F-F361-F93BEB09FD9D}"/>
                    </a:ext>
                  </a:extLst>
                </p14:cNvPr>
                <p14:cNvContentPartPr/>
                <p14:nvPr/>
              </p14:nvContentPartPr>
              <p14:xfrm>
                <a:off x="1891800" y="3418200"/>
                <a:ext cx="21960" cy="109080"/>
              </p14:xfrm>
            </p:contentPart>
          </mc:Choice>
          <mc:Fallback xmlns="">
            <p:pic>
              <p:nvPicPr>
                <p:cNvPr id="476" name="Ink 475">
                  <a:extLst>
                    <a:ext uri="{FF2B5EF4-FFF2-40B4-BE49-F238E27FC236}">
                      <a16:creationId xmlns:a16="http://schemas.microsoft.com/office/drawing/2014/main" id="{26D3CF85-BC98-4D8F-F361-F93BEB09FD9D}"/>
                    </a:ext>
                  </a:extLst>
                </p:cNvPr>
                <p:cNvPicPr/>
                <p:nvPr/>
              </p:nvPicPr>
              <p:blipFill>
                <a:blip r:embed="rId24"/>
                <a:stretch>
                  <a:fillRect/>
                </a:stretch>
              </p:blipFill>
              <p:spPr>
                <a:xfrm>
                  <a:off x="1874090" y="3400200"/>
                  <a:ext cx="57025"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478" name="Ink 477">
                <a:extLst>
                  <a:ext uri="{FF2B5EF4-FFF2-40B4-BE49-F238E27FC236}">
                    <a16:creationId xmlns:a16="http://schemas.microsoft.com/office/drawing/2014/main" id="{73DA06FB-D91C-344A-134E-2F8A94709066}"/>
                  </a:ext>
                </a:extLst>
              </p14:cNvPr>
              <p14:cNvContentPartPr/>
              <p14:nvPr/>
            </p14:nvContentPartPr>
            <p14:xfrm>
              <a:off x="1674000" y="4806360"/>
              <a:ext cx="37800" cy="375120"/>
            </p14:xfrm>
          </p:contentPart>
        </mc:Choice>
        <mc:Fallback xmlns="">
          <p:pic>
            <p:nvPicPr>
              <p:cNvPr id="478" name="Ink 477">
                <a:extLst>
                  <a:ext uri="{FF2B5EF4-FFF2-40B4-BE49-F238E27FC236}">
                    <a16:creationId xmlns:a16="http://schemas.microsoft.com/office/drawing/2014/main" id="{73DA06FB-D91C-344A-134E-2F8A94709066}"/>
                  </a:ext>
                </a:extLst>
              </p:cNvPr>
              <p:cNvPicPr/>
              <p:nvPr/>
            </p:nvPicPr>
            <p:blipFill>
              <a:blip r:embed="rId26"/>
              <a:stretch>
                <a:fillRect/>
              </a:stretch>
            </p:blipFill>
            <p:spPr>
              <a:xfrm>
                <a:off x="1656170" y="4788360"/>
                <a:ext cx="73104" cy="410760"/>
              </a:xfrm>
              <a:prstGeom prst="rect">
                <a:avLst/>
              </a:prstGeom>
            </p:spPr>
          </p:pic>
        </mc:Fallback>
      </mc:AlternateContent>
      <p:grpSp>
        <p:nvGrpSpPr>
          <p:cNvPr id="12" name="Group 11">
            <a:extLst>
              <a:ext uri="{FF2B5EF4-FFF2-40B4-BE49-F238E27FC236}">
                <a16:creationId xmlns:a16="http://schemas.microsoft.com/office/drawing/2014/main" id="{B938A32B-0D3A-76A7-4D65-35553692B0BE}"/>
              </a:ext>
            </a:extLst>
          </p:cNvPr>
          <p:cNvGrpSpPr/>
          <p:nvPr/>
        </p:nvGrpSpPr>
        <p:grpSpPr>
          <a:xfrm>
            <a:off x="3020600" y="2851920"/>
            <a:ext cx="824040" cy="1055880"/>
            <a:chOff x="3020600" y="2851920"/>
            <a:chExt cx="824040" cy="1055880"/>
          </a:xfrm>
        </p:grpSpPr>
        <mc:AlternateContent xmlns:mc="http://schemas.openxmlformats.org/markup-compatibility/2006" xmlns:p14="http://schemas.microsoft.com/office/powerpoint/2010/main">
          <mc:Choice Requires="p14">
            <p:contentPart p14:bwMode="auto" r:id="rId27">
              <p14:nvContentPartPr>
                <p14:cNvPr id="2" name="Ink 1">
                  <a:extLst>
                    <a:ext uri="{FF2B5EF4-FFF2-40B4-BE49-F238E27FC236}">
                      <a16:creationId xmlns:a16="http://schemas.microsoft.com/office/drawing/2014/main" id="{645DCFD1-0ADA-8363-8996-F9A17B34D439}"/>
                    </a:ext>
                  </a:extLst>
                </p14:cNvPr>
                <p14:cNvContentPartPr/>
                <p14:nvPr/>
              </p14:nvContentPartPr>
              <p14:xfrm>
                <a:off x="3020600" y="3353400"/>
                <a:ext cx="429840" cy="347040"/>
              </p14:xfrm>
            </p:contentPart>
          </mc:Choice>
          <mc:Fallback xmlns="">
            <p:pic>
              <p:nvPicPr>
                <p:cNvPr id="2" name="Ink 1">
                  <a:extLst>
                    <a:ext uri="{FF2B5EF4-FFF2-40B4-BE49-F238E27FC236}">
                      <a16:creationId xmlns:a16="http://schemas.microsoft.com/office/drawing/2014/main" id="{645DCFD1-0ADA-8363-8996-F9A17B34D439}"/>
                    </a:ext>
                  </a:extLst>
                </p:cNvPr>
                <p:cNvPicPr/>
                <p:nvPr/>
              </p:nvPicPr>
              <p:blipFill>
                <a:blip r:embed="rId28"/>
                <a:stretch>
                  <a:fillRect/>
                </a:stretch>
              </p:blipFill>
              <p:spPr>
                <a:xfrm>
                  <a:off x="3002600" y="3335400"/>
                  <a:ext cx="46548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 name="Ink 2">
                  <a:extLst>
                    <a:ext uri="{FF2B5EF4-FFF2-40B4-BE49-F238E27FC236}">
                      <a16:creationId xmlns:a16="http://schemas.microsoft.com/office/drawing/2014/main" id="{D1E8E90C-477F-DFA3-7631-4755A7ADE3BF}"/>
                    </a:ext>
                  </a:extLst>
                </p14:cNvPr>
                <p14:cNvContentPartPr/>
                <p14:nvPr/>
              </p14:nvContentPartPr>
              <p14:xfrm>
                <a:off x="3148400" y="3576600"/>
                <a:ext cx="387360" cy="331200"/>
              </p14:xfrm>
            </p:contentPart>
          </mc:Choice>
          <mc:Fallback xmlns="">
            <p:pic>
              <p:nvPicPr>
                <p:cNvPr id="3" name="Ink 2">
                  <a:extLst>
                    <a:ext uri="{FF2B5EF4-FFF2-40B4-BE49-F238E27FC236}">
                      <a16:creationId xmlns:a16="http://schemas.microsoft.com/office/drawing/2014/main" id="{D1E8E90C-477F-DFA3-7631-4755A7ADE3BF}"/>
                    </a:ext>
                  </a:extLst>
                </p:cNvPr>
                <p:cNvPicPr/>
                <p:nvPr/>
              </p:nvPicPr>
              <p:blipFill>
                <a:blip r:embed="rId30"/>
                <a:stretch>
                  <a:fillRect/>
                </a:stretch>
              </p:blipFill>
              <p:spPr>
                <a:xfrm>
                  <a:off x="3130400" y="3558600"/>
                  <a:ext cx="42300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 name="Ink 4">
                  <a:extLst>
                    <a:ext uri="{FF2B5EF4-FFF2-40B4-BE49-F238E27FC236}">
                      <a16:creationId xmlns:a16="http://schemas.microsoft.com/office/drawing/2014/main" id="{0D3A43BD-067A-AABC-89AF-576AAEB83CA1}"/>
                    </a:ext>
                  </a:extLst>
                </p14:cNvPr>
                <p14:cNvContentPartPr/>
                <p14:nvPr/>
              </p14:nvContentPartPr>
              <p14:xfrm>
                <a:off x="3535040" y="3062520"/>
                <a:ext cx="50760" cy="651240"/>
              </p14:xfrm>
            </p:contentPart>
          </mc:Choice>
          <mc:Fallback xmlns="">
            <p:pic>
              <p:nvPicPr>
                <p:cNvPr id="5" name="Ink 4">
                  <a:extLst>
                    <a:ext uri="{FF2B5EF4-FFF2-40B4-BE49-F238E27FC236}">
                      <a16:creationId xmlns:a16="http://schemas.microsoft.com/office/drawing/2014/main" id="{0D3A43BD-067A-AABC-89AF-576AAEB83CA1}"/>
                    </a:ext>
                  </a:extLst>
                </p:cNvPr>
                <p:cNvPicPr/>
                <p:nvPr/>
              </p:nvPicPr>
              <p:blipFill>
                <a:blip r:embed="rId32"/>
                <a:stretch>
                  <a:fillRect/>
                </a:stretch>
              </p:blipFill>
              <p:spPr>
                <a:xfrm>
                  <a:off x="3517040" y="3044520"/>
                  <a:ext cx="8640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 name="Ink 6">
                  <a:extLst>
                    <a:ext uri="{FF2B5EF4-FFF2-40B4-BE49-F238E27FC236}">
                      <a16:creationId xmlns:a16="http://schemas.microsoft.com/office/drawing/2014/main" id="{D5FEDD99-7260-4116-8258-CD18E0835C38}"/>
                    </a:ext>
                  </a:extLst>
                </p14:cNvPr>
                <p14:cNvContentPartPr/>
                <p14:nvPr/>
              </p14:nvContentPartPr>
              <p14:xfrm>
                <a:off x="3542240" y="3691440"/>
                <a:ext cx="187560" cy="20520"/>
              </p14:xfrm>
            </p:contentPart>
          </mc:Choice>
          <mc:Fallback xmlns="">
            <p:pic>
              <p:nvPicPr>
                <p:cNvPr id="7" name="Ink 6">
                  <a:extLst>
                    <a:ext uri="{FF2B5EF4-FFF2-40B4-BE49-F238E27FC236}">
                      <a16:creationId xmlns:a16="http://schemas.microsoft.com/office/drawing/2014/main" id="{D5FEDD99-7260-4116-8258-CD18E0835C38}"/>
                    </a:ext>
                  </a:extLst>
                </p:cNvPr>
                <p:cNvPicPr/>
                <p:nvPr/>
              </p:nvPicPr>
              <p:blipFill>
                <a:blip r:embed="rId34"/>
                <a:stretch>
                  <a:fillRect/>
                </a:stretch>
              </p:blipFill>
              <p:spPr>
                <a:xfrm>
                  <a:off x="3524240" y="3673440"/>
                  <a:ext cx="2232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 name="Ink 7">
                  <a:extLst>
                    <a:ext uri="{FF2B5EF4-FFF2-40B4-BE49-F238E27FC236}">
                      <a16:creationId xmlns:a16="http://schemas.microsoft.com/office/drawing/2014/main" id="{4FD3A72E-06D5-1440-4260-279A71EB6FEC}"/>
                    </a:ext>
                  </a:extLst>
                </p14:cNvPr>
                <p14:cNvContentPartPr/>
                <p14:nvPr/>
              </p14:nvContentPartPr>
              <p14:xfrm>
                <a:off x="3686960" y="3011040"/>
                <a:ext cx="82800" cy="718200"/>
              </p14:xfrm>
            </p:contentPart>
          </mc:Choice>
          <mc:Fallback xmlns="">
            <p:pic>
              <p:nvPicPr>
                <p:cNvPr id="8" name="Ink 7">
                  <a:extLst>
                    <a:ext uri="{FF2B5EF4-FFF2-40B4-BE49-F238E27FC236}">
                      <a16:creationId xmlns:a16="http://schemas.microsoft.com/office/drawing/2014/main" id="{4FD3A72E-06D5-1440-4260-279A71EB6FEC}"/>
                    </a:ext>
                  </a:extLst>
                </p:cNvPr>
                <p:cNvPicPr/>
                <p:nvPr/>
              </p:nvPicPr>
              <p:blipFill>
                <a:blip r:embed="rId36"/>
                <a:stretch>
                  <a:fillRect/>
                </a:stretch>
              </p:blipFill>
              <p:spPr>
                <a:xfrm>
                  <a:off x="3668960" y="2993040"/>
                  <a:ext cx="118440" cy="753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 name="Ink 8">
                  <a:extLst>
                    <a:ext uri="{FF2B5EF4-FFF2-40B4-BE49-F238E27FC236}">
                      <a16:creationId xmlns:a16="http://schemas.microsoft.com/office/drawing/2014/main" id="{C8F00E42-A4CE-0CEF-3353-DE28C9E0D78B}"/>
                    </a:ext>
                  </a:extLst>
                </p14:cNvPr>
                <p14:cNvContentPartPr/>
                <p14:nvPr/>
              </p14:nvContentPartPr>
              <p14:xfrm>
                <a:off x="3571040" y="2851920"/>
                <a:ext cx="157680" cy="263880"/>
              </p14:xfrm>
            </p:contentPart>
          </mc:Choice>
          <mc:Fallback xmlns="">
            <p:pic>
              <p:nvPicPr>
                <p:cNvPr id="9" name="Ink 8">
                  <a:extLst>
                    <a:ext uri="{FF2B5EF4-FFF2-40B4-BE49-F238E27FC236}">
                      <a16:creationId xmlns:a16="http://schemas.microsoft.com/office/drawing/2014/main" id="{C8F00E42-A4CE-0CEF-3353-DE28C9E0D78B}"/>
                    </a:ext>
                  </a:extLst>
                </p:cNvPr>
                <p:cNvPicPr/>
                <p:nvPr/>
              </p:nvPicPr>
              <p:blipFill>
                <a:blip r:embed="rId38"/>
                <a:stretch>
                  <a:fillRect/>
                </a:stretch>
              </p:blipFill>
              <p:spPr>
                <a:xfrm>
                  <a:off x="3553040" y="2833895"/>
                  <a:ext cx="193320" cy="299569"/>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0" name="Ink 9">
                  <a:extLst>
                    <a:ext uri="{FF2B5EF4-FFF2-40B4-BE49-F238E27FC236}">
                      <a16:creationId xmlns:a16="http://schemas.microsoft.com/office/drawing/2014/main" id="{8BF064ED-601C-F260-B742-46566E4DDD6C}"/>
                    </a:ext>
                  </a:extLst>
                </p14:cNvPr>
                <p14:cNvContentPartPr/>
                <p14:nvPr/>
              </p14:nvContentPartPr>
              <p14:xfrm>
                <a:off x="3708200" y="2869920"/>
                <a:ext cx="126000" cy="210600"/>
              </p14:xfrm>
            </p:contentPart>
          </mc:Choice>
          <mc:Fallback xmlns="">
            <p:pic>
              <p:nvPicPr>
                <p:cNvPr id="10" name="Ink 9">
                  <a:extLst>
                    <a:ext uri="{FF2B5EF4-FFF2-40B4-BE49-F238E27FC236}">
                      <a16:creationId xmlns:a16="http://schemas.microsoft.com/office/drawing/2014/main" id="{8BF064ED-601C-F260-B742-46566E4DDD6C}"/>
                    </a:ext>
                  </a:extLst>
                </p:cNvPr>
                <p:cNvPicPr/>
                <p:nvPr/>
              </p:nvPicPr>
              <p:blipFill>
                <a:blip r:embed="rId40"/>
                <a:stretch>
                  <a:fillRect/>
                </a:stretch>
              </p:blipFill>
              <p:spPr>
                <a:xfrm>
                  <a:off x="3690200" y="2851920"/>
                  <a:ext cx="1616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1" name="Ink 10">
                  <a:extLst>
                    <a:ext uri="{FF2B5EF4-FFF2-40B4-BE49-F238E27FC236}">
                      <a16:creationId xmlns:a16="http://schemas.microsoft.com/office/drawing/2014/main" id="{E2A199A4-B344-0EFC-75BF-F1D80C6849AD}"/>
                    </a:ext>
                  </a:extLst>
                </p14:cNvPr>
                <p14:cNvContentPartPr/>
                <p14:nvPr/>
              </p14:nvContentPartPr>
              <p14:xfrm>
                <a:off x="3597680" y="3045600"/>
                <a:ext cx="246960" cy="54360"/>
              </p14:xfrm>
            </p:contentPart>
          </mc:Choice>
          <mc:Fallback xmlns="">
            <p:pic>
              <p:nvPicPr>
                <p:cNvPr id="11" name="Ink 10">
                  <a:extLst>
                    <a:ext uri="{FF2B5EF4-FFF2-40B4-BE49-F238E27FC236}">
                      <a16:creationId xmlns:a16="http://schemas.microsoft.com/office/drawing/2014/main" id="{E2A199A4-B344-0EFC-75BF-F1D80C6849AD}"/>
                    </a:ext>
                  </a:extLst>
                </p:cNvPr>
                <p:cNvPicPr/>
                <p:nvPr/>
              </p:nvPicPr>
              <p:blipFill>
                <a:blip r:embed="rId42"/>
                <a:stretch>
                  <a:fillRect/>
                </a:stretch>
              </p:blipFill>
              <p:spPr>
                <a:xfrm>
                  <a:off x="3579680" y="3027600"/>
                  <a:ext cx="282600" cy="90000"/>
                </a:xfrm>
                <a:prstGeom prst="rect">
                  <a:avLst/>
                </a:prstGeom>
              </p:spPr>
            </p:pic>
          </mc:Fallback>
        </mc:AlternateContent>
      </p:grpSp>
      <p:grpSp>
        <p:nvGrpSpPr>
          <p:cNvPr id="55" name="Group 54">
            <a:extLst>
              <a:ext uri="{FF2B5EF4-FFF2-40B4-BE49-F238E27FC236}">
                <a16:creationId xmlns:a16="http://schemas.microsoft.com/office/drawing/2014/main" id="{794368F2-7652-F2F9-0109-3EEC4E8EA5F1}"/>
              </a:ext>
            </a:extLst>
          </p:cNvPr>
          <p:cNvGrpSpPr/>
          <p:nvPr/>
        </p:nvGrpSpPr>
        <p:grpSpPr>
          <a:xfrm>
            <a:off x="4556339" y="1606189"/>
            <a:ext cx="2884596" cy="2424945"/>
            <a:chOff x="3883240" y="1499640"/>
            <a:chExt cx="2270520" cy="1908720"/>
          </a:xfrm>
        </p:grpSpPr>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E785BE7B-36D9-CE69-F009-35820A52199F}"/>
                    </a:ext>
                  </a:extLst>
                </p14:cNvPr>
                <p14:cNvContentPartPr/>
                <p14:nvPr/>
              </p14:nvContentPartPr>
              <p14:xfrm>
                <a:off x="4230280" y="2886000"/>
                <a:ext cx="268560" cy="284400"/>
              </p14:xfrm>
            </p:contentPart>
          </mc:Choice>
          <mc:Fallback xmlns="">
            <p:pic>
              <p:nvPicPr>
                <p:cNvPr id="33" name="Ink 32">
                  <a:extLst>
                    <a:ext uri="{FF2B5EF4-FFF2-40B4-BE49-F238E27FC236}">
                      <a16:creationId xmlns:a16="http://schemas.microsoft.com/office/drawing/2014/main" id="{E785BE7B-36D9-CE69-F009-35820A52199F}"/>
                    </a:ext>
                  </a:extLst>
                </p:cNvPr>
                <p:cNvPicPr/>
                <p:nvPr/>
              </p:nvPicPr>
              <p:blipFill>
                <a:blip r:embed="rId44"/>
                <a:stretch>
                  <a:fillRect/>
                </a:stretch>
              </p:blipFill>
              <p:spPr>
                <a:xfrm>
                  <a:off x="4216130" y="2871851"/>
                  <a:ext cx="296576" cy="312416"/>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974BA79E-7282-F847-C1F0-F06002169CFE}"/>
                    </a:ext>
                  </a:extLst>
                </p14:cNvPr>
                <p14:cNvContentPartPr/>
                <p14:nvPr/>
              </p14:nvContentPartPr>
              <p14:xfrm>
                <a:off x="4063240" y="2678640"/>
                <a:ext cx="685440" cy="692640"/>
              </p14:xfrm>
            </p:contentPart>
          </mc:Choice>
          <mc:Fallback xmlns="">
            <p:pic>
              <p:nvPicPr>
                <p:cNvPr id="34" name="Ink 33">
                  <a:extLst>
                    <a:ext uri="{FF2B5EF4-FFF2-40B4-BE49-F238E27FC236}">
                      <a16:creationId xmlns:a16="http://schemas.microsoft.com/office/drawing/2014/main" id="{974BA79E-7282-F847-C1F0-F06002169CFE}"/>
                    </a:ext>
                  </a:extLst>
                </p:cNvPr>
                <p:cNvPicPr/>
                <p:nvPr/>
              </p:nvPicPr>
              <p:blipFill>
                <a:blip r:embed="rId46"/>
                <a:stretch>
                  <a:fillRect/>
                </a:stretch>
              </p:blipFill>
              <p:spPr>
                <a:xfrm>
                  <a:off x="4049072" y="2664476"/>
                  <a:ext cx="713492" cy="720686"/>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37967EE5-DB1F-ED64-D501-4DDD983B1749}"/>
                    </a:ext>
                  </a:extLst>
                </p14:cNvPr>
                <p14:cNvContentPartPr/>
                <p14:nvPr/>
              </p14:nvContentPartPr>
              <p14:xfrm>
                <a:off x="5688280" y="2865480"/>
                <a:ext cx="42480" cy="295920"/>
              </p14:xfrm>
            </p:contentPart>
          </mc:Choice>
          <mc:Fallback xmlns="">
            <p:pic>
              <p:nvPicPr>
                <p:cNvPr id="35" name="Ink 34">
                  <a:extLst>
                    <a:ext uri="{FF2B5EF4-FFF2-40B4-BE49-F238E27FC236}">
                      <a16:creationId xmlns:a16="http://schemas.microsoft.com/office/drawing/2014/main" id="{37967EE5-DB1F-ED64-D501-4DDD983B1749}"/>
                    </a:ext>
                  </a:extLst>
                </p:cNvPr>
                <p:cNvPicPr/>
                <p:nvPr/>
              </p:nvPicPr>
              <p:blipFill>
                <a:blip r:embed="rId48"/>
                <a:stretch>
                  <a:fillRect/>
                </a:stretch>
              </p:blipFill>
              <p:spPr>
                <a:xfrm>
                  <a:off x="5674120" y="2851308"/>
                  <a:ext cx="70517" cy="323981"/>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Ink 35">
                  <a:extLst>
                    <a:ext uri="{FF2B5EF4-FFF2-40B4-BE49-F238E27FC236}">
                      <a16:creationId xmlns:a16="http://schemas.microsoft.com/office/drawing/2014/main" id="{57BD7A35-CB05-161B-CB05-294E99920F72}"/>
                    </a:ext>
                  </a:extLst>
                </p14:cNvPr>
                <p14:cNvContentPartPr/>
                <p14:nvPr/>
              </p14:nvContentPartPr>
              <p14:xfrm>
                <a:off x="5665240" y="2806080"/>
                <a:ext cx="194400" cy="342360"/>
              </p14:xfrm>
            </p:contentPart>
          </mc:Choice>
          <mc:Fallback xmlns="">
            <p:pic>
              <p:nvPicPr>
                <p:cNvPr id="36" name="Ink 35">
                  <a:extLst>
                    <a:ext uri="{FF2B5EF4-FFF2-40B4-BE49-F238E27FC236}">
                      <a16:creationId xmlns:a16="http://schemas.microsoft.com/office/drawing/2014/main" id="{57BD7A35-CB05-161B-CB05-294E99920F72}"/>
                    </a:ext>
                  </a:extLst>
                </p:cNvPr>
                <p:cNvPicPr/>
                <p:nvPr/>
              </p:nvPicPr>
              <p:blipFill>
                <a:blip r:embed="rId50"/>
                <a:stretch>
                  <a:fillRect/>
                </a:stretch>
              </p:blipFill>
              <p:spPr>
                <a:xfrm>
                  <a:off x="5651071" y="2791898"/>
                  <a:ext cx="222455" cy="370441"/>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Ink 36">
                  <a:extLst>
                    <a:ext uri="{FF2B5EF4-FFF2-40B4-BE49-F238E27FC236}">
                      <a16:creationId xmlns:a16="http://schemas.microsoft.com/office/drawing/2014/main" id="{27481AAB-CC0E-B919-9D43-CE9FDE845084}"/>
                    </a:ext>
                  </a:extLst>
                </p14:cNvPr>
                <p14:cNvContentPartPr/>
                <p14:nvPr/>
              </p14:nvContentPartPr>
              <p14:xfrm>
                <a:off x="5384080" y="2658480"/>
                <a:ext cx="769680" cy="749880"/>
              </p14:xfrm>
            </p:contentPart>
          </mc:Choice>
          <mc:Fallback xmlns="">
            <p:pic>
              <p:nvPicPr>
                <p:cNvPr id="37" name="Ink 36">
                  <a:extLst>
                    <a:ext uri="{FF2B5EF4-FFF2-40B4-BE49-F238E27FC236}">
                      <a16:creationId xmlns:a16="http://schemas.microsoft.com/office/drawing/2014/main" id="{27481AAB-CC0E-B919-9D43-CE9FDE845084}"/>
                    </a:ext>
                  </a:extLst>
                </p:cNvPr>
                <p:cNvPicPr/>
                <p:nvPr/>
              </p:nvPicPr>
              <p:blipFill>
                <a:blip r:embed="rId52"/>
                <a:stretch>
                  <a:fillRect/>
                </a:stretch>
              </p:blipFill>
              <p:spPr>
                <a:xfrm>
                  <a:off x="5369905" y="2644310"/>
                  <a:ext cx="797746" cy="777937"/>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3" name="Ink 22">
                  <a:extLst>
                    <a:ext uri="{FF2B5EF4-FFF2-40B4-BE49-F238E27FC236}">
                      <a16:creationId xmlns:a16="http://schemas.microsoft.com/office/drawing/2014/main" id="{89E703AE-6CBC-355A-79D1-D43381A4915D}"/>
                    </a:ext>
                  </a:extLst>
                </p14:cNvPr>
                <p14:cNvContentPartPr/>
                <p14:nvPr/>
              </p14:nvContentPartPr>
              <p14:xfrm>
                <a:off x="4075840" y="1681440"/>
                <a:ext cx="202320" cy="302760"/>
              </p14:xfrm>
            </p:contentPart>
          </mc:Choice>
          <mc:Fallback xmlns="">
            <p:pic>
              <p:nvPicPr>
                <p:cNvPr id="23" name="Ink 22">
                  <a:extLst>
                    <a:ext uri="{FF2B5EF4-FFF2-40B4-BE49-F238E27FC236}">
                      <a16:creationId xmlns:a16="http://schemas.microsoft.com/office/drawing/2014/main" id="{89E703AE-6CBC-355A-79D1-D43381A4915D}"/>
                    </a:ext>
                  </a:extLst>
                </p:cNvPr>
                <p:cNvPicPr/>
                <p:nvPr/>
              </p:nvPicPr>
              <p:blipFill>
                <a:blip r:embed="rId54"/>
                <a:stretch>
                  <a:fillRect/>
                </a:stretch>
              </p:blipFill>
              <p:spPr>
                <a:xfrm>
                  <a:off x="4061672" y="1667266"/>
                  <a:ext cx="230373" cy="330825"/>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4" name="Ink 23">
                  <a:extLst>
                    <a:ext uri="{FF2B5EF4-FFF2-40B4-BE49-F238E27FC236}">
                      <a16:creationId xmlns:a16="http://schemas.microsoft.com/office/drawing/2014/main" id="{6BE86AB5-4E7A-5914-E419-6AFCB7D757AE}"/>
                    </a:ext>
                  </a:extLst>
                </p14:cNvPr>
                <p14:cNvContentPartPr/>
                <p14:nvPr/>
              </p14:nvContentPartPr>
              <p14:xfrm>
                <a:off x="4124080" y="1834080"/>
                <a:ext cx="163440" cy="21600"/>
              </p14:xfrm>
            </p:contentPart>
          </mc:Choice>
          <mc:Fallback xmlns="">
            <p:pic>
              <p:nvPicPr>
                <p:cNvPr id="24" name="Ink 23">
                  <a:extLst>
                    <a:ext uri="{FF2B5EF4-FFF2-40B4-BE49-F238E27FC236}">
                      <a16:creationId xmlns:a16="http://schemas.microsoft.com/office/drawing/2014/main" id="{6BE86AB5-4E7A-5914-E419-6AFCB7D757AE}"/>
                    </a:ext>
                  </a:extLst>
                </p:cNvPr>
                <p:cNvPicPr/>
                <p:nvPr/>
              </p:nvPicPr>
              <p:blipFill>
                <a:blip r:embed="rId56"/>
                <a:stretch>
                  <a:fillRect/>
                </a:stretch>
              </p:blipFill>
              <p:spPr>
                <a:xfrm>
                  <a:off x="4109917" y="1819869"/>
                  <a:ext cx="191483" cy="49737"/>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5" name="Ink 24">
                  <a:extLst>
                    <a:ext uri="{FF2B5EF4-FFF2-40B4-BE49-F238E27FC236}">
                      <a16:creationId xmlns:a16="http://schemas.microsoft.com/office/drawing/2014/main" id="{DFA9C8B4-E495-96AB-01D8-A3A8C90176D7}"/>
                    </a:ext>
                  </a:extLst>
                </p14:cNvPr>
                <p14:cNvContentPartPr/>
                <p14:nvPr/>
              </p14:nvContentPartPr>
              <p14:xfrm>
                <a:off x="3883240" y="1551480"/>
                <a:ext cx="602280" cy="528480"/>
              </p14:xfrm>
            </p:contentPart>
          </mc:Choice>
          <mc:Fallback xmlns="">
            <p:pic>
              <p:nvPicPr>
                <p:cNvPr id="25" name="Ink 24">
                  <a:extLst>
                    <a:ext uri="{FF2B5EF4-FFF2-40B4-BE49-F238E27FC236}">
                      <a16:creationId xmlns:a16="http://schemas.microsoft.com/office/drawing/2014/main" id="{DFA9C8B4-E495-96AB-01D8-A3A8C90176D7}"/>
                    </a:ext>
                  </a:extLst>
                </p:cNvPr>
                <p:cNvPicPr/>
                <p:nvPr/>
              </p:nvPicPr>
              <p:blipFill>
                <a:blip r:embed="rId58"/>
                <a:stretch>
                  <a:fillRect/>
                </a:stretch>
              </p:blipFill>
              <p:spPr>
                <a:xfrm>
                  <a:off x="3869069" y="1537312"/>
                  <a:ext cx="630339" cy="556533"/>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6" name="Ink 25">
                  <a:extLst>
                    <a:ext uri="{FF2B5EF4-FFF2-40B4-BE49-F238E27FC236}">
                      <a16:creationId xmlns:a16="http://schemas.microsoft.com/office/drawing/2014/main" id="{6FCCD1A5-5B00-5F99-A922-3A5FA94F51FE}"/>
                    </a:ext>
                  </a:extLst>
                </p14:cNvPr>
                <p14:cNvContentPartPr/>
                <p14:nvPr/>
              </p14:nvContentPartPr>
              <p14:xfrm>
                <a:off x="5680360" y="1644360"/>
                <a:ext cx="25920" cy="284400"/>
              </p14:xfrm>
            </p:contentPart>
          </mc:Choice>
          <mc:Fallback xmlns="">
            <p:pic>
              <p:nvPicPr>
                <p:cNvPr id="26" name="Ink 25">
                  <a:extLst>
                    <a:ext uri="{FF2B5EF4-FFF2-40B4-BE49-F238E27FC236}">
                      <a16:creationId xmlns:a16="http://schemas.microsoft.com/office/drawing/2014/main" id="{6FCCD1A5-5B00-5F99-A922-3A5FA94F51FE}"/>
                    </a:ext>
                  </a:extLst>
                </p:cNvPr>
                <p:cNvPicPr/>
                <p:nvPr/>
              </p:nvPicPr>
              <p:blipFill>
                <a:blip r:embed="rId60"/>
                <a:stretch>
                  <a:fillRect/>
                </a:stretch>
              </p:blipFill>
              <p:spPr>
                <a:xfrm>
                  <a:off x="5666118" y="1630183"/>
                  <a:ext cx="54119" cy="312471"/>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7" name="Ink 26">
                  <a:extLst>
                    <a:ext uri="{FF2B5EF4-FFF2-40B4-BE49-F238E27FC236}">
                      <a16:creationId xmlns:a16="http://schemas.microsoft.com/office/drawing/2014/main" id="{001F747E-FDC1-C785-E298-7192564D4A79}"/>
                    </a:ext>
                  </a:extLst>
                </p14:cNvPr>
                <p14:cNvContentPartPr/>
                <p14:nvPr/>
              </p14:nvContentPartPr>
              <p14:xfrm>
                <a:off x="5658760" y="1643280"/>
                <a:ext cx="199800" cy="293760"/>
              </p14:xfrm>
            </p:contentPart>
          </mc:Choice>
          <mc:Fallback xmlns="">
            <p:pic>
              <p:nvPicPr>
                <p:cNvPr id="27" name="Ink 26">
                  <a:extLst>
                    <a:ext uri="{FF2B5EF4-FFF2-40B4-BE49-F238E27FC236}">
                      <a16:creationId xmlns:a16="http://schemas.microsoft.com/office/drawing/2014/main" id="{001F747E-FDC1-C785-E298-7192564D4A79}"/>
                    </a:ext>
                  </a:extLst>
                </p:cNvPr>
                <p:cNvPicPr/>
                <p:nvPr/>
              </p:nvPicPr>
              <p:blipFill>
                <a:blip r:embed="rId62"/>
                <a:stretch>
                  <a:fillRect/>
                </a:stretch>
              </p:blipFill>
              <p:spPr>
                <a:xfrm>
                  <a:off x="5644590" y="1629102"/>
                  <a:ext cx="227857" cy="321832"/>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8" name="Ink 27">
                  <a:extLst>
                    <a:ext uri="{FF2B5EF4-FFF2-40B4-BE49-F238E27FC236}">
                      <a16:creationId xmlns:a16="http://schemas.microsoft.com/office/drawing/2014/main" id="{8C18D3C3-B50F-BA3A-DBF7-2BD03C7C09A2}"/>
                    </a:ext>
                  </a:extLst>
                </p14:cNvPr>
                <p14:cNvContentPartPr/>
                <p14:nvPr/>
              </p14:nvContentPartPr>
              <p14:xfrm>
                <a:off x="5535640" y="1499640"/>
                <a:ext cx="599400" cy="563400"/>
              </p14:xfrm>
            </p:contentPart>
          </mc:Choice>
          <mc:Fallback xmlns="">
            <p:pic>
              <p:nvPicPr>
                <p:cNvPr id="28" name="Ink 27">
                  <a:extLst>
                    <a:ext uri="{FF2B5EF4-FFF2-40B4-BE49-F238E27FC236}">
                      <a16:creationId xmlns:a16="http://schemas.microsoft.com/office/drawing/2014/main" id="{8C18D3C3-B50F-BA3A-DBF7-2BD03C7C09A2}"/>
                    </a:ext>
                  </a:extLst>
                </p:cNvPr>
                <p:cNvPicPr/>
                <p:nvPr/>
              </p:nvPicPr>
              <p:blipFill>
                <a:blip r:embed="rId64"/>
                <a:stretch>
                  <a:fillRect/>
                </a:stretch>
              </p:blipFill>
              <p:spPr>
                <a:xfrm>
                  <a:off x="5521470" y="1485470"/>
                  <a:ext cx="627457" cy="591457"/>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0" name="Ink 39">
                  <a:extLst>
                    <a:ext uri="{FF2B5EF4-FFF2-40B4-BE49-F238E27FC236}">
                      <a16:creationId xmlns:a16="http://schemas.microsoft.com/office/drawing/2014/main" id="{96EA9CBF-7F5C-F51F-33A8-0F0577B239C3}"/>
                    </a:ext>
                  </a:extLst>
                </p14:cNvPr>
                <p14:cNvContentPartPr/>
                <p14:nvPr/>
              </p14:nvContentPartPr>
              <p14:xfrm>
                <a:off x="4623400" y="1772880"/>
                <a:ext cx="58320" cy="7200"/>
              </p14:xfrm>
            </p:contentPart>
          </mc:Choice>
          <mc:Fallback xmlns="">
            <p:pic>
              <p:nvPicPr>
                <p:cNvPr id="40" name="Ink 39">
                  <a:extLst>
                    <a:ext uri="{FF2B5EF4-FFF2-40B4-BE49-F238E27FC236}">
                      <a16:creationId xmlns:a16="http://schemas.microsoft.com/office/drawing/2014/main" id="{96EA9CBF-7F5C-F51F-33A8-0F0577B239C3}"/>
                    </a:ext>
                  </a:extLst>
                </p:cNvPr>
                <p:cNvPicPr/>
                <p:nvPr/>
              </p:nvPicPr>
              <p:blipFill>
                <a:blip r:embed="rId66"/>
                <a:stretch>
                  <a:fillRect/>
                </a:stretch>
              </p:blipFill>
              <p:spPr>
                <a:xfrm>
                  <a:off x="4609313" y="1759034"/>
                  <a:ext cx="86212" cy="34615"/>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1" name="Ink 40">
                  <a:extLst>
                    <a:ext uri="{FF2B5EF4-FFF2-40B4-BE49-F238E27FC236}">
                      <a16:creationId xmlns:a16="http://schemas.microsoft.com/office/drawing/2014/main" id="{50A304F3-DEB1-0D79-8EA4-8E0CE499E3EE}"/>
                    </a:ext>
                  </a:extLst>
                </p14:cNvPr>
                <p14:cNvContentPartPr/>
                <p14:nvPr/>
              </p14:nvContentPartPr>
              <p14:xfrm>
                <a:off x="4416040" y="1795200"/>
                <a:ext cx="949320" cy="26280"/>
              </p14:xfrm>
            </p:contentPart>
          </mc:Choice>
          <mc:Fallback xmlns="">
            <p:pic>
              <p:nvPicPr>
                <p:cNvPr id="41" name="Ink 40">
                  <a:extLst>
                    <a:ext uri="{FF2B5EF4-FFF2-40B4-BE49-F238E27FC236}">
                      <a16:creationId xmlns:a16="http://schemas.microsoft.com/office/drawing/2014/main" id="{50A304F3-DEB1-0D79-8EA4-8E0CE499E3EE}"/>
                    </a:ext>
                  </a:extLst>
                </p:cNvPr>
                <p:cNvPicPr/>
                <p:nvPr/>
              </p:nvPicPr>
              <p:blipFill>
                <a:blip r:embed="rId68"/>
                <a:stretch>
                  <a:fillRect/>
                </a:stretch>
              </p:blipFill>
              <p:spPr>
                <a:xfrm>
                  <a:off x="4401871" y="1780917"/>
                  <a:ext cx="977375" cy="54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3" name="Ink 42">
                  <a:extLst>
                    <a:ext uri="{FF2B5EF4-FFF2-40B4-BE49-F238E27FC236}">
                      <a16:creationId xmlns:a16="http://schemas.microsoft.com/office/drawing/2014/main" id="{EB19E640-09A3-8E68-7056-C90B7263B2C4}"/>
                    </a:ext>
                  </a:extLst>
                </p14:cNvPr>
                <p14:cNvContentPartPr/>
                <p14:nvPr/>
              </p14:nvContentPartPr>
              <p14:xfrm>
                <a:off x="4564360" y="2057640"/>
                <a:ext cx="998280" cy="790560"/>
              </p14:xfrm>
            </p:contentPart>
          </mc:Choice>
          <mc:Fallback xmlns="">
            <p:pic>
              <p:nvPicPr>
                <p:cNvPr id="43" name="Ink 42">
                  <a:extLst>
                    <a:ext uri="{FF2B5EF4-FFF2-40B4-BE49-F238E27FC236}">
                      <a16:creationId xmlns:a16="http://schemas.microsoft.com/office/drawing/2014/main" id="{EB19E640-09A3-8E68-7056-C90B7263B2C4}"/>
                    </a:ext>
                  </a:extLst>
                </p:cNvPr>
                <p:cNvPicPr/>
                <p:nvPr/>
              </p:nvPicPr>
              <p:blipFill>
                <a:blip r:embed="rId70"/>
                <a:stretch>
                  <a:fillRect/>
                </a:stretch>
              </p:blipFill>
              <p:spPr>
                <a:xfrm>
                  <a:off x="4550192" y="2043477"/>
                  <a:ext cx="1026333" cy="818602"/>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Ink 44">
                  <a:extLst>
                    <a:ext uri="{FF2B5EF4-FFF2-40B4-BE49-F238E27FC236}">
                      <a16:creationId xmlns:a16="http://schemas.microsoft.com/office/drawing/2014/main" id="{0684626D-4CAB-762D-DB2D-E83AE28FB6D6}"/>
                    </a:ext>
                  </a:extLst>
                </p14:cNvPr>
                <p14:cNvContentPartPr/>
                <p14:nvPr/>
              </p14:nvContentPartPr>
              <p14:xfrm>
                <a:off x="4740040" y="2982840"/>
                <a:ext cx="703800" cy="52920"/>
              </p14:xfrm>
            </p:contentPart>
          </mc:Choice>
          <mc:Fallback xmlns="">
            <p:pic>
              <p:nvPicPr>
                <p:cNvPr id="45" name="Ink 44">
                  <a:extLst>
                    <a:ext uri="{FF2B5EF4-FFF2-40B4-BE49-F238E27FC236}">
                      <a16:creationId xmlns:a16="http://schemas.microsoft.com/office/drawing/2014/main" id="{0684626D-4CAB-762D-DB2D-E83AE28FB6D6}"/>
                    </a:ext>
                  </a:extLst>
                </p:cNvPr>
                <p:cNvPicPr/>
                <p:nvPr/>
              </p:nvPicPr>
              <p:blipFill>
                <a:blip r:embed="rId72"/>
                <a:stretch>
                  <a:fillRect/>
                </a:stretch>
              </p:blipFill>
              <p:spPr>
                <a:xfrm>
                  <a:off x="4725868" y="2968766"/>
                  <a:ext cx="731861" cy="8078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
            <p14:nvContentPartPr>
              <p14:cNvPr id="4" name="Ink 3">
                <a:extLst>
                  <a:ext uri="{FF2B5EF4-FFF2-40B4-BE49-F238E27FC236}">
                    <a16:creationId xmlns:a16="http://schemas.microsoft.com/office/drawing/2014/main" id="{1423A88F-63FD-5E8D-DDA6-9226B5EE724F}"/>
                  </a:ext>
                </a:extLst>
              </p14:cNvPr>
              <p14:cNvContentPartPr/>
              <p14:nvPr/>
            </p14:nvContentPartPr>
            <p14:xfrm>
              <a:off x="5859000" y="1527480"/>
              <a:ext cx="216000" cy="344520"/>
            </p14:xfrm>
          </p:contentPart>
        </mc:Choice>
        <mc:Fallback xmlns="">
          <p:pic>
            <p:nvPicPr>
              <p:cNvPr id="4" name="Ink 3">
                <a:extLst>
                  <a:ext uri="{FF2B5EF4-FFF2-40B4-BE49-F238E27FC236}">
                    <a16:creationId xmlns:a16="http://schemas.microsoft.com/office/drawing/2014/main" id="{1423A88F-63FD-5E8D-DDA6-9226B5EE724F}"/>
                  </a:ext>
                </a:extLst>
              </p:cNvPr>
              <p:cNvPicPr/>
              <p:nvPr/>
            </p:nvPicPr>
            <p:blipFill>
              <a:blip r:embed="rId74"/>
              <a:stretch>
                <a:fillRect/>
              </a:stretch>
            </p:blipFill>
            <p:spPr>
              <a:xfrm>
                <a:off x="5841000" y="1509480"/>
                <a:ext cx="25164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a16="http://schemas.microsoft.com/office/drawing/2014/main" id="{45E9EEF6-3407-D6AE-88F4-A1E6A2CB4A69}"/>
                  </a:ext>
                </a:extLst>
              </p14:cNvPr>
              <p14:cNvContentPartPr/>
              <p14:nvPr/>
            </p14:nvContentPartPr>
            <p14:xfrm>
              <a:off x="5843520" y="2353320"/>
              <a:ext cx="205200" cy="345960"/>
            </p14:xfrm>
          </p:contentPart>
        </mc:Choice>
        <mc:Fallback xmlns="">
          <p:pic>
            <p:nvPicPr>
              <p:cNvPr id="14" name="Ink 13">
                <a:extLst>
                  <a:ext uri="{FF2B5EF4-FFF2-40B4-BE49-F238E27FC236}">
                    <a16:creationId xmlns:a16="http://schemas.microsoft.com/office/drawing/2014/main" id="{45E9EEF6-3407-D6AE-88F4-A1E6A2CB4A69}"/>
                  </a:ext>
                </a:extLst>
              </p:cNvPr>
              <p:cNvPicPr/>
              <p:nvPr/>
            </p:nvPicPr>
            <p:blipFill>
              <a:blip r:embed="rId76"/>
              <a:stretch>
                <a:fillRect/>
              </a:stretch>
            </p:blipFill>
            <p:spPr>
              <a:xfrm>
                <a:off x="5825520" y="2335339"/>
                <a:ext cx="240840" cy="381563"/>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 name="Ink 16">
                <a:extLst>
                  <a:ext uri="{FF2B5EF4-FFF2-40B4-BE49-F238E27FC236}">
                    <a16:creationId xmlns:a16="http://schemas.microsoft.com/office/drawing/2014/main" id="{4AE59A25-E727-640F-F0E2-EABEC1D2B908}"/>
                  </a:ext>
                </a:extLst>
              </p14:cNvPr>
              <p14:cNvContentPartPr/>
              <p14:nvPr/>
            </p14:nvContentPartPr>
            <p14:xfrm>
              <a:off x="6108840" y="3159360"/>
              <a:ext cx="191160" cy="317880"/>
            </p14:xfrm>
          </p:contentPart>
        </mc:Choice>
        <mc:Fallback xmlns="">
          <p:pic>
            <p:nvPicPr>
              <p:cNvPr id="17" name="Ink 16">
                <a:extLst>
                  <a:ext uri="{FF2B5EF4-FFF2-40B4-BE49-F238E27FC236}">
                    <a16:creationId xmlns:a16="http://schemas.microsoft.com/office/drawing/2014/main" id="{4AE59A25-E727-640F-F0E2-EABEC1D2B908}"/>
                  </a:ext>
                </a:extLst>
              </p:cNvPr>
              <p:cNvPicPr/>
              <p:nvPr/>
            </p:nvPicPr>
            <p:blipFill>
              <a:blip r:embed="rId78"/>
              <a:stretch>
                <a:fillRect/>
              </a:stretch>
            </p:blipFill>
            <p:spPr>
              <a:xfrm>
                <a:off x="6090874" y="3141360"/>
                <a:ext cx="226733" cy="353520"/>
              </a:xfrm>
              <a:prstGeom prst="rect">
                <a:avLst/>
              </a:prstGeom>
            </p:spPr>
          </p:pic>
        </mc:Fallback>
      </mc:AlternateContent>
      <p:grpSp>
        <p:nvGrpSpPr>
          <p:cNvPr id="22" name="Group 21">
            <a:extLst>
              <a:ext uri="{FF2B5EF4-FFF2-40B4-BE49-F238E27FC236}">
                <a16:creationId xmlns:a16="http://schemas.microsoft.com/office/drawing/2014/main" id="{48AEF225-37B2-3D15-6455-3A1813B2CE15}"/>
              </a:ext>
            </a:extLst>
          </p:cNvPr>
          <p:cNvGrpSpPr/>
          <p:nvPr/>
        </p:nvGrpSpPr>
        <p:grpSpPr>
          <a:xfrm>
            <a:off x="4505400" y="2596680"/>
            <a:ext cx="713160" cy="158040"/>
            <a:chOff x="4505400" y="2596680"/>
            <a:chExt cx="713160" cy="158040"/>
          </a:xfrm>
        </p:grpSpPr>
        <mc:AlternateContent xmlns:mc="http://schemas.openxmlformats.org/markup-compatibility/2006" xmlns:p14="http://schemas.microsoft.com/office/powerpoint/2010/main">
          <mc:Choice Requires="p14">
            <p:contentPart p14:bwMode="auto" r:id="rId79">
              <p14:nvContentPartPr>
                <p14:cNvPr id="15" name="Ink 14">
                  <a:extLst>
                    <a:ext uri="{FF2B5EF4-FFF2-40B4-BE49-F238E27FC236}">
                      <a16:creationId xmlns:a16="http://schemas.microsoft.com/office/drawing/2014/main" id="{288B33F8-F3EC-289D-3C75-A8CBB0D56A6C}"/>
                    </a:ext>
                  </a:extLst>
                </p14:cNvPr>
                <p14:cNvContentPartPr/>
                <p14:nvPr/>
              </p14:nvContentPartPr>
              <p14:xfrm>
                <a:off x="4505400" y="2723760"/>
                <a:ext cx="151920" cy="30960"/>
              </p14:xfrm>
            </p:contentPart>
          </mc:Choice>
          <mc:Fallback xmlns="">
            <p:pic>
              <p:nvPicPr>
                <p:cNvPr id="15" name="Ink 14">
                  <a:extLst>
                    <a:ext uri="{FF2B5EF4-FFF2-40B4-BE49-F238E27FC236}">
                      <a16:creationId xmlns:a16="http://schemas.microsoft.com/office/drawing/2014/main" id="{288B33F8-F3EC-289D-3C75-A8CBB0D56A6C}"/>
                    </a:ext>
                  </a:extLst>
                </p:cNvPr>
                <p:cNvPicPr/>
                <p:nvPr/>
              </p:nvPicPr>
              <p:blipFill>
                <a:blip r:embed="rId80"/>
                <a:stretch>
                  <a:fillRect/>
                </a:stretch>
              </p:blipFill>
              <p:spPr>
                <a:xfrm>
                  <a:off x="4487443" y="2705548"/>
                  <a:ext cx="187476" cy="67019"/>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6" name="Ink 15">
                  <a:extLst>
                    <a:ext uri="{FF2B5EF4-FFF2-40B4-BE49-F238E27FC236}">
                      <a16:creationId xmlns:a16="http://schemas.microsoft.com/office/drawing/2014/main" id="{5BE58DBC-5D4E-B720-746D-EF4B97A23DA4}"/>
                    </a:ext>
                  </a:extLst>
                </p14:cNvPr>
                <p14:cNvContentPartPr/>
                <p14:nvPr/>
              </p14:nvContentPartPr>
              <p14:xfrm>
                <a:off x="4732560" y="2699280"/>
                <a:ext cx="196200" cy="36000"/>
              </p14:xfrm>
            </p:contentPart>
          </mc:Choice>
          <mc:Fallback xmlns="">
            <p:pic>
              <p:nvPicPr>
                <p:cNvPr id="16" name="Ink 15">
                  <a:extLst>
                    <a:ext uri="{FF2B5EF4-FFF2-40B4-BE49-F238E27FC236}">
                      <a16:creationId xmlns:a16="http://schemas.microsoft.com/office/drawing/2014/main" id="{5BE58DBC-5D4E-B720-746D-EF4B97A23DA4}"/>
                    </a:ext>
                  </a:extLst>
                </p:cNvPr>
                <p:cNvPicPr/>
                <p:nvPr/>
              </p:nvPicPr>
              <p:blipFill>
                <a:blip r:embed="rId82"/>
                <a:stretch>
                  <a:fillRect/>
                </a:stretch>
              </p:blipFill>
              <p:spPr>
                <a:xfrm>
                  <a:off x="4714560" y="2681280"/>
                  <a:ext cx="2318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8" name="Ink 17">
                  <a:extLst>
                    <a:ext uri="{FF2B5EF4-FFF2-40B4-BE49-F238E27FC236}">
                      <a16:creationId xmlns:a16="http://schemas.microsoft.com/office/drawing/2014/main" id="{141EB302-9ED4-9F83-057F-9CF5F86C308A}"/>
                    </a:ext>
                  </a:extLst>
                </p14:cNvPr>
                <p14:cNvContentPartPr/>
                <p14:nvPr/>
              </p14:nvContentPartPr>
              <p14:xfrm>
                <a:off x="5046120" y="2596680"/>
                <a:ext cx="172440" cy="69840"/>
              </p14:xfrm>
            </p:contentPart>
          </mc:Choice>
          <mc:Fallback xmlns="">
            <p:pic>
              <p:nvPicPr>
                <p:cNvPr id="18" name="Ink 17">
                  <a:extLst>
                    <a:ext uri="{FF2B5EF4-FFF2-40B4-BE49-F238E27FC236}">
                      <a16:creationId xmlns:a16="http://schemas.microsoft.com/office/drawing/2014/main" id="{141EB302-9ED4-9F83-057F-9CF5F86C308A}"/>
                    </a:ext>
                  </a:extLst>
                </p:cNvPr>
                <p:cNvPicPr/>
                <p:nvPr/>
              </p:nvPicPr>
              <p:blipFill>
                <a:blip r:embed="rId84"/>
                <a:stretch>
                  <a:fillRect/>
                </a:stretch>
              </p:blipFill>
              <p:spPr>
                <a:xfrm>
                  <a:off x="5028120" y="2578587"/>
                  <a:ext cx="208080" cy="10566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19" name="Ink 18">
                <a:extLst>
                  <a:ext uri="{FF2B5EF4-FFF2-40B4-BE49-F238E27FC236}">
                    <a16:creationId xmlns:a16="http://schemas.microsoft.com/office/drawing/2014/main" id="{B7FCE6EB-F65B-C0D7-CFCF-F583DC406F98}"/>
                  </a:ext>
                </a:extLst>
              </p14:cNvPr>
              <p14:cNvContentPartPr/>
              <p14:nvPr/>
            </p14:nvContentPartPr>
            <p14:xfrm>
              <a:off x="5324400" y="2422080"/>
              <a:ext cx="164160" cy="97560"/>
            </p14:xfrm>
          </p:contentPart>
        </mc:Choice>
        <mc:Fallback xmlns="">
          <p:pic>
            <p:nvPicPr>
              <p:cNvPr id="19" name="Ink 18">
                <a:extLst>
                  <a:ext uri="{FF2B5EF4-FFF2-40B4-BE49-F238E27FC236}">
                    <a16:creationId xmlns:a16="http://schemas.microsoft.com/office/drawing/2014/main" id="{B7FCE6EB-F65B-C0D7-CFCF-F583DC406F98}"/>
                  </a:ext>
                </a:extLst>
              </p:cNvPr>
              <p:cNvPicPr/>
              <p:nvPr/>
            </p:nvPicPr>
            <p:blipFill>
              <a:blip r:embed="rId86"/>
              <a:stretch>
                <a:fillRect/>
              </a:stretch>
            </p:blipFill>
            <p:spPr>
              <a:xfrm>
                <a:off x="5306400" y="2404080"/>
                <a:ext cx="1998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0" name="Ink 19">
                <a:extLst>
                  <a:ext uri="{FF2B5EF4-FFF2-40B4-BE49-F238E27FC236}">
                    <a16:creationId xmlns:a16="http://schemas.microsoft.com/office/drawing/2014/main" id="{F7B54986-07E9-B682-9FC9-5D8A513B6333}"/>
                  </a:ext>
                </a:extLst>
              </p14:cNvPr>
              <p14:cNvContentPartPr/>
              <p14:nvPr/>
            </p14:nvContentPartPr>
            <p14:xfrm>
              <a:off x="5589720" y="2156760"/>
              <a:ext cx="122760" cy="164520"/>
            </p14:xfrm>
          </p:contentPart>
        </mc:Choice>
        <mc:Fallback xmlns="">
          <p:pic>
            <p:nvPicPr>
              <p:cNvPr id="20" name="Ink 19">
                <a:extLst>
                  <a:ext uri="{FF2B5EF4-FFF2-40B4-BE49-F238E27FC236}">
                    <a16:creationId xmlns:a16="http://schemas.microsoft.com/office/drawing/2014/main" id="{F7B54986-07E9-B682-9FC9-5D8A513B6333}"/>
                  </a:ext>
                </a:extLst>
              </p:cNvPr>
              <p:cNvPicPr/>
              <p:nvPr/>
            </p:nvPicPr>
            <p:blipFill>
              <a:blip r:embed="rId88"/>
              <a:stretch>
                <a:fillRect/>
              </a:stretch>
            </p:blipFill>
            <p:spPr>
              <a:xfrm>
                <a:off x="5571720" y="2138760"/>
                <a:ext cx="1584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1" name="Ink 20">
                <a:extLst>
                  <a:ext uri="{FF2B5EF4-FFF2-40B4-BE49-F238E27FC236}">
                    <a16:creationId xmlns:a16="http://schemas.microsoft.com/office/drawing/2014/main" id="{21C26260-C8BE-39A5-A6A3-06B1DCB9B9BF}"/>
                  </a:ext>
                </a:extLst>
              </p14:cNvPr>
              <p14:cNvContentPartPr/>
              <p14:nvPr/>
            </p14:nvContentPartPr>
            <p14:xfrm>
              <a:off x="5754240" y="2009520"/>
              <a:ext cx="44640" cy="61560"/>
            </p14:xfrm>
          </p:contentPart>
        </mc:Choice>
        <mc:Fallback xmlns="">
          <p:pic>
            <p:nvPicPr>
              <p:cNvPr id="21" name="Ink 20">
                <a:extLst>
                  <a:ext uri="{FF2B5EF4-FFF2-40B4-BE49-F238E27FC236}">
                    <a16:creationId xmlns:a16="http://schemas.microsoft.com/office/drawing/2014/main" id="{21C26260-C8BE-39A5-A6A3-06B1DCB9B9BF}"/>
                  </a:ext>
                </a:extLst>
              </p:cNvPr>
              <p:cNvPicPr/>
              <p:nvPr/>
            </p:nvPicPr>
            <p:blipFill>
              <a:blip r:embed="rId90"/>
              <a:stretch>
                <a:fillRect/>
              </a:stretch>
            </p:blipFill>
            <p:spPr>
              <a:xfrm>
                <a:off x="5736240" y="1991520"/>
                <a:ext cx="8028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9" name="Ink 28">
                <a:extLst>
                  <a:ext uri="{FF2B5EF4-FFF2-40B4-BE49-F238E27FC236}">
                    <a16:creationId xmlns:a16="http://schemas.microsoft.com/office/drawing/2014/main" id="{E6817F0C-48EC-BD1B-629F-EE6B4E3F79F4}"/>
                  </a:ext>
                </a:extLst>
              </p14:cNvPr>
              <p14:cNvContentPartPr/>
              <p14:nvPr/>
            </p14:nvContentPartPr>
            <p14:xfrm>
              <a:off x="5828400" y="1272240"/>
              <a:ext cx="59040" cy="160200"/>
            </p14:xfrm>
          </p:contentPart>
        </mc:Choice>
        <mc:Fallback xmlns="">
          <p:pic>
            <p:nvPicPr>
              <p:cNvPr id="29" name="Ink 28">
                <a:extLst>
                  <a:ext uri="{FF2B5EF4-FFF2-40B4-BE49-F238E27FC236}">
                    <a16:creationId xmlns:a16="http://schemas.microsoft.com/office/drawing/2014/main" id="{E6817F0C-48EC-BD1B-629F-EE6B4E3F79F4}"/>
                  </a:ext>
                </a:extLst>
              </p:cNvPr>
              <p:cNvPicPr/>
              <p:nvPr/>
            </p:nvPicPr>
            <p:blipFill>
              <a:blip r:embed="rId92"/>
              <a:stretch>
                <a:fillRect/>
              </a:stretch>
            </p:blipFill>
            <p:spPr>
              <a:xfrm>
                <a:off x="5810290" y="1254240"/>
                <a:ext cx="94899"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30" name="Ink 29">
                <a:extLst>
                  <a:ext uri="{FF2B5EF4-FFF2-40B4-BE49-F238E27FC236}">
                    <a16:creationId xmlns:a16="http://schemas.microsoft.com/office/drawing/2014/main" id="{94B5D08F-C3BF-1DA4-ADBE-5699AF173FD0}"/>
                  </a:ext>
                </a:extLst>
              </p14:cNvPr>
              <p14:cNvContentPartPr/>
              <p14:nvPr/>
            </p14:nvContentPartPr>
            <p14:xfrm>
              <a:off x="5916240" y="1057320"/>
              <a:ext cx="32400" cy="121680"/>
            </p14:xfrm>
          </p:contentPart>
        </mc:Choice>
        <mc:Fallback xmlns="">
          <p:pic>
            <p:nvPicPr>
              <p:cNvPr id="30" name="Ink 29">
                <a:extLst>
                  <a:ext uri="{FF2B5EF4-FFF2-40B4-BE49-F238E27FC236}">
                    <a16:creationId xmlns:a16="http://schemas.microsoft.com/office/drawing/2014/main" id="{94B5D08F-C3BF-1DA4-ADBE-5699AF173FD0}"/>
                  </a:ext>
                </a:extLst>
              </p:cNvPr>
              <p:cNvPicPr/>
              <p:nvPr/>
            </p:nvPicPr>
            <p:blipFill>
              <a:blip r:embed="rId94"/>
              <a:stretch>
                <a:fillRect/>
              </a:stretch>
            </p:blipFill>
            <p:spPr>
              <a:xfrm>
                <a:off x="5898038" y="1039320"/>
                <a:ext cx="684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31" name="Ink 30">
                <a:extLst>
                  <a:ext uri="{FF2B5EF4-FFF2-40B4-BE49-F238E27FC236}">
                    <a16:creationId xmlns:a16="http://schemas.microsoft.com/office/drawing/2014/main" id="{EA9D1AED-E057-C71B-F204-0C8A0C724C5E}"/>
                  </a:ext>
                </a:extLst>
              </p14:cNvPr>
              <p14:cNvContentPartPr/>
              <p14:nvPr/>
            </p14:nvContentPartPr>
            <p14:xfrm>
              <a:off x="5974200" y="841680"/>
              <a:ext cx="12600" cy="41400"/>
            </p14:xfrm>
          </p:contentPart>
        </mc:Choice>
        <mc:Fallback xmlns="">
          <p:pic>
            <p:nvPicPr>
              <p:cNvPr id="31" name="Ink 30">
                <a:extLst>
                  <a:ext uri="{FF2B5EF4-FFF2-40B4-BE49-F238E27FC236}">
                    <a16:creationId xmlns:a16="http://schemas.microsoft.com/office/drawing/2014/main" id="{EA9D1AED-E057-C71B-F204-0C8A0C724C5E}"/>
                  </a:ext>
                </a:extLst>
              </p:cNvPr>
              <p:cNvPicPr/>
              <p:nvPr/>
            </p:nvPicPr>
            <p:blipFill>
              <a:blip r:embed="rId96"/>
              <a:stretch>
                <a:fillRect/>
              </a:stretch>
            </p:blipFill>
            <p:spPr>
              <a:xfrm>
                <a:off x="5956200" y="823680"/>
                <a:ext cx="48240" cy="77040"/>
              </a:xfrm>
              <a:prstGeom prst="rect">
                <a:avLst/>
              </a:prstGeom>
            </p:spPr>
          </p:pic>
        </mc:Fallback>
      </mc:AlternateContent>
      <p:grpSp>
        <p:nvGrpSpPr>
          <p:cNvPr id="42" name="Group 41">
            <a:extLst>
              <a:ext uri="{FF2B5EF4-FFF2-40B4-BE49-F238E27FC236}">
                <a16:creationId xmlns:a16="http://schemas.microsoft.com/office/drawing/2014/main" id="{5AFE7550-6D47-87AC-8F5A-BB4A79880DC4}"/>
              </a:ext>
            </a:extLst>
          </p:cNvPr>
          <p:cNvGrpSpPr/>
          <p:nvPr/>
        </p:nvGrpSpPr>
        <p:grpSpPr>
          <a:xfrm>
            <a:off x="4647600" y="2324880"/>
            <a:ext cx="467280" cy="790200"/>
            <a:chOff x="4647600" y="2324880"/>
            <a:chExt cx="467280" cy="790200"/>
          </a:xfrm>
        </p:grpSpPr>
        <mc:AlternateContent xmlns:mc="http://schemas.openxmlformats.org/markup-compatibility/2006" xmlns:p14="http://schemas.microsoft.com/office/powerpoint/2010/main">
          <mc:Choice Requires="p14">
            <p:contentPart p14:bwMode="auto" r:id="rId97">
              <p14:nvContentPartPr>
                <p14:cNvPr id="32" name="Ink 31">
                  <a:extLst>
                    <a:ext uri="{FF2B5EF4-FFF2-40B4-BE49-F238E27FC236}">
                      <a16:creationId xmlns:a16="http://schemas.microsoft.com/office/drawing/2014/main" id="{E80BADFA-DA4B-9E22-B1B0-E7E5F9E61A1F}"/>
                    </a:ext>
                  </a:extLst>
                </p14:cNvPr>
                <p14:cNvContentPartPr/>
                <p14:nvPr/>
              </p14:nvContentPartPr>
              <p14:xfrm>
                <a:off x="5027760" y="2324880"/>
                <a:ext cx="87120" cy="790200"/>
              </p14:xfrm>
            </p:contentPart>
          </mc:Choice>
          <mc:Fallback xmlns="">
            <p:pic>
              <p:nvPicPr>
                <p:cNvPr id="32" name="Ink 31">
                  <a:extLst>
                    <a:ext uri="{FF2B5EF4-FFF2-40B4-BE49-F238E27FC236}">
                      <a16:creationId xmlns:a16="http://schemas.microsoft.com/office/drawing/2014/main" id="{E80BADFA-DA4B-9E22-B1B0-E7E5F9E61A1F}"/>
                    </a:ext>
                  </a:extLst>
                </p:cNvPr>
                <p:cNvPicPr/>
                <p:nvPr/>
              </p:nvPicPr>
              <p:blipFill>
                <a:blip r:embed="rId98"/>
                <a:stretch>
                  <a:fillRect/>
                </a:stretch>
              </p:blipFill>
              <p:spPr>
                <a:xfrm>
                  <a:off x="5009760" y="2306880"/>
                  <a:ext cx="122760" cy="825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8" name="Ink 37">
                  <a:extLst>
                    <a:ext uri="{FF2B5EF4-FFF2-40B4-BE49-F238E27FC236}">
                      <a16:creationId xmlns:a16="http://schemas.microsoft.com/office/drawing/2014/main" id="{F8B913D1-E996-A7A8-B1D7-1640BD65FB3A}"/>
                    </a:ext>
                  </a:extLst>
                </p14:cNvPr>
                <p14:cNvContentPartPr/>
                <p14:nvPr/>
              </p14:nvContentPartPr>
              <p14:xfrm>
                <a:off x="4647600" y="2859120"/>
                <a:ext cx="169200" cy="43920"/>
              </p14:xfrm>
            </p:contentPart>
          </mc:Choice>
          <mc:Fallback xmlns="">
            <p:pic>
              <p:nvPicPr>
                <p:cNvPr id="38" name="Ink 37">
                  <a:extLst>
                    <a:ext uri="{FF2B5EF4-FFF2-40B4-BE49-F238E27FC236}">
                      <a16:creationId xmlns:a16="http://schemas.microsoft.com/office/drawing/2014/main" id="{F8B913D1-E996-A7A8-B1D7-1640BD65FB3A}"/>
                    </a:ext>
                  </a:extLst>
                </p:cNvPr>
                <p:cNvPicPr/>
                <p:nvPr/>
              </p:nvPicPr>
              <p:blipFill>
                <a:blip r:embed="rId100"/>
                <a:stretch>
                  <a:fillRect/>
                </a:stretch>
              </p:blipFill>
              <p:spPr>
                <a:xfrm>
                  <a:off x="4629600" y="2841480"/>
                  <a:ext cx="2048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9" name="Ink 38">
                  <a:extLst>
                    <a:ext uri="{FF2B5EF4-FFF2-40B4-BE49-F238E27FC236}">
                      <a16:creationId xmlns:a16="http://schemas.microsoft.com/office/drawing/2014/main" id="{401008D7-4A1B-F0A6-F384-2E3EDEA41710}"/>
                    </a:ext>
                  </a:extLst>
                </p14:cNvPr>
                <p14:cNvContentPartPr/>
                <p14:nvPr/>
              </p14:nvContentPartPr>
              <p14:xfrm>
                <a:off x="4652280" y="2898000"/>
                <a:ext cx="188280" cy="204840"/>
              </p14:xfrm>
            </p:contentPart>
          </mc:Choice>
          <mc:Fallback xmlns="">
            <p:pic>
              <p:nvPicPr>
                <p:cNvPr id="39" name="Ink 38">
                  <a:extLst>
                    <a:ext uri="{FF2B5EF4-FFF2-40B4-BE49-F238E27FC236}">
                      <a16:creationId xmlns:a16="http://schemas.microsoft.com/office/drawing/2014/main" id="{401008D7-4A1B-F0A6-F384-2E3EDEA41710}"/>
                    </a:ext>
                  </a:extLst>
                </p:cNvPr>
                <p:cNvPicPr/>
                <p:nvPr/>
              </p:nvPicPr>
              <p:blipFill>
                <a:blip r:embed="rId102"/>
                <a:stretch>
                  <a:fillRect/>
                </a:stretch>
              </p:blipFill>
              <p:spPr>
                <a:xfrm>
                  <a:off x="4634640" y="2880000"/>
                  <a:ext cx="223920" cy="240480"/>
                </a:xfrm>
                <a:prstGeom prst="rect">
                  <a:avLst/>
                </a:prstGeom>
              </p:spPr>
            </p:pic>
          </mc:Fallback>
        </mc:AlternateContent>
      </p:grpSp>
      <p:sp>
        <p:nvSpPr>
          <p:cNvPr id="44" name="TextBox 43">
            <a:extLst>
              <a:ext uri="{FF2B5EF4-FFF2-40B4-BE49-F238E27FC236}">
                <a16:creationId xmlns:a16="http://schemas.microsoft.com/office/drawing/2014/main" id="{7AABF76C-EFB6-9CCE-343E-06DFB109D936}"/>
              </a:ext>
            </a:extLst>
          </p:cNvPr>
          <p:cNvSpPr txBox="1"/>
          <p:nvPr/>
        </p:nvSpPr>
        <p:spPr>
          <a:xfrm>
            <a:off x="714000" y="1341065"/>
            <a:ext cx="6255600" cy="369332"/>
          </a:xfrm>
          <a:prstGeom prst="rect">
            <a:avLst/>
          </a:prstGeom>
          <a:noFill/>
        </p:spPr>
        <p:txBody>
          <a:bodyPr wrap="square">
            <a:spAutoFit/>
          </a:bodyPr>
          <a:lstStyle/>
          <a:p>
            <a:r>
              <a:rPr lang="en-US" sz="1800" dirty="0">
                <a:solidFill>
                  <a:schemeClr val="bg1"/>
                </a:solidFill>
                <a:latin typeface="Montserrat SemiBold" pitchFamily="2" charset="0"/>
              </a:rPr>
              <a:t>We can add an edge &lt; 6 here!</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21754040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193</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5. Let’s Play A Game!</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grpSp>
        <p:nvGrpSpPr>
          <p:cNvPr id="477" name="Group 476">
            <a:extLst>
              <a:ext uri="{FF2B5EF4-FFF2-40B4-BE49-F238E27FC236}">
                <a16:creationId xmlns:a16="http://schemas.microsoft.com/office/drawing/2014/main" id="{8C355384-4392-587B-5C73-F2A8DF75D9E8}"/>
              </a:ext>
            </a:extLst>
          </p:cNvPr>
          <p:cNvGrpSpPr/>
          <p:nvPr/>
        </p:nvGrpSpPr>
        <p:grpSpPr>
          <a:xfrm>
            <a:off x="1669584" y="2229024"/>
            <a:ext cx="1568880" cy="2775960"/>
            <a:chOff x="1669584" y="2229024"/>
            <a:chExt cx="1568880" cy="2775960"/>
          </a:xfrm>
        </p:grpSpPr>
        <mc:AlternateContent xmlns:mc="http://schemas.openxmlformats.org/markup-compatibility/2006" xmlns:p14="http://schemas.microsoft.com/office/powerpoint/2010/main">
          <mc:Choice Requires="p14">
            <p:contentPart p14:bwMode="auto" r:id="rId3">
              <p14:nvContentPartPr>
                <p14:cNvPr id="438" name="Ink 437">
                  <a:extLst>
                    <a:ext uri="{FF2B5EF4-FFF2-40B4-BE49-F238E27FC236}">
                      <a16:creationId xmlns:a16="http://schemas.microsoft.com/office/drawing/2014/main" id="{F2E5B21F-8593-9587-F4A7-3C66C104C916}"/>
                    </a:ext>
                  </a:extLst>
                </p14:cNvPr>
                <p14:cNvContentPartPr/>
                <p14:nvPr/>
              </p14:nvContentPartPr>
              <p14:xfrm>
                <a:off x="1703064" y="2351784"/>
                <a:ext cx="199800" cy="1086840"/>
              </p14:xfrm>
            </p:contentPart>
          </mc:Choice>
          <mc:Fallback xmlns="">
            <p:pic>
              <p:nvPicPr>
                <p:cNvPr id="438" name="Ink 437">
                  <a:extLst>
                    <a:ext uri="{FF2B5EF4-FFF2-40B4-BE49-F238E27FC236}">
                      <a16:creationId xmlns:a16="http://schemas.microsoft.com/office/drawing/2014/main" id="{F2E5B21F-8593-9587-F4A7-3C66C104C916}"/>
                    </a:ext>
                  </a:extLst>
                </p:cNvPr>
                <p:cNvPicPr/>
                <p:nvPr/>
              </p:nvPicPr>
              <p:blipFill>
                <a:blip r:embed="rId4"/>
                <a:stretch>
                  <a:fillRect/>
                </a:stretch>
              </p:blipFill>
              <p:spPr>
                <a:xfrm>
                  <a:off x="1685032" y="2333784"/>
                  <a:ext cx="235504" cy="1122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39" name="Ink 438">
                  <a:extLst>
                    <a:ext uri="{FF2B5EF4-FFF2-40B4-BE49-F238E27FC236}">
                      <a16:creationId xmlns:a16="http://schemas.microsoft.com/office/drawing/2014/main" id="{D8F86207-FB88-3547-F594-5AC5B3CC4BB2}"/>
                    </a:ext>
                  </a:extLst>
                </p14:cNvPr>
                <p14:cNvContentPartPr/>
                <p14:nvPr/>
              </p14:nvContentPartPr>
              <p14:xfrm>
                <a:off x="1782984" y="2229024"/>
                <a:ext cx="1190160" cy="173520"/>
              </p14:xfrm>
            </p:contentPart>
          </mc:Choice>
          <mc:Fallback xmlns="">
            <p:pic>
              <p:nvPicPr>
                <p:cNvPr id="439" name="Ink 438">
                  <a:extLst>
                    <a:ext uri="{FF2B5EF4-FFF2-40B4-BE49-F238E27FC236}">
                      <a16:creationId xmlns:a16="http://schemas.microsoft.com/office/drawing/2014/main" id="{D8F86207-FB88-3547-F594-5AC5B3CC4BB2}"/>
                    </a:ext>
                  </a:extLst>
                </p:cNvPr>
                <p:cNvPicPr/>
                <p:nvPr/>
              </p:nvPicPr>
              <p:blipFill>
                <a:blip r:embed="rId6"/>
                <a:stretch>
                  <a:fillRect/>
                </a:stretch>
              </p:blipFill>
              <p:spPr>
                <a:xfrm>
                  <a:off x="1764984" y="2210987"/>
                  <a:ext cx="1225800" cy="20923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40" name="Ink 439">
                  <a:extLst>
                    <a:ext uri="{FF2B5EF4-FFF2-40B4-BE49-F238E27FC236}">
                      <a16:creationId xmlns:a16="http://schemas.microsoft.com/office/drawing/2014/main" id="{AF268B45-6057-10DE-E471-FA97E4631961}"/>
                    </a:ext>
                  </a:extLst>
                </p14:cNvPr>
                <p14:cNvContentPartPr/>
                <p14:nvPr/>
              </p14:nvContentPartPr>
              <p14:xfrm>
                <a:off x="2957664" y="2275824"/>
                <a:ext cx="95400" cy="1061280"/>
              </p14:xfrm>
            </p:contentPart>
          </mc:Choice>
          <mc:Fallback xmlns="">
            <p:pic>
              <p:nvPicPr>
                <p:cNvPr id="440" name="Ink 439">
                  <a:extLst>
                    <a:ext uri="{FF2B5EF4-FFF2-40B4-BE49-F238E27FC236}">
                      <a16:creationId xmlns:a16="http://schemas.microsoft.com/office/drawing/2014/main" id="{AF268B45-6057-10DE-E471-FA97E4631961}"/>
                    </a:ext>
                  </a:extLst>
                </p:cNvPr>
                <p:cNvPicPr/>
                <p:nvPr/>
              </p:nvPicPr>
              <p:blipFill>
                <a:blip r:embed="rId8"/>
                <a:stretch>
                  <a:fillRect/>
                </a:stretch>
              </p:blipFill>
              <p:spPr>
                <a:xfrm>
                  <a:off x="2939664" y="2257824"/>
                  <a:ext cx="131040" cy="1096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42" name="Ink 441">
                  <a:extLst>
                    <a:ext uri="{FF2B5EF4-FFF2-40B4-BE49-F238E27FC236}">
                      <a16:creationId xmlns:a16="http://schemas.microsoft.com/office/drawing/2014/main" id="{18C97BBE-5562-5ED0-7B3C-0CE6C457A983}"/>
                    </a:ext>
                  </a:extLst>
                </p14:cNvPr>
                <p14:cNvContentPartPr/>
                <p14:nvPr/>
              </p14:nvContentPartPr>
              <p14:xfrm>
                <a:off x="1932384" y="3311904"/>
                <a:ext cx="1045800" cy="230400"/>
              </p14:xfrm>
            </p:contentPart>
          </mc:Choice>
          <mc:Fallback xmlns="">
            <p:pic>
              <p:nvPicPr>
                <p:cNvPr id="442" name="Ink 441">
                  <a:extLst>
                    <a:ext uri="{FF2B5EF4-FFF2-40B4-BE49-F238E27FC236}">
                      <a16:creationId xmlns:a16="http://schemas.microsoft.com/office/drawing/2014/main" id="{18C97BBE-5562-5ED0-7B3C-0CE6C457A983}"/>
                    </a:ext>
                  </a:extLst>
                </p:cNvPr>
                <p:cNvPicPr/>
                <p:nvPr/>
              </p:nvPicPr>
              <p:blipFill>
                <a:blip r:embed="rId10"/>
                <a:stretch>
                  <a:fillRect/>
                </a:stretch>
              </p:blipFill>
              <p:spPr>
                <a:xfrm>
                  <a:off x="1914384" y="3293904"/>
                  <a:ext cx="10814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55" name="Ink 454">
                  <a:extLst>
                    <a:ext uri="{FF2B5EF4-FFF2-40B4-BE49-F238E27FC236}">
                      <a16:creationId xmlns:a16="http://schemas.microsoft.com/office/drawing/2014/main" id="{B2517A31-9A3B-41F7-35C5-D3C2B89F009B}"/>
                    </a:ext>
                  </a:extLst>
                </p14:cNvPr>
                <p14:cNvContentPartPr/>
                <p14:nvPr/>
              </p14:nvContentPartPr>
              <p14:xfrm>
                <a:off x="2190864" y="2690184"/>
                <a:ext cx="164520" cy="231120"/>
              </p14:xfrm>
            </p:contentPart>
          </mc:Choice>
          <mc:Fallback xmlns="">
            <p:pic>
              <p:nvPicPr>
                <p:cNvPr id="455" name="Ink 454">
                  <a:extLst>
                    <a:ext uri="{FF2B5EF4-FFF2-40B4-BE49-F238E27FC236}">
                      <a16:creationId xmlns:a16="http://schemas.microsoft.com/office/drawing/2014/main" id="{B2517A31-9A3B-41F7-35C5-D3C2B89F009B}"/>
                    </a:ext>
                  </a:extLst>
                </p:cNvPr>
                <p:cNvPicPr/>
                <p:nvPr/>
              </p:nvPicPr>
              <p:blipFill>
                <a:blip r:embed="rId12"/>
                <a:stretch>
                  <a:fillRect/>
                </a:stretch>
              </p:blipFill>
              <p:spPr>
                <a:xfrm>
                  <a:off x="2172864" y="2672184"/>
                  <a:ext cx="2001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56" name="Ink 455">
                  <a:extLst>
                    <a:ext uri="{FF2B5EF4-FFF2-40B4-BE49-F238E27FC236}">
                      <a16:creationId xmlns:a16="http://schemas.microsoft.com/office/drawing/2014/main" id="{B3729272-7B25-794A-9E56-5CB8DC63AA51}"/>
                    </a:ext>
                  </a:extLst>
                </p14:cNvPr>
                <p14:cNvContentPartPr/>
                <p14:nvPr/>
              </p14:nvContentPartPr>
              <p14:xfrm>
                <a:off x="2574984" y="2649504"/>
                <a:ext cx="136800" cy="181440"/>
              </p14:xfrm>
            </p:contentPart>
          </mc:Choice>
          <mc:Fallback xmlns="">
            <p:pic>
              <p:nvPicPr>
                <p:cNvPr id="456" name="Ink 455">
                  <a:extLst>
                    <a:ext uri="{FF2B5EF4-FFF2-40B4-BE49-F238E27FC236}">
                      <a16:creationId xmlns:a16="http://schemas.microsoft.com/office/drawing/2014/main" id="{B3729272-7B25-794A-9E56-5CB8DC63AA51}"/>
                    </a:ext>
                  </a:extLst>
                </p:cNvPr>
                <p:cNvPicPr/>
                <p:nvPr/>
              </p:nvPicPr>
              <p:blipFill>
                <a:blip r:embed="rId14"/>
                <a:stretch>
                  <a:fillRect/>
                </a:stretch>
              </p:blipFill>
              <p:spPr>
                <a:xfrm>
                  <a:off x="2557031" y="2631504"/>
                  <a:ext cx="172346"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9" name="Ink 458">
                  <a:extLst>
                    <a:ext uri="{FF2B5EF4-FFF2-40B4-BE49-F238E27FC236}">
                      <a16:creationId xmlns:a16="http://schemas.microsoft.com/office/drawing/2014/main" id="{2B46CFD2-F0A7-D838-8D04-B5831E51A528}"/>
                    </a:ext>
                  </a:extLst>
                </p14:cNvPr>
                <p14:cNvContentPartPr/>
                <p14:nvPr/>
              </p14:nvContentPartPr>
              <p14:xfrm>
                <a:off x="1669584" y="3634824"/>
                <a:ext cx="80280" cy="1264320"/>
              </p14:xfrm>
            </p:contentPart>
          </mc:Choice>
          <mc:Fallback xmlns="">
            <p:pic>
              <p:nvPicPr>
                <p:cNvPr id="459" name="Ink 458">
                  <a:extLst>
                    <a:ext uri="{FF2B5EF4-FFF2-40B4-BE49-F238E27FC236}">
                      <a16:creationId xmlns:a16="http://schemas.microsoft.com/office/drawing/2014/main" id="{2B46CFD2-F0A7-D838-8D04-B5831E51A528}"/>
                    </a:ext>
                  </a:extLst>
                </p:cNvPr>
                <p:cNvPicPr/>
                <p:nvPr/>
              </p:nvPicPr>
              <p:blipFill>
                <a:blip r:embed="rId16"/>
                <a:stretch>
                  <a:fillRect/>
                </a:stretch>
              </p:blipFill>
              <p:spPr>
                <a:xfrm>
                  <a:off x="1651584" y="3616824"/>
                  <a:ext cx="115920" cy="1299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3" name="Ink 462">
                  <a:extLst>
                    <a:ext uri="{FF2B5EF4-FFF2-40B4-BE49-F238E27FC236}">
                      <a16:creationId xmlns:a16="http://schemas.microsoft.com/office/drawing/2014/main" id="{E2EE26EA-CE2D-4EE3-02CC-7E26FD35FF02}"/>
                    </a:ext>
                  </a:extLst>
                </p14:cNvPr>
                <p14:cNvContentPartPr/>
                <p14:nvPr/>
              </p14:nvContentPartPr>
              <p14:xfrm>
                <a:off x="3013464" y="3556704"/>
                <a:ext cx="160920" cy="1189080"/>
              </p14:xfrm>
            </p:contentPart>
          </mc:Choice>
          <mc:Fallback xmlns="">
            <p:pic>
              <p:nvPicPr>
                <p:cNvPr id="463" name="Ink 462">
                  <a:extLst>
                    <a:ext uri="{FF2B5EF4-FFF2-40B4-BE49-F238E27FC236}">
                      <a16:creationId xmlns:a16="http://schemas.microsoft.com/office/drawing/2014/main" id="{E2EE26EA-CE2D-4EE3-02CC-7E26FD35FF02}"/>
                    </a:ext>
                  </a:extLst>
                </p:cNvPr>
                <p:cNvPicPr/>
                <p:nvPr/>
              </p:nvPicPr>
              <p:blipFill>
                <a:blip r:embed="rId18"/>
                <a:stretch>
                  <a:fillRect/>
                </a:stretch>
              </p:blipFill>
              <p:spPr>
                <a:xfrm>
                  <a:off x="2995464" y="3538704"/>
                  <a:ext cx="196560" cy="1224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64" name="Ink 463">
                  <a:extLst>
                    <a:ext uri="{FF2B5EF4-FFF2-40B4-BE49-F238E27FC236}">
                      <a16:creationId xmlns:a16="http://schemas.microsoft.com/office/drawing/2014/main" id="{18FB31EC-C576-3CCD-E4A7-1A9DA4DB5FA4}"/>
                    </a:ext>
                  </a:extLst>
                </p14:cNvPr>
                <p14:cNvContentPartPr/>
                <p14:nvPr/>
              </p14:nvContentPartPr>
              <p14:xfrm>
                <a:off x="3140184" y="4519344"/>
                <a:ext cx="98280" cy="485640"/>
              </p14:xfrm>
            </p:contentPart>
          </mc:Choice>
          <mc:Fallback xmlns="">
            <p:pic>
              <p:nvPicPr>
                <p:cNvPr id="464" name="Ink 463">
                  <a:extLst>
                    <a:ext uri="{FF2B5EF4-FFF2-40B4-BE49-F238E27FC236}">
                      <a16:creationId xmlns:a16="http://schemas.microsoft.com/office/drawing/2014/main" id="{18FB31EC-C576-3CCD-E4A7-1A9DA4DB5FA4}"/>
                    </a:ext>
                  </a:extLst>
                </p:cNvPr>
                <p:cNvPicPr/>
                <p:nvPr/>
              </p:nvPicPr>
              <p:blipFill>
                <a:blip r:embed="rId20"/>
                <a:stretch>
                  <a:fillRect/>
                </a:stretch>
              </p:blipFill>
              <p:spPr>
                <a:xfrm>
                  <a:off x="3122184" y="4501344"/>
                  <a:ext cx="13392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75" name="Ink 474">
                  <a:extLst>
                    <a:ext uri="{FF2B5EF4-FFF2-40B4-BE49-F238E27FC236}">
                      <a16:creationId xmlns:a16="http://schemas.microsoft.com/office/drawing/2014/main" id="{4C182A4E-77E1-5873-7AF9-865AAFD8B0F6}"/>
                    </a:ext>
                  </a:extLst>
                </p14:cNvPr>
                <p14:cNvContentPartPr/>
                <p14:nvPr/>
              </p14:nvContentPartPr>
              <p14:xfrm>
                <a:off x="1895040" y="3427920"/>
                <a:ext cx="34920" cy="104040"/>
              </p14:xfrm>
            </p:contentPart>
          </mc:Choice>
          <mc:Fallback xmlns="">
            <p:pic>
              <p:nvPicPr>
                <p:cNvPr id="475" name="Ink 474">
                  <a:extLst>
                    <a:ext uri="{FF2B5EF4-FFF2-40B4-BE49-F238E27FC236}">
                      <a16:creationId xmlns:a16="http://schemas.microsoft.com/office/drawing/2014/main" id="{4C182A4E-77E1-5873-7AF9-865AAFD8B0F6}"/>
                    </a:ext>
                  </a:extLst>
                </p:cNvPr>
                <p:cNvPicPr/>
                <p:nvPr/>
              </p:nvPicPr>
              <p:blipFill>
                <a:blip r:embed="rId22"/>
                <a:stretch>
                  <a:fillRect/>
                </a:stretch>
              </p:blipFill>
              <p:spPr>
                <a:xfrm>
                  <a:off x="1877040" y="3409920"/>
                  <a:ext cx="705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76" name="Ink 475">
                  <a:extLst>
                    <a:ext uri="{FF2B5EF4-FFF2-40B4-BE49-F238E27FC236}">
                      <a16:creationId xmlns:a16="http://schemas.microsoft.com/office/drawing/2014/main" id="{26D3CF85-BC98-4D8F-F361-F93BEB09FD9D}"/>
                    </a:ext>
                  </a:extLst>
                </p14:cNvPr>
                <p14:cNvContentPartPr/>
                <p14:nvPr/>
              </p14:nvContentPartPr>
              <p14:xfrm>
                <a:off x="1891800" y="3418200"/>
                <a:ext cx="21960" cy="109080"/>
              </p14:xfrm>
            </p:contentPart>
          </mc:Choice>
          <mc:Fallback xmlns="">
            <p:pic>
              <p:nvPicPr>
                <p:cNvPr id="476" name="Ink 475">
                  <a:extLst>
                    <a:ext uri="{FF2B5EF4-FFF2-40B4-BE49-F238E27FC236}">
                      <a16:creationId xmlns:a16="http://schemas.microsoft.com/office/drawing/2014/main" id="{26D3CF85-BC98-4D8F-F361-F93BEB09FD9D}"/>
                    </a:ext>
                  </a:extLst>
                </p:cNvPr>
                <p:cNvPicPr/>
                <p:nvPr/>
              </p:nvPicPr>
              <p:blipFill>
                <a:blip r:embed="rId24"/>
                <a:stretch>
                  <a:fillRect/>
                </a:stretch>
              </p:blipFill>
              <p:spPr>
                <a:xfrm>
                  <a:off x="1874090" y="3400200"/>
                  <a:ext cx="57025"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478" name="Ink 477">
                <a:extLst>
                  <a:ext uri="{FF2B5EF4-FFF2-40B4-BE49-F238E27FC236}">
                    <a16:creationId xmlns:a16="http://schemas.microsoft.com/office/drawing/2014/main" id="{73DA06FB-D91C-344A-134E-2F8A94709066}"/>
                  </a:ext>
                </a:extLst>
              </p14:cNvPr>
              <p14:cNvContentPartPr/>
              <p14:nvPr/>
            </p14:nvContentPartPr>
            <p14:xfrm>
              <a:off x="1674000" y="4806360"/>
              <a:ext cx="37800" cy="375120"/>
            </p14:xfrm>
          </p:contentPart>
        </mc:Choice>
        <mc:Fallback xmlns="">
          <p:pic>
            <p:nvPicPr>
              <p:cNvPr id="478" name="Ink 477">
                <a:extLst>
                  <a:ext uri="{FF2B5EF4-FFF2-40B4-BE49-F238E27FC236}">
                    <a16:creationId xmlns:a16="http://schemas.microsoft.com/office/drawing/2014/main" id="{73DA06FB-D91C-344A-134E-2F8A94709066}"/>
                  </a:ext>
                </a:extLst>
              </p:cNvPr>
              <p:cNvPicPr/>
              <p:nvPr/>
            </p:nvPicPr>
            <p:blipFill>
              <a:blip r:embed="rId26"/>
              <a:stretch>
                <a:fillRect/>
              </a:stretch>
            </p:blipFill>
            <p:spPr>
              <a:xfrm>
                <a:off x="1656170" y="4788360"/>
                <a:ext cx="73104" cy="410760"/>
              </a:xfrm>
              <a:prstGeom prst="rect">
                <a:avLst/>
              </a:prstGeom>
            </p:spPr>
          </p:pic>
        </mc:Fallback>
      </mc:AlternateContent>
      <p:grpSp>
        <p:nvGrpSpPr>
          <p:cNvPr id="12" name="Group 11">
            <a:extLst>
              <a:ext uri="{FF2B5EF4-FFF2-40B4-BE49-F238E27FC236}">
                <a16:creationId xmlns:a16="http://schemas.microsoft.com/office/drawing/2014/main" id="{B938A32B-0D3A-76A7-4D65-35553692B0BE}"/>
              </a:ext>
            </a:extLst>
          </p:cNvPr>
          <p:cNvGrpSpPr/>
          <p:nvPr/>
        </p:nvGrpSpPr>
        <p:grpSpPr>
          <a:xfrm>
            <a:off x="3020600" y="2851920"/>
            <a:ext cx="824040" cy="1055880"/>
            <a:chOff x="3020600" y="2851920"/>
            <a:chExt cx="824040" cy="1055880"/>
          </a:xfrm>
        </p:grpSpPr>
        <mc:AlternateContent xmlns:mc="http://schemas.openxmlformats.org/markup-compatibility/2006" xmlns:p14="http://schemas.microsoft.com/office/powerpoint/2010/main">
          <mc:Choice Requires="p14">
            <p:contentPart p14:bwMode="auto" r:id="rId27">
              <p14:nvContentPartPr>
                <p14:cNvPr id="2" name="Ink 1">
                  <a:extLst>
                    <a:ext uri="{FF2B5EF4-FFF2-40B4-BE49-F238E27FC236}">
                      <a16:creationId xmlns:a16="http://schemas.microsoft.com/office/drawing/2014/main" id="{645DCFD1-0ADA-8363-8996-F9A17B34D439}"/>
                    </a:ext>
                  </a:extLst>
                </p14:cNvPr>
                <p14:cNvContentPartPr/>
                <p14:nvPr/>
              </p14:nvContentPartPr>
              <p14:xfrm>
                <a:off x="3020600" y="3353400"/>
                <a:ext cx="429840" cy="347040"/>
              </p14:xfrm>
            </p:contentPart>
          </mc:Choice>
          <mc:Fallback xmlns="">
            <p:pic>
              <p:nvPicPr>
                <p:cNvPr id="2" name="Ink 1">
                  <a:extLst>
                    <a:ext uri="{FF2B5EF4-FFF2-40B4-BE49-F238E27FC236}">
                      <a16:creationId xmlns:a16="http://schemas.microsoft.com/office/drawing/2014/main" id="{645DCFD1-0ADA-8363-8996-F9A17B34D439}"/>
                    </a:ext>
                  </a:extLst>
                </p:cNvPr>
                <p:cNvPicPr/>
                <p:nvPr/>
              </p:nvPicPr>
              <p:blipFill>
                <a:blip r:embed="rId28"/>
                <a:stretch>
                  <a:fillRect/>
                </a:stretch>
              </p:blipFill>
              <p:spPr>
                <a:xfrm>
                  <a:off x="3002600" y="3335400"/>
                  <a:ext cx="46548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 name="Ink 2">
                  <a:extLst>
                    <a:ext uri="{FF2B5EF4-FFF2-40B4-BE49-F238E27FC236}">
                      <a16:creationId xmlns:a16="http://schemas.microsoft.com/office/drawing/2014/main" id="{D1E8E90C-477F-DFA3-7631-4755A7ADE3BF}"/>
                    </a:ext>
                  </a:extLst>
                </p14:cNvPr>
                <p14:cNvContentPartPr/>
                <p14:nvPr/>
              </p14:nvContentPartPr>
              <p14:xfrm>
                <a:off x="3148400" y="3576600"/>
                <a:ext cx="387360" cy="331200"/>
              </p14:xfrm>
            </p:contentPart>
          </mc:Choice>
          <mc:Fallback xmlns="">
            <p:pic>
              <p:nvPicPr>
                <p:cNvPr id="3" name="Ink 2">
                  <a:extLst>
                    <a:ext uri="{FF2B5EF4-FFF2-40B4-BE49-F238E27FC236}">
                      <a16:creationId xmlns:a16="http://schemas.microsoft.com/office/drawing/2014/main" id="{D1E8E90C-477F-DFA3-7631-4755A7ADE3BF}"/>
                    </a:ext>
                  </a:extLst>
                </p:cNvPr>
                <p:cNvPicPr/>
                <p:nvPr/>
              </p:nvPicPr>
              <p:blipFill>
                <a:blip r:embed="rId30"/>
                <a:stretch>
                  <a:fillRect/>
                </a:stretch>
              </p:blipFill>
              <p:spPr>
                <a:xfrm>
                  <a:off x="3130400" y="3558600"/>
                  <a:ext cx="42300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 name="Ink 4">
                  <a:extLst>
                    <a:ext uri="{FF2B5EF4-FFF2-40B4-BE49-F238E27FC236}">
                      <a16:creationId xmlns:a16="http://schemas.microsoft.com/office/drawing/2014/main" id="{0D3A43BD-067A-AABC-89AF-576AAEB83CA1}"/>
                    </a:ext>
                  </a:extLst>
                </p14:cNvPr>
                <p14:cNvContentPartPr/>
                <p14:nvPr/>
              </p14:nvContentPartPr>
              <p14:xfrm>
                <a:off x="3535040" y="3062520"/>
                <a:ext cx="50760" cy="651240"/>
              </p14:xfrm>
            </p:contentPart>
          </mc:Choice>
          <mc:Fallback xmlns="">
            <p:pic>
              <p:nvPicPr>
                <p:cNvPr id="5" name="Ink 4">
                  <a:extLst>
                    <a:ext uri="{FF2B5EF4-FFF2-40B4-BE49-F238E27FC236}">
                      <a16:creationId xmlns:a16="http://schemas.microsoft.com/office/drawing/2014/main" id="{0D3A43BD-067A-AABC-89AF-576AAEB83CA1}"/>
                    </a:ext>
                  </a:extLst>
                </p:cNvPr>
                <p:cNvPicPr/>
                <p:nvPr/>
              </p:nvPicPr>
              <p:blipFill>
                <a:blip r:embed="rId32"/>
                <a:stretch>
                  <a:fillRect/>
                </a:stretch>
              </p:blipFill>
              <p:spPr>
                <a:xfrm>
                  <a:off x="3517040" y="3044520"/>
                  <a:ext cx="8640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 name="Ink 6">
                  <a:extLst>
                    <a:ext uri="{FF2B5EF4-FFF2-40B4-BE49-F238E27FC236}">
                      <a16:creationId xmlns:a16="http://schemas.microsoft.com/office/drawing/2014/main" id="{D5FEDD99-7260-4116-8258-CD18E0835C38}"/>
                    </a:ext>
                  </a:extLst>
                </p14:cNvPr>
                <p14:cNvContentPartPr/>
                <p14:nvPr/>
              </p14:nvContentPartPr>
              <p14:xfrm>
                <a:off x="3542240" y="3691440"/>
                <a:ext cx="187560" cy="20520"/>
              </p14:xfrm>
            </p:contentPart>
          </mc:Choice>
          <mc:Fallback xmlns="">
            <p:pic>
              <p:nvPicPr>
                <p:cNvPr id="7" name="Ink 6">
                  <a:extLst>
                    <a:ext uri="{FF2B5EF4-FFF2-40B4-BE49-F238E27FC236}">
                      <a16:creationId xmlns:a16="http://schemas.microsoft.com/office/drawing/2014/main" id="{D5FEDD99-7260-4116-8258-CD18E0835C38}"/>
                    </a:ext>
                  </a:extLst>
                </p:cNvPr>
                <p:cNvPicPr/>
                <p:nvPr/>
              </p:nvPicPr>
              <p:blipFill>
                <a:blip r:embed="rId34"/>
                <a:stretch>
                  <a:fillRect/>
                </a:stretch>
              </p:blipFill>
              <p:spPr>
                <a:xfrm>
                  <a:off x="3524240" y="3673440"/>
                  <a:ext cx="2232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 name="Ink 7">
                  <a:extLst>
                    <a:ext uri="{FF2B5EF4-FFF2-40B4-BE49-F238E27FC236}">
                      <a16:creationId xmlns:a16="http://schemas.microsoft.com/office/drawing/2014/main" id="{4FD3A72E-06D5-1440-4260-279A71EB6FEC}"/>
                    </a:ext>
                  </a:extLst>
                </p14:cNvPr>
                <p14:cNvContentPartPr/>
                <p14:nvPr/>
              </p14:nvContentPartPr>
              <p14:xfrm>
                <a:off x="3686960" y="3011040"/>
                <a:ext cx="82800" cy="718200"/>
              </p14:xfrm>
            </p:contentPart>
          </mc:Choice>
          <mc:Fallback xmlns="">
            <p:pic>
              <p:nvPicPr>
                <p:cNvPr id="8" name="Ink 7">
                  <a:extLst>
                    <a:ext uri="{FF2B5EF4-FFF2-40B4-BE49-F238E27FC236}">
                      <a16:creationId xmlns:a16="http://schemas.microsoft.com/office/drawing/2014/main" id="{4FD3A72E-06D5-1440-4260-279A71EB6FEC}"/>
                    </a:ext>
                  </a:extLst>
                </p:cNvPr>
                <p:cNvPicPr/>
                <p:nvPr/>
              </p:nvPicPr>
              <p:blipFill>
                <a:blip r:embed="rId36"/>
                <a:stretch>
                  <a:fillRect/>
                </a:stretch>
              </p:blipFill>
              <p:spPr>
                <a:xfrm>
                  <a:off x="3668960" y="2993040"/>
                  <a:ext cx="118440" cy="753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 name="Ink 8">
                  <a:extLst>
                    <a:ext uri="{FF2B5EF4-FFF2-40B4-BE49-F238E27FC236}">
                      <a16:creationId xmlns:a16="http://schemas.microsoft.com/office/drawing/2014/main" id="{C8F00E42-A4CE-0CEF-3353-DE28C9E0D78B}"/>
                    </a:ext>
                  </a:extLst>
                </p14:cNvPr>
                <p14:cNvContentPartPr/>
                <p14:nvPr/>
              </p14:nvContentPartPr>
              <p14:xfrm>
                <a:off x="3571040" y="2851920"/>
                <a:ext cx="157680" cy="263880"/>
              </p14:xfrm>
            </p:contentPart>
          </mc:Choice>
          <mc:Fallback xmlns="">
            <p:pic>
              <p:nvPicPr>
                <p:cNvPr id="9" name="Ink 8">
                  <a:extLst>
                    <a:ext uri="{FF2B5EF4-FFF2-40B4-BE49-F238E27FC236}">
                      <a16:creationId xmlns:a16="http://schemas.microsoft.com/office/drawing/2014/main" id="{C8F00E42-A4CE-0CEF-3353-DE28C9E0D78B}"/>
                    </a:ext>
                  </a:extLst>
                </p:cNvPr>
                <p:cNvPicPr/>
                <p:nvPr/>
              </p:nvPicPr>
              <p:blipFill>
                <a:blip r:embed="rId38"/>
                <a:stretch>
                  <a:fillRect/>
                </a:stretch>
              </p:blipFill>
              <p:spPr>
                <a:xfrm>
                  <a:off x="3553040" y="2833895"/>
                  <a:ext cx="193320" cy="299569"/>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0" name="Ink 9">
                  <a:extLst>
                    <a:ext uri="{FF2B5EF4-FFF2-40B4-BE49-F238E27FC236}">
                      <a16:creationId xmlns:a16="http://schemas.microsoft.com/office/drawing/2014/main" id="{8BF064ED-601C-F260-B742-46566E4DDD6C}"/>
                    </a:ext>
                  </a:extLst>
                </p14:cNvPr>
                <p14:cNvContentPartPr/>
                <p14:nvPr/>
              </p14:nvContentPartPr>
              <p14:xfrm>
                <a:off x="3708200" y="2869920"/>
                <a:ext cx="126000" cy="210600"/>
              </p14:xfrm>
            </p:contentPart>
          </mc:Choice>
          <mc:Fallback xmlns="">
            <p:pic>
              <p:nvPicPr>
                <p:cNvPr id="10" name="Ink 9">
                  <a:extLst>
                    <a:ext uri="{FF2B5EF4-FFF2-40B4-BE49-F238E27FC236}">
                      <a16:creationId xmlns:a16="http://schemas.microsoft.com/office/drawing/2014/main" id="{8BF064ED-601C-F260-B742-46566E4DDD6C}"/>
                    </a:ext>
                  </a:extLst>
                </p:cNvPr>
                <p:cNvPicPr/>
                <p:nvPr/>
              </p:nvPicPr>
              <p:blipFill>
                <a:blip r:embed="rId40"/>
                <a:stretch>
                  <a:fillRect/>
                </a:stretch>
              </p:blipFill>
              <p:spPr>
                <a:xfrm>
                  <a:off x="3690200" y="2851920"/>
                  <a:ext cx="1616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1" name="Ink 10">
                  <a:extLst>
                    <a:ext uri="{FF2B5EF4-FFF2-40B4-BE49-F238E27FC236}">
                      <a16:creationId xmlns:a16="http://schemas.microsoft.com/office/drawing/2014/main" id="{E2A199A4-B344-0EFC-75BF-F1D80C6849AD}"/>
                    </a:ext>
                  </a:extLst>
                </p14:cNvPr>
                <p14:cNvContentPartPr/>
                <p14:nvPr/>
              </p14:nvContentPartPr>
              <p14:xfrm>
                <a:off x="3597680" y="3045600"/>
                <a:ext cx="246960" cy="54360"/>
              </p14:xfrm>
            </p:contentPart>
          </mc:Choice>
          <mc:Fallback xmlns="">
            <p:pic>
              <p:nvPicPr>
                <p:cNvPr id="11" name="Ink 10">
                  <a:extLst>
                    <a:ext uri="{FF2B5EF4-FFF2-40B4-BE49-F238E27FC236}">
                      <a16:creationId xmlns:a16="http://schemas.microsoft.com/office/drawing/2014/main" id="{E2A199A4-B344-0EFC-75BF-F1D80C6849AD}"/>
                    </a:ext>
                  </a:extLst>
                </p:cNvPr>
                <p:cNvPicPr/>
                <p:nvPr/>
              </p:nvPicPr>
              <p:blipFill>
                <a:blip r:embed="rId42"/>
                <a:stretch>
                  <a:fillRect/>
                </a:stretch>
              </p:blipFill>
              <p:spPr>
                <a:xfrm>
                  <a:off x="3579680" y="3027600"/>
                  <a:ext cx="282600" cy="90000"/>
                </a:xfrm>
                <a:prstGeom prst="rect">
                  <a:avLst/>
                </a:prstGeom>
              </p:spPr>
            </p:pic>
          </mc:Fallback>
        </mc:AlternateContent>
      </p:grpSp>
      <p:grpSp>
        <p:nvGrpSpPr>
          <p:cNvPr id="55" name="Group 54">
            <a:extLst>
              <a:ext uri="{FF2B5EF4-FFF2-40B4-BE49-F238E27FC236}">
                <a16:creationId xmlns:a16="http://schemas.microsoft.com/office/drawing/2014/main" id="{794368F2-7652-F2F9-0109-3EEC4E8EA5F1}"/>
              </a:ext>
            </a:extLst>
          </p:cNvPr>
          <p:cNvGrpSpPr/>
          <p:nvPr/>
        </p:nvGrpSpPr>
        <p:grpSpPr>
          <a:xfrm>
            <a:off x="4556339" y="1606189"/>
            <a:ext cx="2884596" cy="2424945"/>
            <a:chOff x="3883240" y="1499640"/>
            <a:chExt cx="2270520" cy="1908720"/>
          </a:xfrm>
        </p:grpSpPr>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E785BE7B-36D9-CE69-F009-35820A52199F}"/>
                    </a:ext>
                  </a:extLst>
                </p14:cNvPr>
                <p14:cNvContentPartPr/>
                <p14:nvPr/>
              </p14:nvContentPartPr>
              <p14:xfrm>
                <a:off x="4230280" y="2886000"/>
                <a:ext cx="268560" cy="284400"/>
              </p14:xfrm>
            </p:contentPart>
          </mc:Choice>
          <mc:Fallback xmlns="">
            <p:pic>
              <p:nvPicPr>
                <p:cNvPr id="33" name="Ink 32">
                  <a:extLst>
                    <a:ext uri="{FF2B5EF4-FFF2-40B4-BE49-F238E27FC236}">
                      <a16:creationId xmlns:a16="http://schemas.microsoft.com/office/drawing/2014/main" id="{E785BE7B-36D9-CE69-F009-35820A52199F}"/>
                    </a:ext>
                  </a:extLst>
                </p:cNvPr>
                <p:cNvPicPr/>
                <p:nvPr/>
              </p:nvPicPr>
              <p:blipFill>
                <a:blip r:embed="rId44"/>
                <a:stretch>
                  <a:fillRect/>
                </a:stretch>
              </p:blipFill>
              <p:spPr>
                <a:xfrm>
                  <a:off x="4216130" y="2871851"/>
                  <a:ext cx="296576" cy="312416"/>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974BA79E-7282-F847-C1F0-F06002169CFE}"/>
                    </a:ext>
                  </a:extLst>
                </p14:cNvPr>
                <p14:cNvContentPartPr/>
                <p14:nvPr/>
              </p14:nvContentPartPr>
              <p14:xfrm>
                <a:off x="4063240" y="2678640"/>
                <a:ext cx="685440" cy="692640"/>
              </p14:xfrm>
            </p:contentPart>
          </mc:Choice>
          <mc:Fallback xmlns="">
            <p:pic>
              <p:nvPicPr>
                <p:cNvPr id="34" name="Ink 33">
                  <a:extLst>
                    <a:ext uri="{FF2B5EF4-FFF2-40B4-BE49-F238E27FC236}">
                      <a16:creationId xmlns:a16="http://schemas.microsoft.com/office/drawing/2014/main" id="{974BA79E-7282-F847-C1F0-F06002169CFE}"/>
                    </a:ext>
                  </a:extLst>
                </p:cNvPr>
                <p:cNvPicPr/>
                <p:nvPr/>
              </p:nvPicPr>
              <p:blipFill>
                <a:blip r:embed="rId46"/>
                <a:stretch>
                  <a:fillRect/>
                </a:stretch>
              </p:blipFill>
              <p:spPr>
                <a:xfrm>
                  <a:off x="4049072" y="2664476"/>
                  <a:ext cx="713492" cy="720686"/>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37967EE5-DB1F-ED64-D501-4DDD983B1749}"/>
                    </a:ext>
                  </a:extLst>
                </p14:cNvPr>
                <p14:cNvContentPartPr/>
                <p14:nvPr/>
              </p14:nvContentPartPr>
              <p14:xfrm>
                <a:off x="5688280" y="2865480"/>
                <a:ext cx="42480" cy="295920"/>
              </p14:xfrm>
            </p:contentPart>
          </mc:Choice>
          <mc:Fallback xmlns="">
            <p:pic>
              <p:nvPicPr>
                <p:cNvPr id="35" name="Ink 34">
                  <a:extLst>
                    <a:ext uri="{FF2B5EF4-FFF2-40B4-BE49-F238E27FC236}">
                      <a16:creationId xmlns:a16="http://schemas.microsoft.com/office/drawing/2014/main" id="{37967EE5-DB1F-ED64-D501-4DDD983B1749}"/>
                    </a:ext>
                  </a:extLst>
                </p:cNvPr>
                <p:cNvPicPr/>
                <p:nvPr/>
              </p:nvPicPr>
              <p:blipFill>
                <a:blip r:embed="rId48"/>
                <a:stretch>
                  <a:fillRect/>
                </a:stretch>
              </p:blipFill>
              <p:spPr>
                <a:xfrm>
                  <a:off x="5674120" y="2851308"/>
                  <a:ext cx="70517" cy="323981"/>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Ink 35">
                  <a:extLst>
                    <a:ext uri="{FF2B5EF4-FFF2-40B4-BE49-F238E27FC236}">
                      <a16:creationId xmlns:a16="http://schemas.microsoft.com/office/drawing/2014/main" id="{57BD7A35-CB05-161B-CB05-294E99920F72}"/>
                    </a:ext>
                  </a:extLst>
                </p14:cNvPr>
                <p14:cNvContentPartPr/>
                <p14:nvPr/>
              </p14:nvContentPartPr>
              <p14:xfrm>
                <a:off x="5665240" y="2806080"/>
                <a:ext cx="194400" cy="342360"/>
              </p14:xfrm>
            </p:contentPart>
          </mc:Choice>
          <mc:Fallback xmlns="">
            <p:pic>
              <p:nvPicPr>
                <p:cNvPr id="36" name="Ink 35">
                  <a:extLst>
                    <a:ext uri="{FF2B5EF4-FFF2-40B4-BE49-F238E27FC236}">
                      <a16:creationId xmlns:a16="http://schemas.microsoft.com/office/drawing/2014/main" id="{57BD7A35-CB05-161B-CB05-294E99920F72}"/>
                    </a:ext>
                  </a:extLst>
                </p:cNvPr>
                <p:cNvPicPr/>
                <p:nvPr/>
              </p:nvPicPr>
              <p:blipFill>
                <a:blip r:embed="rId50"/>
                <a:stretch>
                  <a:fillRect/>
                </a:stretch>
              </p:blipFill>
              <p:spPr>
                <a:xfrm>
                  <a:off x="5651071" y="2791898"/>
                  <a:ext cx="222455" cy="370441"/>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Ink 36">
                  <a:extLst>
                    <a:ext uri="{FF2B5EF4-FFF2-40B4-BE49-F238E27FC236}">
                      <a16:creationId xmlns:a16="http://schemas.microsoft.com/office/drawing/2014/main" id="{27481AAB-CC0E-B919-9D43-CE9FDE845084}"/>
                    </a:ext>
                  </a:extLst>
                </p14:cNvPr>
                <p14:cNvContentPartPr/>
                <p14:nvPr/>
              </p14:nvContentPartPr>
              <p14:xfrm>
                <a:off x="5384080" y="2658480"/>
                <a:ext cx="769680" cy="749880"/>
              </p14:xfrm>
            </p:contentPart>
          </mc:Choice>
          <mc:Fallback xmlns="">
            <p:pic>
              <p:nvPicPr>
                <p:cNvPr id="37" name="Ink 36">
                  <a:extLst>
                    <a:ext uri="{FF2B5EF4-FFF2-40B4-BE49-F238E27FC236}">
                      <a16:creationId xmlns:a16="http://schemas.microsoft.com/office/drawing/2014/main" id="{27481AAB-CC0E-B919-9D43-CE9FDE845084}"/>
                    </a:ext>
                  </a:extLst>
                </p:cNvPr>
                <p:cNvPicPr/>
                <p:nvPr/>
              </p:nvPicPr>
              <p:blipFill>
                <a:blip r:embed="rId52"/>
                <a:stretch>
                  <a:fillRect/>
                </a:stretch>
              </p:blipFill>
              <p:spPr>
                <a:xfrm>
                  <a:off x="5369905" y="2644310"/>
                  <a:ext cx="797746" cy="777937"/>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3" name="Ink 22">
                  <a:extLst>
                    <a:ext uri="{FF2B5EF4-FFF2-40B4-BE49-F238E27FC236}">
                      <a16:creationId xmlns:a16="http://schemas.microsoft.com/office/drawing/2014/main" id="{89E703AE-6CBC-355A-79D1-D43381A4915D}"/>
                    </a:ext>
                  </a:extLst>
                </p14:cNvPr>
                <p14:cNvContentPartPr/>
                <p14:nvPr/>
              </p14:nvContentPartPr>
              <p14:xfrm>
                <a:off x="4075840" y="1681440"/>
                <a:ext cx="202320" cy="302760"/>
              </p14:xfrm>
            </p:contentPart>
          </mc:Choice>
          <mc:Fallback xmlns="">
            <p:pic>
              <p:nvPicPr>
                <p:cNvPr id="23" name="Ink 22">
                  <a:extLst>
                    <a:ext uri="{FF2B5EF4-FFF2-40B4-BE49-F238E27FC236}">
                      <a16:creationId xmlns:a16="http://schemas.microsoft.com/office/drawing/2014/main" id="{89E703AE-6CBC-355A-79D1-D43381A4915D}"/>
                    </a:ext>
                  </a:extLst>
                </p:cNvPr>
                <p:cNvPicPr/>
                <p:nvPr/>
              </p:nvPicPr>
              <p:blipFill>
                <a:blip r:embed="rId54"/>
                <a:stretch>
                  <a:fillRect/>
                </a:stretch>
              </p:blipFill>
              <p:spPr>
                <a:xfrm>
                  <a:off x="4061672" y="1667266"/>
                  <a:ext cx="230373" cy="330825"/>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4" name="Ink 23">
                  <a:extLst>
                    <a:ext uri="{FF2B5EF4-FFF2-40B4-BE49-F238E27FC236}">
                      <a16:creationId xmlns:a16="http://schemas.microsoft.com/office/drawing/2014/main" id="{6BE86AB5-4E7A-5914-E419-6AFCB7D757AE}"/>
                    </a:ext>
                  </a:extLst>
                </p14:cNvPr>
                <p14:cNvContentPartPr/>
                <p14:nvPr/>
              </p14:nvContentPartPr>
              <p14:xfrm>
                <a:off x="4124080" y="1834080"/>
                <a:ext cx="163440" cy="21600"/>
              </p14:xfrm>
            </p:contentPart>
          </mc:Choice>
          <mc:Fallback xmlns="">
            <p:pic>
              <p:nvPicPr>
                <p:cNvPr id="24" name="Ink 23">
                  <a:extLst>
                    <a:ext uri="{FF2B5EF4-FFF2-40B4-BE49-F238E27FC236}">
                      <a16:creationId xmlns:a16="http://schemas.microsoft.com/office/drawing/2014/main" id="{6BE86AB5-4E7A-5914-E419-6AFCB7D757AE}"/>
                    </a:ext>
                  </a:extLst>
                </p:cNvPr>
                <p:cNvPicPr/>
                <p:nvPr/>
              </p:nvPicPr>
              <p:blipFill>
                <a:blip r:embed="rId56"/>
                <a:stretch>
                  <a:fillRect/>
                </a:stretch>
              </p:blipFill>
              <p:spPr>
                <a:xfrm>
                  <a:off x="4109917" y="1819869"/>
                  <a:ext cx="191483" cy="49737"/>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5" name="Ink 24">
                  <a:extLst>
                    <a:ext uri="{FF2B5EF4-FFF2-40B4-BE49-F238E27FC236}">
                      <a16:creationId xmlns:a16="http://schemas.microsoft.com/office/drawing/2014/main" id="{DFA9C8B4-E495-96AB-01D8-A3A8C90176D7}"/>
                    </a:ext>
                  </a:extLst>
                </p14:cNvPr>
                <p14:cNvContentPartPr/>
                <p14:nvPr/>
              </p14:nvContentPartPr>
              <p14:xfrm>
                <a:off x="3883240" y="1551480"/>
                <a:ext cx="602280" cy="528480"/>
              </p14:xfrm>
            </p:contentPart>
          </mc:Choice>
          <mc:Fallback xmlns="">
            <p:pic>
              <p:nvPicPr>
                <p:cNvPr id="25" name="Ink 24">
                  <a:extLst>
                    <a:ext uri="{FF2B5EF4-FFF2-40B4-BE49-F238E27FC236}">
                      <a16:creationId xmlns:a16="http://schemas.microsoft.com/office/drawing/2014/main" id="{DFA9C8B4-E495-96AB-01D8-A3A8C90176D7}"/>
                    </a:ext>
                  </a:extLst>
                </p:cNvPr>
                <p:cNvPicPr/>
                <p:nvPr/>
              </p:nvPicPr>
              <p:blipFill>
                <a:blip r:embed="rId58"/>
                <a:stretch>
                  <a:fillRect/>
                </a:stretch>
              </p:blipFill>
              <p:spPr>
                <a:xfrm>
                  <a:off x="3869069" y="1537312"/>
                  <a:ext cx="630339" cy="556533"/>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6" name="Ink 25">
                  <a:extLst>
                    <a:ext uri="{FF2B5EF4-FFF2-40B4-BE49-F238E27FC236}">
                      <a16:creationId xmlns:a16="http://schemas.microsoft.com/office/drawing/2014/main" id="{6FCCD1A5-5B00-5F99-A922-3A5FA94F51FE}"/>
                    </a:ext>
                  </a:extLst>
                </p14:cNvPr>
                <p14:cNvContentPartPr/>
                <p14:nvPr/>
              </p14:nvContentPartPr>
              <p14:xfrm>
                <a:off x="5680360" y="1644360"/>
                <a:ext cx="25920" cy="284400"/>
              </p14:xfrm>
            </p:contentPart>
          </mc:Choice>
          <mc:Fallback xmlns="">
            <p:pic>
              <p:nvPicPr>
                <p:cNvPr id="26" name="Ink 25">
                  <a:extLst>
                    <a:ext uri="{FF2B5EF4-FFF2-40B4-BE49-F238E27FC236}">
                      <a16:creationId xmlns:a16="http://schemas.microsoft.com/office/drawing/2014/main" id="{6FCCD1A5-5B00-5F99-A922-3A5FA94F51FE}"/>
                    </a:ext>
                  </a:extLst>
                </p:cNvPr>
                <p:cNvPicPr/>
                <p:nvPr/>
              </p:nvPicPr>
              <p:blipFill>
                <a:blip r:embed="rId60"/>
                <a:stretch>
                  <a:fillRect/>
                </a:stretch>
              </p:blipFill>
              <p:spPr>
                <a:xfrm>
                  <a:off x="5666118" y="1630183"/>
                  <a:ext cx="54119" cy="312471"/>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7" name="Ink 26">
                  <a:extLst>
                    <a:ext uri="{FF2B5EF4-FFF2-40B4-BE49-F238E27FC236}">
                      <a16:creationId xmlns:a16="http://schemas.microsoft.com/office/drawing/2014/main" id="{001F747E-FDC1-C785-E298-7192564D4A79}"/>
                    </a:ext>
                  </a:extLst>
                </p14:cNvPr>
                <p14:cNvContentPartPr/>
                <p14:nvPr/>
              </p14:nvContentPartPr>
              <p14:xfrm>
                <a:off x="5658760" y="1643280"/>
                <a:ext cx="199800" cy="293760"/>
              </p14:xfrm>
            </p:contentPart>
          </mc:Choice>
          <mc:Fallback xmlns="">
            <p:pic>
              <p:nvPicPr>
                <p:cNvPr id="27" name="Ink 26">
                  <a:extLst>
                    <a:ext uri="{FF2B5EF4-FFF2-40B4-BE49-F238E27FC236}">
                      <a16:creationId xmlns:a16="http://schemas.microsoft.com/office/drawing/2014/main" id="{001F747E-FDC1-C785-E298-7192564D4A79}"/>
                    </a:ext>
                  </a:extLst>
                </p:cNvPr>
                <p:cNvPicPr/>
                <p:nvPr/>
              </p:nvPicPr>
              <p:blipFill>
                <a:blip r:embed="rId62"/>
                <a:stretch>
                  <a:fillRect/>
                </a:stretch>
              </p:blipFill>
              <p:spPr>
                <a:xfrm>
                  <a:off x="5644590" y="1629102"/>
                  <a:ext cx="227857" cy="321832"/>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8" name="Ink 27">
                  <a:extLst>
                    <a:ext uri="{FF2B5EF4-FFF2-40B4-BE49-F238E27FC236}">
                      <a16:creationId xmlns:a16="http://schemas.microsoft.com/office/drawing/2014/main" id="{8C18D3C3-B50F-BA3A-DBF7-2BD03C7C09A2}"/>
                    </a:ext>
                  </a:extLst>
                </p14:cNvPr>
                <p14:cNvContentPartPr/>
                <p14:nvPr/>
              </p14:nvContentPartPr>
              <p14:xfrm>
                <a:off x="5535640" y="1499640"/>
                <a:ext cx="599400" cy="563400"/>
              </p14:xfrm>
            </p:contentPart>
          </mc:Choice>
          <mc:Fallback xmlns="">
            <p:pic>
              <p:nvPicPr>
                <p:cNvPr id="28" name="Ink 27">
                  <a:extLst>
                    <a:ext uri="{FF2B5EF4-FFF2-40B4-BE49-F238E27FC236}">
                      <a16:creationId xmlns:a16="http://schemas.microsoft.com/office/drawing/2014/main" id="{8C18D3C3-B50F-BA3A-DBF7-2BD03C7C09A2}"/>
                    </a:ext>
                  </a:extLst>
                </p:cNvPr>
                <p:cNvPicPr/>
                <p:nvPr/>
              </p:nvPicPr>
              <p:blipFill>
                <a:blip r:embed="rId64"/>
                <a:stretch>
                  <a:fillRect/>
                </a:stretch>
              </p:blipFill>
              <p:spPr>
                <a:xfrm>
                  <a:off x="5521470" y="1485470"/>
                  <a:ext cx="627457" cy="591457"/>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0" name="Ink 39">
                  <a:extLst>
                    <a:ext uri="{FF2B5EF4-FFF2-40B4-BE49-F238E27FC236}">
                      <a16:creationId xmlns:a16="http://schemas.microsoft.com/office/drawing/2014/main" id="{96EA9CBF-7F5C-F51F-33A8-0F0577B239C3}"/>
                    </a:ext>
                  </a:extLst>
                </p14:cNvPr>
                <p14:cNvContentPartPr/>
                <p14:nvPr/>
              </p14:nvContentPartPr>
              <p14:xfrm>
                <a:off x="4623400" y="1772880"/>
                <a:ext cx="58320" cy="7200"/>
              </p14:xfrm>
            </p:contentPart>
          </mc:Choice>
          <mc:Fallback xmlns="">
            <p:pic>
              <p:nvPicPr>
                <p:cNvPr id="40" name="Ink 39">
                  <a:extLst>
                    <a:ext uri="{FF2B5EF4-FFF2-40B4-BE49-F238E27FC236}">
                      <a16:creationId xmlns:a16="http://schemas.microsoft.com/office/drawing/2014/main" id="{96EA9CBF-7F5C-F51F-33A8-0F0577B239C3}"/>
                    </a:ext>
                  </a:extLst>
                </p:cNvPr>
                <p:cNvPicPr/>
                <p:nvPr/>
              </p:nvPicPr>
              <p:blipFill>
                <a:blip r:embed="rId66"/>
                <a:stretch>
                  <a:fillRect/>
                </a:stretch>
              </p:blipFill>
              <p:spPr>
                <a:xfrm>
                  <a:off x="4609313" y="1759034"/>
                  <a:ext cx="86212" cy="34615"/>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1" name="Ink 40">
                  <a:extLst>
                    <a:ext uri="{FF2B5EF4-FFF2-40B4-BE49-F238E27FC236}">
                      <a16:creationId xmlns:a16="http://schemas.microsoft.com/office/drawing/2014/main" id="{50A304F3-DEB1-0D79-8EA4-8E0CE499E3EE}"/>
                    </a:ext>
                  </a:extLst>
                </p14:cNvPr>
                <p14:cNvContentPartPr/>
                <p14:nvPr/>
              </p14:nvContentPartPr>
              <p14:xfrm>
                <a:off x="4416040" y="1795200"/>
                <a:ext cx="949320" cy="26280"/>
              </p14:xfrm>
            </p:contentPart>
          </mc:Choice>
          <mc:Fallback xmlns="">
            <p:pic>
              <p:nvPicPr>
                <p:cNvPr id="41" name="Ink 40">
                  <a:extLst>
                    <a:ext uri="{FF2B5EF4-FFF2-40B4-BE49-F238E27FC236}">
                      <a16:creationId xmlns:a16="http://schemas.microsoft.com/office/drawing/2014/main" id="{50A304F3-DEB1-0D79-8EA4-8E0CE499E3EE}"/>
                    </a:ext>
                  </a:extLst>
                </p:cNvPr>
                <p:cNvPicPr/>
                <p:nvPr/>
              </p:nvPicPr>
              <p:blipFill>
                <a:blip r:embed="rId68"/>
                <a:stretch>
                  <a:fillRect/>
                </a:stretch>
              </p:blipFill>
              <p:spPr>
                <a:xfrm>
                  <a:off x="4401871" y="1780917"/>
                  <a:ext cx="977375" cy="54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3" name="Ink 42">
                  <a:extLst>
                    <a:ext uri="{FF2B5EF4-FFF2-40B4-BE49-F238E27FC236}">
                      <a16:creationId xmlns:a16="http://schemas.microsoft.com/office/drawing/2014/main" id="{EB19E640-09A3-8E68-7056-C90B7263B2C4}"/>
                    </a:ext>
                  </a:extLst>
                </p14:cNvPr>
                <p14:cNvContentPartPr/>
                <p14:nvPr/>
              </p14:nvContentPartPr>
              <p14:xfrm>
                <a:off x="4564360" y="2057640"/>
                <a:ext cx="998280" cy="790560"/>
              </p14:xfrm>
            </p:contentPart>
          </mc:Choice>
          <mc:Fallback xmlns="">
            <p:pic>
              <p:nvPicPr>
                <p:cNvPr id="43" name="Ink 42">
                  <a:extLst>
                    <a:ext uri="{FF2B5EF4-FFF2-40B4-BE49-F238E27FC236}">
                      <a16:creationId xmlns:a16="http://schemas.microsoft.com/office/drawing/2014/main" id="{EB19E640-09A3-8E68-7056-C90B7263B2C4}"/>
                    </a:ext>
                  </a:extLst>
                </p:cNvPr>
                <p:cNvPicPr/>
                <p:nvPr/>
              </p:nvPicPr>
              <p:blipFill>
                <a:blip r:embed="rId70"/>
                <a:stretch>
                  <a:fillRect/>
                </a:stretch>
              </p:blipFill>
              <p:spPr>
                <a:xfrm>
                  <a:off x="4550192" y="2043477"/>
                  <a:ext cx="1026333" cy="818602"/>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Ink 44">
                  <a:extLst>
                    <a:ext uri="{FF2B5EF4-FFF2-40B4-BE49-F238E27FC236}">
                      <a16:creationId xmlns:a16="http://schemas.microsoft.com/office/drawing/2014/main" id="{0684626D-4CAB-762D-DB2D-E83AE28FB6D6}"/>
                    </a:ext>
                  </a:extLst>
                </p14:cNvPr>
                <p14:cNvContentPartPr/>
                <p14:nvPr/>
              </p14:nvContentPartPr>
              <p14:xfrm>
                <a:off x="4740040" y="2982840"/>
                <a:ext cx="703800" cy="52920"/>
              </p14:xfrm>
            </p:contentPart>
          </mc:Choice>
          <mc:Fallback xmlns="">
            <p:pic>
              <p:nvPicPr>
                <p:cNvPr id="45" name="Ink 44">
                  <a:extLst>
                    <a:ext uri="{FF2B5EF4-FFF2-40B4-BE49-F238E27FC236}">
                      <a16:creationId xmlns:a16="http://schemas.microsoft.com/office/drawing/2014/main" id="{0684626D-4CAB-762D-DB2D-E83AE28FB6D6}"/>
                    </a:ext>
                  </a:extLst>
                </p:cNvPr>
                <p:cNvPicPr/>
                <p:nvPr/>
              </p:nvPicPr>
              <p:blipFill>
                <a:blip r:embed="rId72"/>
                <a:stretch>
                  <a:fillRect/>
                </a:stretch>
              </p:blipFill>
              <p:spPr>
                <a:xfrm>
                  <a:off x="4725868" y="2968766"/>
                  <a:ext cx="731861" cy="8078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
            <p14:nvContentPartPr>
              <p14:cNvPr id="4" name="Ink 3">
                <a:extLst>
                  <a:ext uri="{FF2B5EF4-FFF2-40B4-BE49-F238E27FC236}">
                    <a16:creationId xmlns:a16="http://schemas.microsoft.com/office/drawing/2014/main" id="{1423A88F-63FD-5E8D-DDA6-9226B5EE724F}"/>
                  </a:ext>
                </a:extLst>
              </p14:cNvPr>
              <p14:cNvContentPartPr/>
              <p14:nvPr/>
            </p14:nvContentPartPr>
            <p14:xfrm>
              <a:off x="5859000" y="1527480"/>
              <a:ext cx="216000" cy="344520"/>
            </p14:xfrm>
          </p:contentPart>
        </mc:Choice>
        <mc:Fallback xmlns="">
          <p:pic>
            <p:nvPicPr>
              <p:cNvPr id="4" name="Ink 3">
                <a:extLst>
                  <a:ext uri="{FF2B5EF4-FFF2-40B4-BE49-F238E27FC236}">
                    <a16:creationId xmlns:a16="http://schemas.microsoft.com/office/drawing/2014/main" id="{1423A88F-63FD-5E8D-DDA6-9226B5EE724F}"/>
                  </a:ext>
                </a:extLst>
              </p:cNvPr>
              <p:cNvPicPr/>
              <p:nvPr/>
            </p:nvPicPr>
            <p:blipFill>
              <a:blip r:embed="rId74"/>
              <a:stretch>
                <a:fillRect/>
              </a:stretch>
            </p:blipFill>
            <p:spPr>
              <a:xfrm>
                <a:off x="5841000" y="1509480"/>
                <a:ext cx="25164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a16="http://schemas.microsoft.com/office/drawing/2014/main" id="{45E9EEF6-3407-D6AE-88F4-A1E6A2CB4A69}"/>
                  </a:ext>
                </a:extLst>
              </p14:cNvPr>
              <p14:cNvContentPartPr/>
              <p14:nvPr/>
            </p14:nvContentPartPr>
            <p14:xfrm>
              <a:off x="5843520" y="2353320"/>
              <a:ext cx="205200" cy="345960"/>
            </p14:xfrm>
          </p:contentPart>
        </mc:Choice>
        <mc:Fallback xmlns="">
          <p:pic>
            <p:nvPicPr>
              <p:cNvPr id="14" name="Ink 13">
                <a:extLst>
                  <a:ext uri="{FF2B5EF4-FFF2-40B4-BE49-F238E27FC236}">
                    <a16:creationId xmlns:a16="http://schemas.microsoft.com/office/drawing/2014/main" id="{45E9EEF6-3407-D6AE-88F4-A1E6A2CB4A69}"/>
                  </a:ext>
                </a:extLst>
              </p:cNvPr>
              <p:cNvPicPr/>
              <p:nvPr/>
            </p:nvPicPr>
            <p:blipFill>
              <a:blip r:embed="rId76"/>
              <a:stretch>
                <a:fillRect/>
              </a:stretch>
            </p:blipFill>
            <p:spPr>
              <a:xfrm>
                <a:off x="5825520" y="2335339"/>
                <a:ext cx="240840" cy="381563"/>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 name="Ink 16">
                <a:extLst>
                  <a:ext uri="{FF2B5EF4-FFF2-40B4-BE49-F238E27FC236}">
                    <a16:creationId xmlns:a16="http://schemas.microsoft.com/office/drawing/2014/main" id="{4AE59A25-E727-640F-F0E2-EABEC1D2B908}"/>
                  </a:ext>
                </a:extLst>
              </p14:cNvPr>
              <p14:cNvContentPartPr/>
              <p14:nvPr/>
            </p14:nvContentPartPr>
            <p14:xfrm>
              <a:off x="6108840" y="3159360"/>
              <a:ext cx="191160" cy="317880"/>
            </p14:xfrm>
          </p:contentPart>
        </mc:Choice>
        <mc:Fallback xmlns="">
          <p:pic>
            <p:nvPicPr>
              <p:cNvPr id="17" name="Ink 16">
                <a:extLst>
                  <a:ext uri="{FF2B5EF4-FFF2-40B4-BE49-F238E27FC236}">
                    <a16:creationId xmlns:a16="http://schemas.microsoft.com/office/drawing/2014/main" id="{4AE59A25-E727-640F-F0E2-EABEC1D2B908}"/>
                  </a:ext>
                </a:extLst>
              </p:cNvPr>
              <p:cNvPicPr/>
              <p:nvPr/>
            </p:nvPicPr>
            <p:blipFill>
              <a:blip r:embed="rId78"/>
              <a:stretch>
                <a:fillRect/>
              </a:stretch>
            </p:blipFill>
            <p:spPr>
              <a:xfrm>
                <a:off x="6090874" y="3141360"/>
                <a:ext cx="226733" cy="353520"/>
              </a:xfrm>
              <a:prstGeom prst="rect">
                <a:avLst/>
              </a:prstGeom>
            </p:spPr>
          </p:pic>
        </mc:Fallback>
      </mc:AlternateContent>
      <p:grpSp>
        <p:nvGrpSpPr>
          <p:cNvPr id="42" name="Group 41">
            <a:extLst>
              <a:ext uri="{FF2B5EF4-FFF2-40B4-BE49-F238E27FC236}">
                <a16:creationId xmlns:a16="http://schemas.microsoft.com/office/drawing/2014/main" id="{5AFE7550-6D47-87AC-8F5A-BB4A79880DC4}"/>
              </a:ext>
            </a:extLst>
          </p:cNvPr>
          <p:cNvGrpSpPr/>
          <p:nvPr/>
        </p:nvGrpSpPr>
        <p:grpSpPr>
          <a:xfrm>
            <a:off x="4647600" y="2324880"/>
            <a:ext cx="467280" cy="790200"/>
            <a:chOff x="4647600" y="2324880"/>
            <a:chExt cx="467280" cy="790200"/>
          </a:xfrm>
        </p:grpSpPr>
        <mc:AlternateContent xmlns:mc="http://schemas.openxmlformats.org/markup-compatibility/2006" xmlns:p14="http://schemas.microsoft.com/office/powerpoint/2010/main">
          <mc:Choice Requires="p14">
            <p:contentPart p14:bwMode="auto" r:id="rId79">
              <p14:nvContentPartPr>
                <p14:cNvPr id="32" name="Ink 31">
                  <a:extLst>
                    <a:ext uri="{FF2B5EF4-FFF2-40B4-BE49-F238E27FC236}">
                      <a16:creationId xmlns:a16="http://schemas.microsoft.com/office/drawing/2014/main" id="{E80BADFA-DA4B-9E22-B1B0-E7E5F9E61A1F}"/>
                    </a:ext>
                  </a:extLst>
                </p14:cNvPr>
                <p14:cNvContentPartPr/>
                <p14:nvPr/>
              </p14:nvContentPartPr>
              <p14:xfrm>
                <a:off x="5027760" y="2324880"/>
                <a:ext cx="87120" cy="790200"/>
              </p14:xfrm>
            </p:contentPart>
          </mc:Choice>
          <mc:Fallback xmlns="">
            <p:pic>
              <p:nvPicPr>
                <p:cNvPr id="32" name="Ink 31">
                  <a:extLst>
                    <a:ext uri="{FF2B5EF4-FFF2-40B4-BE49-F238E27FC236}">
                      <a16:creationId xmlns:a16="http://schemas.microsoft.com/office/drawing/2014/main" id="{E80BADFA-DA4B-9E22-B1B0-E7E5F9E61A1F}"/>
                    </a:ext>
                  </a:extLst>
                </p:cNvPr>
                <p:cNvPicPr/>
                <p:nvPr/>
              </p:nvPicPr>
              <p:blipFill>
                <a:blip r:embed="rId80"/>
                <a:stretch>
                  <a:fillRect/>
                </a:stretch>
              </p:blipFill>
              <p:spPr>
                <a:xfrm>
                  <a:off x="5009834" y="2306880"/>
                  <a:ext cx="122613" cy="825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8" name="Ink 37">
                  <a:extLst>
                    <a:ext uri="{FF2B5EF4-FFF2-40B4-BE49-F238E27FC236}">
                      <a16:creationId xmlns:a16="http://schemas.microsoft.com/office/drawing/2014/main" id="{F8B913D1-E996-A7A8-B1D7-1640BD65FB3A}"/>
                    </a:ext>
                  </a:extLst>
                </p14:cNvPr>
                <p14:cNvContentPartPr/>
                <p14:nvPr/>
              </p14:nvContentPartPr>
              <p14:xfrm>
                <a:off x="4647600" y="2859120"/>
                <a:ext cx="169200" cy="43920"/>
              </p14:xfrm>
            </p:contentPart>
          </mc:Choice>
          <mc:Fallback xmlns="">
            <p:pic>
              <p:nvPicPr>
                <p:cNvPr id="38" name="Ink 37">
                  <a:extLst>
                    <a:ext uri="{FF2B5EF4-FFF2-40B4-BE49-F238E27FC236}">
                      <a16:creationId xmlns:a16="http://schemas.microsoft.com/office/drawing/2014/main" id="{F8B913D1-E996-A7A8-B1D7-1640BD65FB3A}"/>
                    </a:ext>
                  </a:extLst>
                </p:cNvPr>
                <p:cNvPicPr/>
                <p:nvPr/>
              </p:nvPicPr>
              <p:blipFill>
                <a:blip r:embed="rId82"/>
                <a:stretch>
                  <a:fillRect/>
                </a:stretch>
              </p:blipFill>
              <p:spPr>
                <a:xfrm>
                  <a:off x="4629600" y="2841120"/>
                  <a:ext cx="2048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9" name="Ink 38">
                  <a:extLst>
                    <a:ext uri="{FF2B5EF4-FFF2-40B4-BE49-F238E27FC236}">
                      <a16:creationId xmlns:a16="http://schemas.microsoft.com/office/drawing/2014/main" id="{401008D7-4A1B-F0A6-F384-2E3EDEA41710}"/>
                    </a:ext>
                  </a:extLst>
                </p14:cNvPr>
                <p14:cNvContentPartPr/>
                <p14:nvPr/>
              </p14:nvContentPartPr>
              <p14:xfrm>
                <a:off x="4652280" y="2898000"/>
                <a:ext cx="188280" cy="204840"/>
              </p14:xfrm>
            </p:contentPart>
          </mc:Choice>
          <mc:Fallback xmlns="">
            <p:pic>
              <p:nvPicPr>
                <p:cNvPr id="39" name="Ink 38">
                  <a:extLst>
                    <a:ext uri="{FF2B5EF4-FFF2-40B4-BE49-F238E27FC236}">
                      <a16:creationId xmlns:a16="http://schemas.microsoft.com/office/drawing/2014/main" id="{401008D7-4A1B-F0A6-F384-2E3EDEA41710}"/>
                    </a:ext>
                  </a:extLst>
                </p:cNvPr>
                <p:cNvPicPr/>
                <p:nvPr/>
              </p:nvPicPr>
              <p:blipFill>
                <a:blip r:embed="rId84"/>
                <a:stretch>
                  <a:fillRect/>
                </a:stretch>
              </p:blipFill>
              <p:spPr>
                <a:xfrm>
                  <a:off x="4634280" y="2880000"/>
                  <a:ext cx="223920" cy="240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44" name="Ink 43">
                <a:extLst>
                  <a:ext uri="{FF2B5EF4-FFF2-40B4-BE49-F238E27FC236}">
                    <a16:creationId xmlns:a16="http://schemas.microsoft.com/office/drawing/2014/main" id="{DFA2756D-A9AA-1A41-BC07-97119CC17A94}"/>
                  </a:ext>
                </a:extLst>
              </p14:cNvPr>
              <p14:cNvContentPartPr/>
              <p14:nvPr/>
            </p14:nvContentPartPr>
            <p14:xfrm>
              <a:off x="6722280" y="992520"/>
              <a:ext cx="171000" cy="48240"/>
            </p14:xfrm>
          </p:contentPart>
        </mc:Choice>
        <mc:Fallback xmlns="">
          <p:pic>
            <p:nvPicPr>
              <p:cNvPr id="44" name="Ink 43">
                <a:extLst>
                  <a:ext uri="{FF2B5EF4-FFF2-40B4-BE49-F238E27FC236}">
                    <a16:creationId xmlns:a16="http://schemas.microsoft.com/office/drawing/2014/main" id="{DFA2756D-A9AA-1A41-BC07-97119CC17A94}"/>
                  </a:ext>
                </a:extLst>
              </p:cNvPr>
              <p:cNvPicPr/>
              <p:nvPr/>
            </p:nvPicPr>
            <p:blipFill>
              <a:blip r:embed="rId86"/>
              <a:stretch>
                <a:fillRect/>
              </a:stretch>
            </p:blipFill>
            <p:spPr>
              <a:xfrm>
                <a:off x="6704640" y="974880"/>
                <a:ext cx="2066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6" name="Ink 45">
                <a:extLst>
                  <a:ext uri="{FF2B5EF4-FFF2-40B4-BE49-F238E27FC236}">
                    <a16:creationId xmlns:a16="http://schemas.microsoft.com/office/drawing/2014/main" id="{5824BBB8-70AD-6A0B-3AC7-48FA8F2F6601}"/>
                  </a:ext>
                </a:extLst>
              </p14:cNvPr>
              <p14:cNvContentPartPr/>
              <p14:nvPr/>
            </p14:nvContentPartPr>
            <p14:xfrm>
              <a:off x="6439320" y="1211040"/>
              <a:ext cx="47160" cy="82800"/>
            </p14:xfrm>
          </p:contentPart>
        </mc:Choice>
        <mc:Fallback xmlns="">
          <p:pic>
            <p:nvPicPr>
              <p:cNvPr id="46" name="Ink 45">
                <a:extLst>
                  <a:ext uri="{FF2B5EF4-FFF2-40B4-BE49-F238E27FC236}">
                    <a16:creationId xmlns:a16="http://schemas.microsoft.com/office/drawing/2014/main" id="{5824BBB8-70AD-6A0B-3AC7-48FA8F2F6601}"/>
                  </a:ext>
                </a:extLst>
              </p:cNvPr>
              <p:cNvPicPr/>
              <p:nvPr/>
            </p:nvPicPr>
            <p:blipFill>
              <a:blip r:embed="rId88"/>
              <a:stretch>
                <a:fillRect/>
              </a:stretch>
            </p:blipFill>
            <p:spPr>
              <a:xfrm>
                <a:off x="6421680" y="1193400"/>
                <a:ext cx="828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7" name="Ink 46">
                <a:extLst>
                  <a:ext uri="{FF2B5EF4-FFF2-40B4-BE49-F238E27FC236}">
                    <a16:creationId xmlns:a16="http://schemas.microsoft.com/office/drawing/2014/main" id="{D6BE3750-AAED-C434-EB68-63467476E2CE}"/>
                  </a:ext>
                </a:extLst>
              </p14:cNvPr>
              <p14:cNvContentPartPr/>
              <p14:nvPr/>
            </p14:nvContentPartPr>
            <p14:xfrm>
              <a:off x="6305400" y="1481040"/>
              <a:ext cx="33120" cy="100080"/>
            </p14:xfrm>
          </p:contentPart>
        </mc:Choice>
        <mc:Fallback xmlns="">
          <p:pic>
            <p:nvPicPr>
              <p:cNvPr id="47" name="Ink 46">
                <a:extLst>
                  <a:ext uri="{FF2B5EF4-FFF2-40B4-BE49-F238E27FC236}">
                    <a16:creationId xmlns:a16="http://schemas.microsoft.com/office/drawing/2014/main" id="{D6BE3750-AAED-C434-EB68-63467476E2CE}"/>
                  </a:ext>
                </a:extLst>
              </p:cNvPr>
              <p:cNvPicPr/>
              <p:nvPr/>
            </p:nvPicPr>
            <p:blipFill>
              <a:blip r:embed="rId90"/>
              <a:stretch>
                <a:fillRect/>
              </a:stretch>
            </p:blipFill>
            <p:spPr>
              <a:xfrm>
                <a:off x="6287760" y="1463040"/>
                <a:ext cx="687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8" name="Ink 47">
                <a:extLst>
                  <a:ext uri="{FF2B5EF4-FFF2-40B4-BE49-F238E27FC236}">
                    <a16:creationId xmlns:a16="http://schemas.microsoft.com/office/drawing/2014/main" id="{4B0D6472-4EF5-D2CF-EB13-4C9F636B82B9}"/>
                  </a:ext>
                </a:extLst>
              </p14:cNvPr>
              <p14:cNvContentPartPr/>
              <p14:nvPr/>
            </p14:nvContentPartPr>
            <p14:xfrm>
              <a:off x="6278040" y="1784880"/>
              <a:ext cx="7200" cy="76680"/>
            </p14:xfrm>
          </p:contentPart>
        </mc:Choice>
        <mc:Fallback xmlns="">
          <p:pic>
            <p:nvPicPr>
              <p:cNvPr id="48" name="Ink 47">
                <a:extLst>
                  <a:ext uri="{FF2B5EF4-FFF2-40B4-BE49-F238E27FC236}">
                    <a16:creationId xmlns:a16="http://schemas.microsoft.com/office/drawing/2014/main" id="{4B0D6472-4EF5-D2CF-EB13-4C9F636B82B9}"/>
                  </a:ext>
                </a:extLst>
              </p:cNvPr>
              <p:cNvPicPr/>
              <p:nvPr/>
            </p:nvPicPr>
            <p:blipFill>
              <a:blip r:embed="rId92"/>
              <a:stretch>
                <a:fillRect/>
              </a:stretch>
            </p:blipFill>
            <p:spPr>
              <a:xfrm>
                <a:off x="6260400" y="1766880"/>
                <a:ext cx="428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9" name="Ink 48">
                <a:extLst>
                  <a:ext uri="{FF2B5EF4-FFF2-40B4-BE49-F238E27FC236}">
                    <a16:creationId xmlns:a16="http://schemas.microsoft.com/office/drawing/2014/main" id="{AD6035E9-0BFA-AAB6-A9C0-2620743D3114}"/>
                  </a:ext>
                </a:extLst>
              </p14:cNvPr>
              <p14:cNvContentPartPr/>
              <p14:nvPr/>
            </p14:nvContentPartPr>
            <p14:xfrm>
              <a:off x="6333840" y="2069640"/>
              <a:ext cx="40320" cy="80280"/>
            </p14:xfrm>
          </p:contentPart>
        </mc:Choice>
        <mc:Fallback xmlns="">
          <p:pic>
            <p:nvPicPr>
              <p:cNvPr id="49" name="Ink 48">
                <a:extLst>
                  <a:ext uri="{FF2B5EF4-FFF2-40B4-BE49-F238E27FC236}">
                    <a16:creationId xmlns:a16="http://schemas.microsoft.com/office/drawing/2014/main" id="{AD6035E9-0BFA-AAB6-A9C0-2620743D3114}"/>
                  </a:ext>
                </a:extLst>
              </p:cNvPr>
              <p:cNvPicPr/>
              <p:nvPr/>
            </p:nvPicPr>
            <p:blipFill>
              <a:blip r:embed="rId94"/>
              <a:stretch>
                <a:fillRect/>
              </a:stretch>
            </p:blipFill>
            <p:spPr>
              <a:xfrm>
                <a:off x="6316200" y="2051640"/>
                <a:ext cx="75960" cy="115920"/>
              </a:xfrm>
              <a:prstGeom prst="rect">
                <a:avLst/>
              </a:prstGeom>
            </p:spPr>
          </p:pic>
        </mc:Fallback>
      </mc:AlternateContent>
      <p:grpSp>
        <p:nvGrpSpPr>
          <p:cNvPr id="53" name="Group 52">
            <a:extLst>
              <a:ext uri="{FF2B5EF4-FFF2-40B4-BE49-F238E27FC236}">
                <a16:creationId xmlns:a16="http://schemas.microsoft.com/office/drawing/2014/main" id="{2511DBC0-86F7-4B2E-2FA8-27312A89E8D4}"/>
              </a:ext>
            </a:extLst>
          </p:cNvPr>
          <p:cNvGrpSpPr/>
          <p:nvPr/>
        </p:nvGrpSpPr>
        <p:grpSpPr>
          <a:xfrm>
            <a:off x="6446160" y="2266920"/>
            <a:ext cx="662400" cy="327600"/>
            <a:chOff x="6446160" y="2266920"/>
            <a:chExt cx="662400" cy="327600"/>
          </a:xfrm>
        </p:grpSpPr>
        <mc:AlternateContent xmlns:mc="http://schemas.openxmlformats.org/markup-compatibility/2006" xmlns:p14="http://schemas.microsoft.com/office/powerpoint/2010/main">
          <mc:Choice Requires="p14">
            <p:contentPart p14:bwMode="auto" r:id="rId95">
              <p14:nvContentPartPr>
                <p14:cNvPr id="50" name="Ink 49">
                  <a:extLst>
                    <a:ext uri="{FF2B5EF4-FFF2-40B4-BE49-F238E27FC236}">
                      <a16:creationId xmlns:a16="http://schemas.microsoft.com/office/drawing/2014/main" id="{7B9059E4-8835-0723-1FB3-E052872C1919}"/>
                    </a:ext>
                  </a:extLst>
                </p14:cNvPr>
                <p14:cNvContentPartPr/>
                <p14:nvPr/>
              </p14:nvContentPartPr>
              <p14:xfrm>
                <a:off x="6446160" y="2266920"/>
                <a:ext cx="358200" cy="259560"/>
              </p14:xfrm>
            </p:contentPart>
          </mc:Choice>
          <mc:Fallback xmlns="">
            <p:pic>
              <p:nvPicPr>
                <p:cNvPr id="50" name="Ink 49">
                  <a:extLst>
                    <a:ext uri="{FF2B5EF4-FFF2-40B4-BE49-F238E27FC236}">
                      <a16:creationId xmlns:a16="http://schemas.microsoft.com/office/drawing/2014/main" id="{7B9059E4-8835-0723-1FB3-E052872C1919}"/>
                    </a:ext>
                  </a:extLst>
                </p:cNvPr>
                <p:cNvPicPr/>
                <p:nvPr/>
              </p:nvPicPr>
              <p:blipFill>
                <a:blip r:embed="rId96"/>
                <a:stretch>
                  <a:fillRect/>
                </a:stretch>
              </p:blipFill>
              <p:spPr>
                <a:xfrm>
                  <a:off x="6428520" y="2249280"/>
                  <a:ext cx="39384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Ink 50">
                  <a:extLst>
                    <a:ext uri="{FF2B5EF4-FFF2-40B4-BE49-F238E27FC236}">
                      <a16:creationId xmlns:a16="http://schemas.microsoft.com/office/drawing/2014/main" id="{509BAE7A-0C60-CFA7-4AE4-B1E1C6FEED63}"/>
                    </a:ext>
                  </a:extLst>
                </p14:cNvPr>
                <p14:cNvContentPartPr/>
                <p14:nvPr/>
              </p14:nvContentPartPr>
              <p14:xfrm>
                <a:off x="6959880" y="2574360"/>
                <a:ext cx="148680" cy="20160"/>
              </p14:xfrm>
            </p:contentPart>
          </mc:Choice>
          <mc:Fallback xmlns="">
            <p:pic>
              <p:nvPicPr>
                <p:cNvPr id="51" name="Ink 50">
                  <a:extLst>
                    <a:ext uri="{FF2B5EF4-FFF2-40B4-BE49-F238E27FC236}">
                      <a16:creationId xmlns:a16="http://schemas.microsoft.com/office/drawing/2014/main" id="{509BAE7A-0C60-CFA7-4AE4-B1E1C6FEED63}"/>
                    </a:ext>
                  </a:extLst>
                </p:cNvPr>
                <p:cNvPicPr/>
                <p:nvPr/>
              </p:nvPicPr>
              <p:blipFill>
                <a:blip r:embed="rId98"/>
                <a:stretch>
                  <a:fillRect/>
                </a:stretch>
              </p:blipFill>
              <p:spPr>
                <a:xfrm>
                  <a:off x="6941880" y="2556360"/>
                  <a:ext cx="184320" cy="5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52" name="Ink 51">
                <a:extLst>
                  <a:ext uri="{FF2B5EF4-FFF2-40B4-BE49-F238E27FC236}">
                    <a16:creationId xmlns:a16="http://schemas.microsoft.com/office/drawing/2014/main" id="{30E578C9-1175-8168-BC2D-27FCB4493233}"/>
                  </a:ext>
                </a:extLst>
              </p14:cNvPr>
              <p14:cNvContentPartPr/>
              <p14:nvPr/>
            </p14:nvContentPartPr>
            <p14:xfrm>
              <a:off x="7271280" y="2493360"/>
              <a:ext cx="484560" cy="74520"/>
            </p14:xfrm>
          </p:contentPart>
        </mc:Choice>
        <mc:Fallback xmlns="">
          <p:pic>
            <p:nvPicPr>
              <p:cNvPr id="52" name="Ink 51">
                <a:extLst>
                  <a:ext uri="{FF2B5EF4-FFF2-40B4-BE49-F238E27FC236}">
                    <a16:creationId xmlns:a16="http://schemas.microsoft.com/office/drawing/2014/main" id="{30E578C9-1175-8168-BC2D-27FCB4493233}"/>
                  </a:ext>
                </a:extLst>
              </p:cNvPr>
              <p:cNvPicPr/>
              <p:nvPr/>
            </p:nvPicPr>
            <p:blipFill>
              <a:blip r:embed="rId100"/>
              <a:stretch>
                <a:fillRect/>
              </a:stretch>
            </p:blipFill>
            <p:spPr>
              <a:xfrm>
                <a:off x="7253640" y="2475720"/>
                <a:ext cx="520200" cy="110160"/>
              </a:xfrm>
              <a:prstGeom prst="rect">
                <a:avLst/>
              </a:prstGeom>
            </p:spPr>
          </p:pic>
        </mc:Fallback>
      </mc:AlternateContent>
      <p:sp>
        <p:nvSpPr>
          <p:cNvPr id="54" name="TextBox 53">
            <a:extLst>
              <a:ext uri="{FF2B5EF4-FFF2-40B4-BE49-F238E27FC236}">
                <a16:creationId xmlns:a16="http://schemas.microsoft.com/office/drawing/2014/main" id="{311AD70D-F227-E38A-F0B3-332CE63479C3}"/>
              </a:ext>
            </a:extLst>
          </p:cNvPr>
          <p:cNvSpPr txBox="1"/>
          <p:nvPr/>
        </p:nvSpPr>
        <p:spPr>
          <a:xfrm>
            <a:off x="714000" y="1341065"/>
            <a:ext cx="6255600" cy="369332"/>
          </a:xfrm>
          <a:prstGeom prst="rect">
            <a:avLst/>
          </a:prstGeom>
          <a:noFill/>
        </p:spPr>
        <p:txBody>
          <a:bodyPr wrap="square">
            <a:spAutoFit/>
          </a:bodyPr>
          <a:lstStyle/>
          <a:p>
            <a:r>
              <a:rPr lang="en-US" sz="1800" dirty="0">
                <a:solidFill>
                  <a:schemeClr val="bg1"/>
                </a:solidFill>
                <a:latin typeface="Montserrat SemiBold" pitchFamily="2" charset="0"/>
              </a:rPr>
              <a:t>Partition {B}, {A, C, D}</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27534566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194</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5. Let’s Play A Game!</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grpSp>
        <p:nvGrpSpPr>
          <p:cNvPr id="477" name="Group 476">
            <a:extLst>
              <a:ext uri="{FF2B5EF4-FFF2-40B4-BE49-F238E27FC236}">
                <a16:creationId xmlns:a16="http://schemas.microsoft.com/office/drawing/2014/main" id="{8C355384-4392-587B-5C73-F2A8DF75D9E8}"/>
              </a:ext>
            </a:extLst>
          </p:cNvPr>
          <p:cNvGrpSpPr/>
          <p:nvPr/>
        </p:nvGrpSpPr>
        <p:grpSpPr>
          <a:xfrm>
            <a:off x="1669584" y="2229024"/>
            <a:ext cx="1568880" cy="2775960"/>
            <a:chOff x="1669584" y="2229024"/>
            <a:chExt cx="1568880" cy="2775960"/>
          </a:xfrm>
        </p:grpSpPr>
        <mc:AlternateContent xmlns:mc="http://schemas.openxmlformats.org/markup-compatibility/2006" xmlns:p14="http://schemas.microsoft.com/office/powerpoint/2010/main">
          <mc:Choice Requires="p14">
            <p:contentPart p14:bwMode="auto" r:id="rId3">
              <p14:nvContentPartPr>
                <p14:cNvPr id="438" name="Ink 437">
                  <a:extLst>
                    <a:ext uri="{FF2B5EF4-FFF2-40B4-BE49-F238E27FC236}">
                      <a16:creationId xmlns:a16="http://schemas.microsoft.com/office/drawing/2014/main" id="{F2E5B21F-8593-9587-F4A7-3C66C104C916}"/>
                    </a:ext>
                  </a:extLst>
                </p14:cNvPr>
                <p14:cNvContentPartPr/>
                <p14:nvPr/>
              </p14:nvContentPartPr>
              <p14:xfrm>
                <a:off x="1703064" y="2351784"/>
                <a:ext cx="199800" cy="1086840"/>
              </p14:xfrm>
            </p:contentPart>
          </mc:Choice>
          <mc:Fallback xmlns="">
            <p:pic>
              <p:nvPicPr>
                <p:cNvPr id="438" name="Ink 437">
                  <a:extLst>
                    <a:ext uri="{FF2B5EF4-FFF2-40B4-BE49-F238E27FC236}">
                      <a16:creationId xmlns:a16="http://schemas.microsoft.com/office/drawing/2014/main" id="{F2E5B21F-8593-9587-F4A7-3C66C104C916}"/>
                    </a:ext>
                  </a:extLst>
                </p:cNvPr>
                <p:cNvPicPr/>
                <p:nvPr/>
              </p:nvPicPr>
              <p:blipFill>
                <a:blip r:embed="rId4"/>
                <a:stretch>
                  <a:fillRect/>
                </a:stretch>
              </p:blipFill>
              <p:spPr>
                <a:xfrm>
                  <a:off x="1685032" y="2333784"/>
                  <a:ext cx="235504" cy="1122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39" name="Ink 438">
                  <a:extLst>
                    <a:ext uri="{FF2B5EF4-FFF2-40B4-BE49-F238E27FC236}">
                      <a16:creationId xmlns:a16="http://schemas.microsoft.com/office/drawing/2014/main" id="{D8F86207-FB88-3547-F594-5AC5B3CC4BB2}"/>
                    </a:ext>
                  </a:extLst>
                </p14:cNvPr>
                <p14:cNvContentPartPr/>
                <p14:nvPr/>
              </p14:nvContentPartPr>
              <p14:xfrm>
                <a:off x="1782984" y="2229024"/>
                <a:ext cx="1190160" cy="173520"/>
              </p14:xfrm>
            </p:contentPart>
          </mc:Choice>
          <mc:Fallback xmlns="">
            <p:pic>
              <p:nvPicPr>
                <p:cNvPr id="439" name="Ink 438">
                  <a:extLst>
                    <a:ext uri="{FF2B5EF4-FFF2-40B4-BE49-F238E27FC236}">
                      <a16:creationId xmlns:a16="http://schemas.microsoft.com/office/drawing/2014/main" id="{D8F86207-FB88-3547-F594-5AC5B3CC4BB2}"/>
                    </a:ext>
                  </a:extLst>
                </p:cNvPr>
                <p:cNvPicPr/>
                <p:nvPr/>
              </p:nvPicPr>
              <p:blipFill>
                <a:blip r:embed="rId6"/>
                <a:stretch>
                  <a:fillRect/>
                </a:stretch>
              </p:blipFill>
              <p:spPr>
                <a:xfrm>
                  <a:off x="1764984" y="2210987"/>
                  <a:ext cx="1225800" cy="20923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40" name="Ink 439">
                  <a:extLst>
                    <a:ext uri="{FF2B5EF4-FFF2-40B4-BE49-F238E27FC236}">
                      <a16:creationId xmlns:a16="http://schemas.microsoft.com/office/drawing/2014/main" id="{AF268B45-6057-10DE-E471-FA97E4631961}"/>
                    </a:ext>
                  </a:extLst>
                </p14:cNvPr>
                <p14:cNvContentPartPr/>
                <p14:nvPr/>
              </p14:nvContentPartPr>
              <p14:xfrm>
                <a:off x="2957664" y="2275824"/>
                <a:ext cx="95400" cy="1061280"/>
              </p14:xfrm>
            </p:contentPart>
          </mc:Choice>
          <mc:Fallback xmlns="">
            <p:pic>
              <p:nvPicPr>
                <p:cNvPr id="440" name="Ink 439">
                  <a:extLst>
                    <a:ext uri="{FF2B5EF4-FFF2-40B4-BE49-F238E27FC236}">
                      <a16:creationId xmlns:a16="http://schemas.microsoft.com/office/drawing/2014/main" id="{AF268B45-6057-10DE-E471-FA97E4631961}"/>
                    </a:ext>
                  </a:extLst>
                </p:cNvPr>
                <p:cNvPicPr/>
                <p:nvPr/>
              </p:nvPicPr>
              <p:blipFill>
                <a:blip r:embed="rId8"/>
                <a:stretch>
                  <a:fillRect/>
                </a:stretch>
              </p:blipFill>
              <p:spPr>
                <a:xfrm>
                  <a:off x="2939664" y="2257824"/>
                  <a:ext cx="131040" cy="1096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42" name="Ink 441">
                  <a:extLst>
                    <a:ext uri="{FF2B5EF4-FFF2-40B4-BE49-F238E27FC236}">
                      <a16:creationId xmlns:a16="http://schemas.microsoft.com/office/drawing/2014/main" id="{18C97BBE-5562-5ED0-7B3C-0CE6C457A983}"/>
                    </a:ext>
                  </a:extLst>
                </p14:cNvPr>
                <p14:cNvContentPartPr/>
                <p14:nvPr/>
              </p14:nvContentPartPr>
              <p14:xfrm>
                <a:off x="1932384" y="3311904"/>
                <a:ext cx="1045800" cy="230400"/>
              </p14:xfrm>
            </p:contentPart>
          </mc:Choice>
          <mc:Fallback xmlns="">
            <p:pic>
              <p:nvPicPr>
                <p:cNvPr id="442" name="Ink 441">
                  <a:extLst>
                    <a:ext uri="{FF2B5EF4-FFF2-40B4-BE49-F238E27FC236}">
                      <a16:creationId xmlns:a16="http://schemas.microsoft.com/office/drawing/2014/main" id="{18C97BBE-5562-5ED0-7B3C-0CE6C457A983}"/>
                    </a:ext>
                  </a:extLst>
                </p:cNvPr>
                <p:cNvPicPr/>
                <p:nvPr/>
              </p:nvPicPr>
              <p:blipFill>
                <a:blip r:embed="rId10"/>
                <a:stretch>
                  <a:fillRect/>
                </a:stretch>
              </p:blipFill>
              <p:spPr>
                <a:xfrm>
                  <a:off x="1914384" y="3293904"/>
                  <a:ext cx="10814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55" name="Ink 454">
                  <a:extLst>
                    <a:ext uri="{FF2B5EF4-FFF2-40B4-BE49-F238E27FC236}">
                      <a16:creationId xmlns:a16="http://schemas.microsoft.com/office/drawing/2014/main" id="{B2517A31-9A3B-41F7-35C5-D3C2B89F009B}"/>
                    </a:ext>
                  </a:extLst>
                </p14:cNvPr>
                <p14:cNvContentPartPr/>
                <p14:nvPr/>
              </p14:nvContentPartPr>
              <p14:xfrm>
                <a:off x="2190864" y="2690184"/>
                <a:ext cx="164520" cy="231120"/>
              </p14:xfrm>
            </p:contentPart>
          </mc:Choice>
          <mc:Fallback xmlns="">
            <p:pic>
              <p:nvPicPr>
                <p:cNvPr id="455" name="Ink 454">
                  <a:extLst>
                    <a:ext uri="{FF2B5EF4-FFF2-40B4-BE49-F238E27FC236}">
                      <a16:creationId xmlns:a16="http://schemas.microsoft.com/office/drawing/2014/main" id="{B2517A31-9A3B-41F7-35C5-D3C2B89F009B}"/>
                    </a:ext>
                  </a:extLst>
                </p:cNvPr>
                <p:cNvPicPr/>
                <p:nvPr/>
              </p:nvPicPr>
              <p:blipFill>
                <a:blip r:embed="rId12"/>
                <a:stretch>
                  <a:fillRect/>
                </a:stretch>
              </p:blipFill>
              <p:spPr>
                <a:xfrm>
                  <a:off x="2172864" y="2672184"/>
                  <a:ext cx="2001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56" name="Ink 455">
                  <a:extLst>
                    <a:ext uri="{FF2B5EF4-FFF2-40B4-BE49-F238E27FC236}">
                      <a16:creationId xmlns:a16="http://schemas.microsoft.com/office/drawing/2014/main" id="{B3729272-7B25-794A-9E56-5CB8DC63AA51}"/>
                    </a:ext>
                  </a:extLst>
                </p14:cNvPr>
                <p14:cNvContentPartPr/>
                <p14:nvPr/>
              </p14:nvContentPartPr>
              <p14:xfrm>
                <a:off x="2574984" y="2649504"/>
                <a:ext cx="136800" cy="181440"/>
              </p14:xfrm>
            </p:contentPart>
          </mc:Choice>
          <mc:Fallback xmlns="">
            <p:pic>
              <p:nvPicPr>
                <p:cNvPr id="456" name="Ink 455">
                  <a:extLst>
                    <a:ext uri="{FF2B5EF4-FFF2-40B4-BE49-F238E27FC236}">
                      <a16:creationId xmlns:a16="http://schemas.microsoft.com/office/drawing/2014/main" id="{B3729272-7B25-794A-9E56-5CB8DC63AA51}"/>
                    </a:ext>
                  </a:extLst>
                </p:cNvPr>
                <p:cNvPicPr/>
                <p:nvPr/>
              </p:nvPicPr>
              <p:blipFill>
                <a:blip r:embed="rId14"/>
                <a:stretch>
                  <a:fillRect/>
                </a:stretch>
              </p:blipFill>
              <p:spPr>
                <a:xfrm>
                  <a:off x="2557031" y="2631504"/>
                  <a:ext cx="172346"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9" name="Ink 458">
                  <a:extLst>
                    <a:ext uri="{FF2B5EF4-FFF2-40B4-BE49-F238E27FC236}">
                      <a16:creationId xmlns:a16="http://schemas.microsoft.com/office/drawing/2014/main" id="{2B46CFD2-F0A7-D838-8D04-B5831E51A528}"/>
                    </a:ext>
                  </a:extLst>
                </p14:cNvPr>
                <p14:cNvContentPartPr/>
                <p14:nvPr/>
              </p14:nvContentPartPr>
              <p14:xfrm>
                <a:off x="1669584" y="3634824"/>
                <a:ext cx="80280" cy="1264320"/>
              </p14:xfrm>
            </p:contentPart>
          </mc:Choice>
          <mc:Fallback xmlns="">
            <p:pic>
              <p:nvPicPr>
                <p:cNvPr id="459" name="Ink 458">
                  <a:extLst>
                    <a:ext uri="{FF2B5EF4-FFF2-40B4-BE49-F238E27FC236}">
                      <a16:creationId xmlns:a16="http://schemas.microsoft.com/office/drawing/2014/main" id="{2B46CFD2-F0A7-D838-8D04-B5831E51A528}"/>
                    </a:ext>
                  </a:extLst>
                </p:cNvPr>
                <p:cNvPicPr/>
                <p:nvPr/>
              </p:nvPicPr>
              <p:blipFill>
                <a:blip r:embed="rId16"/>
                <a:stretch>
                  <a:fillRect/>
                </a:stretch>
              </p:blipFill>
              <p:spPr>
                <a:xfrm>
                  <a:off x="1651584" y="3616824"/>
                  <a:ext cx="115920" cy="1299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3" name="Ink 462">
                  <a:extLst>
                    <a:ext uri="{FF2B5EF4-FFF2-40B4-BE49-F238E27FC236}">
                      <a16:creationId xmlns:a16="http://schemas.microsoft.com/office/drawing/2014/main" id="{E2EE26EA-CE2D-4EE3-02CC-7E26FD35FF02}"/>
                    </a:ext>
                  </a:extLst>
                </p14:cNvPr>
                <p14:cNvContentPartPr/>
                <p14:nvPr/>
              </p14:nvContentPartPr>
              <p14:xfrm>
                <a:off x="3013464" y="3556704"/>
                <a:ext cx="160920" cy="1189080"/>
              </p14:xfrm>
            </p:contentPart>
          </mc:Choice>
          <mc:Fallback xmlns="">
            <p:pic>
              <p:nvPicPr>
                <p:cNvPr id="463" name="Ink 462">
                  <a:extLst>
                    <a:ext uri="{FF2B5EF4-FFF2-40B4-BE49-F238E27FC236}">
                      <a16:creationId xmlns:a16="http://schemas.microsoft.com/office/drawing/2014/main" id="{E2EE26EA-CE2D-4EE3-02CC-7E26FD35FF02}"/>
                    </a:ext>
                  </a:extLst>
                </p:cNvPr>
                <p:cNvPicPr/>
                <p:nvPr/>
              </p:nvPicPr>
              <p:blipFill>
                <a:blip r:embed="rId18"/>
                <a:stretch>
                  <a:fillRect/>
                </a:stretch>
              </p:blipFill>
              <p:spPr>
                <a:xfrm>
                  <a:off x="2995464" y="3538704"/>
                  <a:ext cx="196560" cy="1224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64" name="Ink 463">
                  <a:extLst>
                    <a:ext uri="{FF2B5EF4-FFF2-40B4-BE49-F238E27FC236}">
                      <a16:creationId xmlns:a16="http://schemas.microsoft.com/office/drawing/2014/main" id="{18FB31EC-C576-3CCD-E4A7-1A9DA4DB5FA4}"/>
                    </a:ext>
                  </a:extLst>
                </p14:cNvPr>
                <p14:cNvContentPartPr/>
                <p14:nvPr/>
              </p14:nvContentPartPr>
              <p14:xfrm>
                <a:off x="3140184" y="4519344"/>
                <a:ext cx="98280" cy="485640"/>
              </p14:xfrm>
            </p:contentPart>
          </mc:Choice>
          <mc:Fallback xmlns="">
            <p:pic>
              <p:nvPicPr>
                <p:cNvPr id="464" name="Ink 463">
                  <a:extLst>
                    <a:ext uri="{FF2B5EF4-FFF2-40B4-BE49-F238E27FC236}">
                      <a16:creationId xmlns:a16="http://schemas.microsoft.com/office/drawing/2014/main" id="{18FB31EC-C576-3CCD-E4A7-1A9DA4DB5FA4}"/>
                    </a:ext>
                  </a:extLst>
                </p:cNvPr>
                <p:cNvPicPr/>
                <p:nvPr/>
              </p:nvPicPr>
              <p:blipFill>
                <a:blip r:embed="rId20"/>
                <a:stretch>
                  <a:fillRect/>
                </a:stretch>
              </p:blipFill>
              <p:spPr>
                <a:xfrm>
                  <a:off x="3122184" y="4501344"/>
                  <a:ext cx="13392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75" name="Ink 474">
                  <a:extLst>
                    <a:ext uri="{FF2B5EF4-FFF2-40B4-BE49-F238E27FC236}">
                      <a16:creationId xmlns:a16="http://schemas.microsoft.com/office/drawing/2014/main" id="{4C182A4E-77E1-5873-7AF9-865AAFD8B0F6}"/>
                    </a:ext>
                  </a:extLst>
                </p14:cNvPr>
                <p14:cNvContentPartPr/>
                <p14:nvPr/>
              </p14:nvContentPartPr>
              <p14:xfrm>
                <a:off x="1895040" y="3427920"/>
                <a:ext cx="34920" cy="104040"/>
              </p14:xfrm>
            </p:contentPart>
          </mc:Choice>
          <mc:Fallback xmlns="">
            <p:pic>
              <p:nvPicPr>
                <p:cNvPr id="475" name="Ink 474">
                  <a:extLst>
                    <a:ext uri="{FF2B5EF4-FFF2-40B4-BE49-F238E27FC236}">
                      <a16:creationId xmlns:a16="http://schemas.microsoft.com/office/drawing/2014/main" id="{4C182A4E-77E1-5873-7AF9-865AAFD8B0F6}"/>
                    </a:ext>
                  </a:extLst>
                </p:cNvPr>
                <p:cNvPicPr/>
                <p:nvPr/>
              </p:nvPicPr>
              <p:blipFill>
                <a:blip r:embed="rId22"/>
                <a:stretch>
                  <a:fillRect/>
                </a:stretch>
              </p:blipFill>
              <p:spPr>
                <a:xfrm>
                  <a:off x="1877040" y="3409920"/>
                  <a:ext cx="705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76" name="Ink 475">
                  <a:extLst>
                    <a:ext uri="{FF2B5EF4-FFF2-40B4-BE49-F238E27FC236}">
                      <a16:creationId xmlns:a16="http://schemas.microsoft.com/office/drawing/2014/main" id="{26D3CF85-BC98-4D8F-F361-F93BEB09FD9D}"/>
                    </a:ext>
                  </a:extLst>
                </p14:cNvPr>
                <p14:cNvContentPartPr/>
                <p14:nvPr/>
              </p14:nvContentPartPr>
              <p14:xfrm>
                <a:off x="1891800" y="3418200"/>
                <a:ext cx="21960" cy="109080"/>
              </p14:xfrm>
            </p:contentPart>
          </mc:Choice>
          <mc:Fallback xmlns="">
            <p:pic>
              <p:nvPicPr>
                <p:cNvPr id="476" name="Ink 475">
                  <a:extLst>
                    <a:ext uri="{FF2B5EF4-FFF2-40B4-BE49-F238E27FC236}">
                      <a16:creationId xmlns:a16="http://schemas.microsoft.com/office/drawing/2014/main" id="{26D3CF85-BC98-4D8F-F361-F93BEB09FD9D}"/>
                    </a:ext>
                  </a:extLst>
                </p:cNvPr>
                <p:cNvPicPr/>
                <p:nvPr/>
              </p:nvPicPr>
              <p:blipFill>
                <a:blip r:embed="rId24"/>
                <a:stretch>
                  <a:fillRect/>
                </a:stretch>
              </p:blipFill>
              <p:spPr>
                <a:xfrm>
                  <a:off x="1874090" y="3400200"/>
                  <a:ext cx="57025"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478" name="Ink 477">
                <a:extLst>
                  <a:ext uri="{FF2B5EF4-FFF2-40B4-BE49-F238E27FC236}">
                    <a16:creationId xmlns:a16="http://schemas.microsoft.com/office/drawing/2014/main" id="{73DA06FB-D91C-344A-134E-2F8A94709066}"/>
                  </a:ext>
                </a:extLst>
              </p14:cNvPr>
              <p14:cNvContentPartPr/>
              <p14:nvPr/>
            </p14:nvContentPartPr>
            <p14:xfrm>
              <a:off x="1674000" y="4806360"/>
              <a:ext cx="37800" cy="375120"/>
            </p14:xfrm>
          </p:contentPart>
        </mc:Choice>
        <mc:Fallback xmlns="">
          <p:pic>
            <p:nvPicPr>
              <p:cNvPr id="478" name="Ink 477">
                <a:extLst>
                  <a:ext uri="{FF2B5EF4-FFF2-40B4-BE49-F238E27FC236}">
                    <a16:creationId xmlns:a16="http://schemas.microsoft.com/office/drawing/2014/main" id="{73DA06FB-D91C-344A-134E-2F8A94709066}"/>
                  </a:ext>
                </a:extLst>
              </p:cNvPr>
              <p:cNvPicPr/>
              <p:nvPr/>
            </p:nvPicPr>
            <p:blipFill>
              <a:blip r:embed="rId26"/>
              <a:stretch>
                <a:fillRect/>
              </a:stretch>
            </p:blipFill>
            <p:spPr>
              <a:xfrm>
                <a:off x="1656170" y="4788360"/>
                <a:ext cx="73104" cy="410760"/>
              </a:xfrm>
              <a:prstGeom prst="rect">
                <a:avLst/>
              </a:prstGeom>
            </p:spPr>
          </p:pic>
        </mc:Fallback>
      </mc:AlternateContent>
      <p:grpSp>
        <p:nvGrpSpPr>
          <p:cNvPr id="12" name="Group 11">
            <a:extLst>
              <a:ext uri="{FF2B5EF4-FFF2-40B4-BE49-F238E27FC236}">
                <a16:creationId xmlns:a16="http://schemas.microsoft.com/office/drawing/2014/main" id="{B938A32B-0D3A-76A7-4D65-35553692B0BE}"/>
              </a:ext>
            </a:extLst>
          </p:cNvPr>
          <p:cNvGrpSpPr/>
          <p:nvPr/>
        </p:nvGrpSpPr>
        <p:grpSpPr>
          <a:xfrm>
            <a:off x="3020600" y="2851920"/>
            <a:ext cx="824040" cy="1055880"/>
            <a:chOff x="3020600" y="2851920"/>
            <a:chExt cx="824040" cy="1055880"/>
          </a:xfrm>
        </p:grpSpPr>
        <mc:AlternateContent xmlns:mc="http://schemas.openxmlformats.org/markup-compatibility/2006" xmlns:p14="http://schemas.microsoft.com/office/powerpoint/2010/main">
          <mc:Choice Requires="p14">
            <p:contentPart p14:bwMode="auto" r:id="rId27">
              <p14:nvContentPartPr>
                <p14:cNvPr id="2" name="Ink 1">
                  <a:extLst>
                    <a:ext uri="{FF2B5EF4-FFF2-40B4-BE49-F238E27FC236}">
                      <a16:creationId xmlns:a16="http://schemas.microsoft.com/office/drawing/2014/main" id="{645DCFD1-0ADA-8363-8996-F9A17B34D439}"/>
                    </a:ext>
                  </a:extLst>
                </p14:cNvPr>
                <p14:cNvContentPartPr/>
                <p14:nvPr/>
              </p14:nvContentPartPr>
              <p14:xfrm>
                <a:off x="3020600" y="3353400"/>
                <a:ext cx="429840" cy="347040"/>
              </p14:xfrm>
            </p:contentPart>
          </mc:Choice>
          <mc:Fallback xmlns="">
            <p:pic>
              <p:nvPicPr>
                <p:cNvPr id="2" name="Ink 1">
                  <a:extLst>
                    <a:ext uri="{FF2B5EF4-FFF2-40B4-BE49-F238E27FC236}">
                      <a16:creationId xmlns:a16="http://schemas.microsoft.com/office/drawing/2014/main" id="{645DCFD1-0ADA-8363-8996-F9A17B34D439}"/>
                    </a:ext>
                  </a:extLst>
                </p:cNvPr>
                <p:cNvPicPr/>
                <p:nvPr/>
              </p:nvPicPr>
              <p:blipFill>
                <a:blip r:embed="rId28"/>
                <a:stretch>
                  <a:fillRect/>
                </a:stretch>
              </p:blipFill>
              <p:spPr>
                <a:xfrm>
                  <a:off x="3002600" y="3335400"/>
                  <a:ext cx="46548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 name="Ink 2">
                  <a:extLst>
                    <a:ext uri="{FF2B5EF4-FFF2-40B4-BE49-F238E27FC236}">
                      <a16:creationId xmlns:a16="http://schemas.microsoft.com/office/drawing/2014/main" id="{D1E8E90C-477F-DFA3-7631-4755A7ADE3BF}"/>
                    </a:ext>
                  </a:extLst>
                </p14:cNvPr>
                <p14:cNvContentPartPr/>
                <p14:nvPr/>
              </p14:nvContentPartPr>
              <p14:xfrm>
                <a:off x="3148400" y="3576600"/>
                <a:ext cx="387360" cy="331200"/>
              </p14:xfrm>
            </p:contentPart>
          </mc:Choice>
          <mc:Fallback xmlns="">
            <p:pic>
              <p:nvPicPr>
                <p:cNvPr id="3" name="Ink 2">
                  <a:extLst>
                    <a:ext uri="{FF2B5EF4-FFF2-40B4-BE49-F238E27FC236}">
                      <a16:creationId xmlns:a16="http://schemas.microsoft.com/office/drawing/2014/main" id="{D1E8E90C-477F-DFA3-7631-4755A7ADE3BF}"/>
                    </a:ext>
                  </a:extLst>
                </p:cNvPr>
                <p:cNvPicPr/>
                <p:nvPr/>
              </p:nvPicPr>
              <p:blipFill>
                <a:blip r:embed="rId30"/>
                <a:stretch>
                  <a:fillRect/>
                </a:stretch>
              </p:blipFill>
              <p:spPr>
                <a:xfrm>
                  <a:off x="3130400" y="3558600"/>
                  <a:ext cx="42300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 name="Ink 4">
                  <a:extLst>
                    <a:ext uri="{FF2B5EF4-FFF2-40B4-BE49-F238E27FC236}">
                      <a16:creationId xmlns:a16="http://schemas.microsoft.com/office/drawing/2014/main" id="{0D3A43BD-067A-AABC-89AF-576AAEB83CA1}"/>
                    </a:ext>
                  </a:extLst>
                </p14:cNvPr>
                <p14:cNvContentPartPr/>
                <p14:nvPr/>
              </p14:nvContentPartPr>
              <p14:xfrm>
                <a:off x="3535040" y="3062520"/>
                <a:ext cx="50760" cy="651240"/>
              </p14:xfrm>
            </p:contentPart>
          </mc:Choice>
          <mc:Fallback xmlns="">
            <p:pic>
              <p:nvPicPr>
                <p:cNvPr id="5" name="Ink 4">
                  <a:extLst>
                    <a:ext uri="{FF2B5EF4-FFF2-40B4-BE49-F238E27FC236}">
                      <a16:creationId xmlns:a16="http://schemas.microsoft.com/office/drawing/2014/main" id="{0D3A43BD-067A-AABC-89AF-576AAEB83CA1}"/>
                    </a:ext>
                  </a:extLst>
                </p:cNvPr>
                <p:cNvPicPr/>
                <p:nvPr/>
              </p:nvPicPr>
              <p:blipFill>
                <a:blip r:embed="rId32"/>
                <a:stretch>
                  <a:fillRect/>
                </a:stretch>
              </p:blipFill>
              <p:spPr>
                <a:xfrm>
                  <a:off x="3517040" y="3044520"/>
                  <a:ext cx="8640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 name="Ink 6">
                  <a:extLst>
                    <a:ext uri="{FF2B5EF4-FFF2-40B4-BE49-F238E27FC236}">
                      <a16:creationId xmlns:a16="http://schemas.microsoft.com/office/drawing/2014/main" id="{D5FEDD99-7260-4116-8258-CD18E0835C38}"/>
                    </a:ext>
                  </a:extLst>
                </p14:cNvPr>
                <p14:cNvContentPartPr/>
                <p14:nvPr/>
              </p14:nvContentPartPr>
              <p14:xfrm>
                <a:off x="3542240" y="3691440"/>
                <a:ext cx="187560" cy="20520"/>
              </p14:xfrm>
            </p:contentPart>
          </mc:Choice>
          <mc:Fallback xmlns="">
            <p:pic>
              <p:nvPicPr>
                <p:cNvPr id="7" name="Ink 6">
                  <a:extLst>
                    <a:ext uri="{FF2B5EF4-FFF2-40B4-BE49-F238E27FC236}">
                      <a16:creationId xmlns:a16="http://schemas.microsoft.com/office/drawing/2014/main" id="{D5FEDD99-7260-4116-8258-CD18E0835C38}"/>
                    </a:ext>
                  </a:extLst>
                </p:cNvPr>
                <p:cNvPicPr/>
                <p:nvPr/>
              </p:nvPicPr>
              <p:blipFill>
                <a:blip r:embed="rId34"/>
                <a:stretch>
                  <a:fillRect/>
                </a:stretch>
              </p:blipFill>
              <p:spPr>
                <a:xfrm>
                  <a:off x="3524240" y="3673440"/>
                  <a:ext cx="2232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 name="Ink 7">
                  <a:extLst>
                    <a:ext uri="{FF2B5EF4-FFF2-40B4-BE49-F238E27FC236}">
                      <a16:creationId xmlns:a16="http://schemas.microsoft.com/office/drawing/2014/main" id="{4FD3A72E-06D5-1440-4260-279A71EB6FEC}"/>
                    </a:ext>
                  </a:extLst>
                </p14:cNvPr>
                <p14:cNvContentPartPr/>
                <p14:nvPr/>
              </p14:nvContentPartPr>
              <p14:xfrm>
                <a:off x="3686960" y="3011040"/>
                <a:ext cx="82800" cy="718200"/>
              </p14:xfrm>
            </p:contentPart>
          </mc:Choice>
          <mc:Fallback xmlns="">
            <p:pic>
              <p:nvPicPr>
                <p:cNvPr id="8" name="Ink 7">
                  <a:extLst>
                    <a:ext uri="{FF2B5EF4-FFF2-40B4-BE49-F238E27FC236}">
                      <a16:creationId xmlns:a16="http://schemas.microsoft.com/office/drawing/2014/main" id="{4FD3A72E-06D5-1440-4260-279A71EB6FEC}"/>
                    </a:ext>
                  </a:extLst>
                </p:cNvPr>
                <p:cNvPicPr/>
                <p:nvPr/>
              </p:nvPicPr>
              <p:blipFill>
                <a:blip r:embed="rId36"/>
                <a:stretch>
                  <a:fillRect/>
                </a:stretch>
              </p:blipFill>
              <p:spPr>
                <a:xfrm>
                  <a:off x="3668960" y="2993040"/>
                  <a:ext cx="118440" cy="753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 name="Ink 8">
                  <a:extLst>
                    <a:ext uri="{FF2B5EF4-FFF2-40B4-BE49-F238E27FC236}">
                      <a16:creationId xmlns:a16="http://schemas.microsoft.com/office/drawing/2014/main" id="{C8F00E42-A4CE-0CEF-3353-DE28C9E0D78B}"/>
                    </a:ext>
                  </a:extLst>
                </p14:cNvPr>
                <p14:cNvContentPartPr/>
                <p14:nvPr/>
              </p14:nvContentPartPr>
              <p14:xfrm>
                <a:off x="3571040" y="2851920"/>
                <a:ext cx="157680" cy="263880"/>
              </p14:xfrm>
            </p:contentPart>
          </mc:Choice>
          <mc:Fallback xmlns="">
            <p:pic>
              <p:nvPicPr>
                <p:cNvPr id="9" name="Ink 8">
                  <a:extLst>
                    <a:ext uri="{FF2B5EF4-FFF2-40B4-BE49-F238E27FC236}">
                      <a16:creationId xmlns:a16="http://schemas.microsoft.com/office/drawing/2014/main" id="{C8F00E42-A4CE-0CEF-3353-DE28C9E0D78B}"/>
                    </a:ext>
                  </a:extLst>
                </p:cNvPr>
                <p:cNvPicPr/>
                <p:nvPr/>
              </p:nvPicPr>
              <p:blipFill>
                <a:blip r:embed="rId38"/>
                <a:stretch>
                  <a:fillRect/>
                </a:stretch>
              </p:blipFill>
              <p:spPr>
                <a:xfrm>
                  <a:off x="3553040" y="2833895"/>
                  <a:ext cx="193320" cy="299569"/>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0" name="Ink 9">
                  <a:extLst>
                    <a:ext uri="{FF2B5EF4-FFF2-40B4-BE49-F238E27FC236}">
                      <a16:creationId xmlns:a16="http://schemas.microsoft.com/office/drawing/2014/main" id="{8BF064ED-601C-F260-B742-46566E4DDD6C}"/>
                    </a:ext>
                  </a:extLst>
                </p14:cNvPr>
                <p14:cNvContentPartPr/>
                <p14:nvPr/>
              </p14:nvContentPartPr>
              <p14:xfrm>
                <a:off x="3708200" y="2869920"/>
                <a:ext cx="126000" cy="210600"/>
              </p14:xfrm>
            </p:contentPart>
          </mc:Choice>
          <mc:Fallback xmlns="">
            <p:pic>
              <p:nvPicPr>
                <p:cNvPr id="10" name="Ink 9">
                  <a:extLst>
                    <a:ext uri="{FF2B5EF4-FFF2-40B4-BE49-F238E27FC236}">
                      <a16:creationId xmlns:a16="http://schemas.microsoft.com/office/drawing/2014/main" id="{8BF064ED-601C-F260-B742-46566E4DDD6C}"/>
                    </a:ext>
                  </a:extLst>
                </p:cNvPr>
                <p:cNvPicPr/>
                <p:nvPr/>
              </p:nvPicPr>
              <p:blipFill>
                <a:blip r:embed="rId40"/>
                <a:stretch>
                  <a:fillRect/>
                </a:stretch>
              </p:blipFill>
              <p:spPr>
                <a:xfrm>
                  <a:off x="3690200" y="2851920"/>
                  <a:ext cx="1616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1" name="Ink 10">
                  <a:extLst>
                    <a:ext uri="{FF2B5EF4-FFF2-40B4-BE49-F238E27FC236}">
                      <a16:creationId xmlns:a16="http://schemas.microsoft.com/office/drawing/2014/main" id="{E2A199A4-B344-0EFC-75BF-F1D80C6849AD}"/>
                    </a:ext>
                  </a:extLst>
                </p14:cNvPr>
                <p14:cNvContentPartPr/>
                <p14:nvPr/>
              </p14:nvContentPartPr>
              <p14:xfrm>
                <a:off x="3597680" y="3045600"/>
                <a:ext cx="246960" cy="54360"/>
              </p14:xfrm>
            </p:contentPart>
          </mc:Choice>
          <mc:Fallback xmlns="">
            <p:pic>
              <p:nvPicPr>
                <p:cNvPr id="11" name="Ink 10">
                  <a:extLst>
                    <a:ext uri="{FF2B5EF4-FFF2-40B4-BE49-F238E27FC236}">
                      <a16:creationId xmlns:a16="http://schemas.microsoft.com/office/drawing/2014/main" id="{E2A199A4-B344-0EFC-75BF-F1D80C6849AD}"/>
                    </a:ext>
                  </a:extLst>
                </p:cNvPr>
                <p:cNvPicPr/>
                <p:nvPr/>
              </p:nvPicPr>
              <p:blipFill>
                <a:blip r:embed="rId42"/>
                <a:stretch>
                  <a:fillRect/>
                </a:stretch>
              </p:blipFill>
              <p:spPr>
                <a:xfrm>
                  <a:off x="3579680" y="3027600"/>
                  <a:ext cx="282600" cy="90000"/>
                </a:xfrm>
                <a:prstGeom prst="rect">
                  <a:avLst/>
                </a:prstGeom>
              </p:spPr>
            </p:pic>
          </mc:Fallback>
        </mc:AlternateContent>
      </p:grpSp>
      <p:grpSp>
        <p:nvGrpSpPr>
          <p:cNvPr id="55" name="Group 54">
            <a:extLst>
              <a:ext uri="{FF2B5EF4-FFF2-40B4-BE49-F238E27FC236}">
                <a16:creationId xmlns:a16="http://schemas.microsoft.com/office/drawing/2014/main" id="{794368F2-7652-F2F9-0109-3EEC4E8EA5F1}"/>
              </a:ext>
            </a:extLst>
          </p:cNvPr>
          <p:cNvGrpSpPr/>
          <p:nvPr/>
        </p:nvGrpSpPr>
        <p:grpSpPr>
          <a:xfrm>
            <a:off x="4556339" y="1606189"/>
            <a:ext cx="2884596" cy="2424945"/>
            <a:chOff x="3883240" y="1499640"/>
            <a:chExt cx="2270520" cy="1908720"/>
          </a:xfrm>
        </p:grpSpPr>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E785BE7B-36D9-CE69-F009-35820A52199F}"/>
                    </a:ext>
                  </a:extLst>
                </p14:cNvPr>
                <p14:cNvContentPartPr/>
                <p14:nvPr/>
              </p14:nvContentPartPr>
              <p14:xfrm>
                <a:off x="4230280" y="2886000"/>
                <a:ext cx="268560" cy="284400"/>
              </p14:xfrm>
            </p:contentPart>
          </mc:Choice>
          <mc:Fallback xmlns="">
            <p:pic>
              <p:nvPicPr>
                <p:cNvPr id="33" name="Ink 32">
                  <a:extLst>
                    <a:ext uri="{FF2B5EF4-FFF2-40B4-BE49-F238E27FC236}">
                      <a16:creationId xmlns:a16="http://schemas.microsoft.com/office/drawing/2014/main" id="{E785BE7B-36D9-CE69-F009-35820A52199F}"/>
                    </a:ext>
                  </a:extLst>
                </p:cNvPr>
                <p:cNvPicPr/>
                <p:nvPr/>
              </p:nvPicPr>
              <p:blipFill>
                <a:blip r:embed="rId44"/>
                <a:stretch>
                  <a:fillRect/>
                </a:stretch>
              </p:blipFill>
              <p:spPr>
                <a:xfrm>
                  <a:off x="4216130" y="2871851"/>
                  <a:ext cx="296576" cy="312416"/>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974BA79E-7282-F847-C1F0-F06002169CFE}"/>
                    </a:ext>
                  </a:extLst>
                </p14:cNvPr>
                <p14:cNvContentPartPr/>
                <p14:nvPr/>
              </p14:nvContentPartPr>
              <p14:xfrm>
                <a:off x="4063240" y="2678640"/>
                <a:ext cx="685440" cy="692640"/>
              </p14:xfrm>
            </p:contentPart>
          </mc:Choice>
          <mc:Fallback xmlns="">
            <p:pic>
              <p:nvPicPr>
                <p:cNvPr id="34" name="Ink 33">
                  <a:extLst>
                    <a:ext uri="{FF2B5EF4-FFF2-40B4-BE49-F238E27FC236}">
                      <a16:creationId xmlns:a16="http://schemas.microsoft.com/office/drawing/2014/main" id="{974BA79E-7282-F847-C1F0-F06002169CFE}"/>
                    </a:ext>
                  </a:extLst>
                </p:cNvPr>
                <p:cNvPicPr/>
                <p:nvPr/>
              </p:nvPicPr>
              <p:blipFill>
                <a:blip r:embed="rId46"/>
                <a:stretch>
                  <a:fillRect/>
                </a:stretch>
              </p:blipFill>
              <p:spPr>
                <a:xfrm>
                  <a:off x="4049072" y="2664476"/>
                  <a:ext cx="713492" cy="720686"/>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37967EE5-DB1F-ED64-D501-4DDD983B1749}"/>
                    </a:ext>
                  </a:extLst>
                </p14:cNvPr>
                <p14:cNvContentPartPr/>
                <p14:nvPr/>
              </p14:nvContentPartPr>
              <p14:xfrm>
                <a:off x="5688280" y="2865480"/>
                <a:ext cx="42480" cy="295920"/>
              </p14:xfrm>
            </p:contentPart>
          </mc:Choice>
          <mc:Fallback xmlns="">
            <p:pic>
              <p:nvPicPr>
                <p:cNvPr id="35" name="Ink 34">
                  <a:extLst>
                    <a:ext uri="{FF2B5EF4-FFF2-40B4-BE49-F238E27FC236}">
                      <a16:creationId xmlns:a16="http://schemas.microsoft.com/office/drawing/2014/main" id="{37967EE5-DB1F-ED64-D501-4DDD983B1749}"/>
                    </a:ext>
                  </a:extLst>
                </p:cNvPr>
                <p:cNvPicPr/>
                <p:nvPr/>
              </p:nvPicPr>
              <p:blipFill>
                <a:blip r:embed="rId48"/>
                <a:stretch>
                  <a:fillRect/>
                </a:stretch>
              </p:blipFill>
              <p:spPr>
                <a:xfrm>
                  <a:off x="5674120" y="2851308"/>
                  <a:ext cx="70517" cy="323981"/>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Ink 35">
                  <a:extLst>
                    <a:ext uri="{FF2B5EF4-FFF2-40B4-BE49-F238E27FC236}">
                      <a16:creationId xmlns:a16="http://schemas.microsoft.com/office/drawing/2014/main" id="{57BD7A35-CB05-161B-CB05-294E99920F72}"/>
                    </a:ext>
                  </a:extLst>
                </p14:cNvPr>
                <p14:cNvContentPartPr/>
                <p14:nvPr/>
              </p14:nvContentPartPr>
              <p14:xfrm>
                <a:off x="5665240" y="2806080"/>
                <a:ext cx="194400" cy="342360"/>
              </p14:xfrm>
            </p:contentPart>
          </mc:Choice>
          <mc:Fallback xmlns="">
            <p:pic>
              <p:nvPicPr>
                <p:cNvPr id="36" name="Ink 35">
                  <a:extLst>
                    <a:ext uri="{FF2B5EF4-FFF2-40B4-BE49-F238E27FC236}">
                      <a16:creationId xmlns:a16="http://schemas.microsoft.com/office/drawing/2014/main" id="{57BD7A35-CB05-161B-CB05-294E99920F72}"/>
                    </a:ext>
                  </a:extLst>
                </p:cNvPr>
                <p:cNvPicPr/>
                <p:nvPr/>
              </p:nvPicPr>
              <p:blipFill>
                <a:blip r:embed="rId50"/>
                <a:stretch>
                  <a:fillRect/>
                </a:stretch>
              </p:blipFill>
              <p:spPr>
                <a:xfrm>
                  <a:off x="5651071" y="2791898"/>
                  <a:ext cx="222455" cy="370441"/>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Ink 36">
                  <a:extLst>
                    <a:ext uri="{FF2B5EF4-FFF2-40B4-BE49-F238E27FC236}">
                      <a16:creationId xmlns:a16="http://schemas.microsoft.com/office/drawing/2014/main" id="{27481AAB-CC0E-B919-9D43-CE9FDE845084}"/>
                    </a:ext>
                  </a:extLst>
                </p14:cNvPr>
                <p14:cNvContentPartPr/>
                <p14:nvPr/>
              </p14:nvContentPartPr>
              <p14:xfrm>
                <a:off x="5384080" y="2658480"/>
                <a:ext cx="769680" cy="749880"/>
              </p14:xfrm>
            </p:contentPart>
          </mc:Choice>
          <mc:Fallback xmlns="">
            <p:pic>
              <p:nvPicPr>
                <p:cNvPr id="37" name="Ink 36">
                  <a:extLst>
                    <a:ext uri="{FF2B5EF4-FFF2-40B4-BE49-F238E27FC236}">
                      <a16:creationId xmlns:a16="http://schemas.microsoft.com/office/drawing/2014/main" id="{27481AAB-CC0E-B919-9D43-CE9FDE845084}"/>
                    </a:ext>
                  </a:extLst>
                </p:cNvPr>
                <p:cNvPicPr/>
                <p:nvPr/>
              </p:nvPicPr>
              <p:blipFill>
                <a:blip r:embed="rId52"/>
                <a:stretch>
                  <a:fillRect/>
                </a:stretch>
              </p:blipFill>
              <p:spPr>
                <a:xfrm>
                  <a:off x="5369905" y="2644310"/>
                  <a:ext cx="797746" cy="777937"/>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3" name="Ink 22">
                  <a:extLst>
                    <a:ext uri="{FF2B5EF4-FFF2-40B4-BE49-F238E27FC236}">
                      <a16:creationId xmlns:a16="http://schemas.microsoft.com/office/drawing/2014/main" id="{89E703AE-6CBC-355A-79D1-D43381A4915D}"/>
                    </a:ext>
                  </a:extLst>
                </p14:cNvPr>
                <p14:cNvContentPartPr/>
                <p14:nvPr/>
              </p14:nvContentPartPr>
              <p14:xfrm>
                <a:off x="4075840" y="1681440"/>
                <a:ext cx="202320" cy="302760"/>
              </p14:xfrm>
            </p:contentPart>
          </mc:Choice>
          <mc:Fallback xmlns="">
            <p:pic>
              <p:nvPicPr>
                <p:cNvPr id="23" name="Ink 22">
                  <a:extLst>
                    <a:ext uri="{FF2B5EF4-FFF2-40B4-BE49-F238E27FC236}">
                      <a16:creationId xmlns:a16="http://schemas.microsoft.com/office/drawing/2014/main" id="{89E703AE-6CBC-355A-79D1-D43381A4915D}"/>
                    </a:ext>
                  </a:extLst>
                </p:cNvPr>
                <p:cNvPicPr/>
                <p:nvPr/>
              </p:nvPicPr>
              <p:blipFill>
                <a:blip r:embed="rId54"/>
                <a:stretch>
                  <a:fillRect/>
                </a:stretch>
              </p:blipFill>
              <p:spPr>
                <a:xfrm>
                  <a:off x="4061672" y="1667266"/>
                  <a:ext cx="230373" cy="330825"/>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4" name="Ink 23">
                  <a:extLst>
                    <a:ext uri="{FF2B5EF4-FFF2-40B4-BE49-F238E27FC236}">
                      <a16:creationId xmlns:a16="http://schemas.microsoft.com/office/drawing/2014/main" id="{6BE86AB5-4E7A-5914-E419-6AFCB7D757AE}"/>
                    </a:ext>
                  </a:extLst>
                </p14:cNvPr>
                <p14:cNvContentPartPr/>
                <p14:nvPr/>
              </p14:nvContentPartPr>
              <p14:xfrm>
                <a:off x="4124080" y="1834080"/>
                <a:ext cx="163440" cy="21600"/>
              </p14:xfrm>
            </p:contentPart>
          </mc:Choice>
          <mc:Fallback xmlns="">
            <p:pic>
              <p:nvPicPr>
                <p:cNvPr id="24" name="Ink 23">
                  <a:extLst>
                    <a:ext uri="{FF2B5EF4-FFF2-40B4-BE49-F238E27FC236}">
                      <a16:creationId xmlns:a16="http://schemas.microsoft.com/office/drawing/2014/main" id="{6BE86AB5-4E7A-5914-E419-6AFCB7D757AE}"/>
                    </a:ext>
                  </a:extLst>
                </p:cNvPr>
                <p:cNvPicPr/>
                <p:nvPr/>
              </p:nvPicPr>
              <p:blipFill>
                <a:blip r:embed="rId56"/>
                <a:stretch>
                  <a:fillRect/>
                </a:stretch>
              </p:blipFill>
              <p:spPr>
                <a:xfrm>
                  <a:off x="4109917" y="1819869"/>
                  <a:ext cx="191483" cy="49737"/>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5" name="Ink 24">
                  <a:extLst>
                    <a:ext uri="{FF2B5EF4-FFF2-40B4-BE49-F238E27FC236}">
                      <a16:creationId xmlns:a16="http://schemas.microsoft.com/office/drawing/2014/main" id="{DFA9C8B4-E495-96AB-01D8-A3A8C90176D7}"/>
                    </a:ext>
                  </a:extLst>
                </p14:cNvPr>
                <p14:cNvContentPartPr/>
                <p14:nvPr/>
              </p14:nvContentPartPr>
              <p14:xfrm>
                <a:off x="3883240" y="1551480"/>
                <a:ext cx="602280" cy="528480"/>
              </p14:xfrm>
            </p:contentPart>
          </mc:Choice>
          <mc:Fallback xmlns="">
            <p:pic>
              <p:nvPicPr>
                <p:cNvPr id="25" name="Ink 24">
                  <a:extLst>
                    <a:ext uri="{FF2B5EF4-FFF2-40B4-BE49-F238E27FC236}">
                      <a16:creationId xmlns:a16="http://schemas.microsoft.com/office/drawing/2014/main" id="{DFA9C8B4-E495-96AB-01D8-A3A8C90176D7}"/>
                    </a:ext>
                  </a:extLst>
                </p:cNvPr>
                <p:cNvPicPr/>
                <p:nvPr/>
              </p:nvPicPr>
              <p:blipFill>
                <a:blip r:embed="rId58"/>
                <a:stretch>
                  <a:fillRect/>
                </a:stretch>
              </p:blipFill>
              <p:spPr>
                <a:xfrm>
                  <a:off x="3869069" y="1537312"/>
                  <a:ext cx="630339" cy="556533"/>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6" name="Ink 25">
                  <a:extLst>
                    <a:ext uri="{FF2B5EF4-FFF2-40B4-BE49-F238E27FC236}">
                      <a16:creationId xmlns:a16="http://schemas.microsoft.com/office/drawing/2014/main" id="{6FCCD1A5-5B00-5F99-A922-3A5FA94F51FE}"/>
                    </a:ext>
                  </a:extLst>
                </p14:cNvPr>
                <p14:cNvContentPartPr/>
                <p14:nvPr/>
              </p14:nvContentPartPr>
              <p14:xfrm>
                <a:off x="5680360" y="1644360"/>
                <a:ext cx="25920" cy="284400"/>
              </p14:xfrm>
            </p:contentPart>
          </mc:Choice>
          <mc:Fallback xmlns="">
            <p:pic>
              <p:nvPicPr>
                <p:cNvPr id="26" name="Ink 25">
                  <a:extLst>
                    <a:ext uri="{FF2B5EF4-FFF2-40B4-BE49-F238E27FC236}">
                      <a16:creationId xmlns:a16="http://schemas.microsoft.com/office/drawing/2014/main" id="{6FCCD1A5-5B00-5F99-A922-3A5FA94F51FE}"/>
                    </a:ext>
                  </a:extLst>
                </p:cNvPr>
                <p:cNvPicPr/>
                <p:nvPr/>
              </p:nvPicPr>
              <p:blipFill>
                <a:blip r:embed="rId60"/>
                <a:stretch>
                  <a:fillRect/>
                </a:stretch>
              </p:blipFill>
              <p:spPr>
                <a:xfrm>
                  <a:off x="5666118" y="1630183"/>
                  <a:ext cx="54119" cy="312471"/>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7" name="Ink 26">
                  <a:extLst>
                    <a:ext uri="{FF2B5EF4-FFF2-40B4-BE49-F238E27FC236}">
                      <a16:creationId xmlns:a16="http://schemas.microsoft.com/office/drawing/2014/main" id="{001F747E-FDC1-C785-E298-7192564D4A79}"/>
                    </a:ext>
                  </a:extLst>
                </p14:cNvPr>
                <p14:cNvContentPartPr/>
                <p14:nvPr/>
              </p14:nvContentPartPr>
              <p14:xfrm>
                <a:off x="5658760" y="1643280"/>
                <a:ext cx="199800" cy="293760"/>
              </p14:xfrm>
            </p:contentPart>
          </mc:Choice>
          <mc:Fallback xmlns="">
            <p:pic>
              <p:nvPicPr>
                <p:cNvPr id="27" name="Ink 26">
                  <a:extLst>
                    <a:ext uri="{FF2B5EF4-FFF2-40B4-BE49-F238E27FC236}">
                      <a16:creationId xmlns:a16="http://schemas.microsoft.com/office/drawing/2014/main" id="{001F747E-FDC1-C785-E298-7192564D4A79}"/>
                    </a:ext>
                  </a:extLst>
                </p:cNvPr>
                <p:cNvPicPr/>
                <p:nvPr/>
              </p:nvPicPr>
              <p:blipFill>
                <a:blip r:embed="rId62"/>
                <a:stretch>
                  <a:fillRect/>
                </a:stretch>
              </p:blipFill>
              <p:spPr>
                <a:xfrm>
                  <a:off x="5644590" y="1629102"/>
                  <a:ext cx="227857" cy="321832"/>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8" name="Ink 27">
                  <a:extLst>
                    <a:ext uri="{FF2B5EF4-FFF2-40B4-BE49-F238E27FC236}">
                      <a16:creationId xmlns:a16="http://schemas.microsoft.com/office/drawing/2014/main" id="{8C18D3C3-B50F-BA3A-DBF7-2BD03C7C09A2}"/>
                    </a:ext>
                  </a:extLst>
                </p14:cNvPr>
                <p14:cNvContentPartPr/>
                <p14:nvPr/>
              </p14:nvContentPartPr>
              <p14:xfrm>
                <a:off x="5535640" y="1499640"/>
                <a:ext cx="599400" cy="563400"/>
              </p14:xfrm>
            </p:contentPart>
          </mc:Choice>
          <mc:Fallback xmlns="">
            <p:pic>
              <p:nvPicPr>
                <p:cNvPr id="28" name="Ink 27">
                  <a:extLst>
                    <a:ext uri="{FF2B5EF4-FFF2-40B4-BE49-F238E27FC236}">
                      <a16:creationId xmlns:a16="http://schemas.microsoft.com/office/drawing/2014/main" id="{8C18D3C3-B50F-BA3A-DBF7-2BD03C7C09A2}"/>
                    </a:ext>
                  </a:extLst>
                </p:cNvPr>
                <p:cNvPicPr/>
                <p:nvPr/>
              </p:nvPicPr>
              <p:blipFill>
                <a:blip r:embed="rId64"/>
                <a:stretch>
                  <a:fillRect/>
                </a:stretch>
              </p:blipFill>
              <p:spPr>
                <a:xfrm>
                  <a:off x="5521470" y="1485470"/>
                  <a:ext cx="627457" cy="591457"/>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0" name="Ink 39">
                  <a:extLst>
                    <a:ext uri="{FF2B5EF4-FFF2-40B4-BE49-F238E27FC236}">
                      <a16:creationId xmlns:a16="http://schemas.microsoft.com/office/drawing/2014/main" id="{96EA9CBF-7F5C-F51F-33A8-0F0577B239C3}"/>
                    </a:ext>
                  </a:extLst>
                </p14:cNvPr>
                <p14:cNvContentPartPr/>
                <p14:nvPr/>
              </p14:nvContentPartPr>
              <p14:xfrm>
                <a:off x="4623400" y="1772880"/>
                <a:ext cx="58320" cy="7200"/>
              </p14:xfrm>
            </p:contentPart>
          </mc:Choice>
          <mc:Fallback xmlns="">
            <p:pic>
              <p:nvPicPr>
                <p:cNvPr id="40" name="Ink 39">
                  <a:extLst>
                    <a:ext uri="{FF2B5EF4-FFF2-40B4-BE49-F238E27FC236}">
                      <a16:creationId xmlns:a16="http://schemas.microsoft.com/office/drawing/2014/main" id="{96EA9CBF-7F5C-F51F-33A8-0F0577B239C3}"/>
                    </a:ext>
                  </a:extLst>
                </p:cNvPr>
                <p:cNvPicPr/>
                <p:nvPr/>
              </p:nvPicPr>
              <p:blipFill>
                <a:blip r:embed="rId66"/>
                <a:stretch>
                  <a:fillRect/>
                </a:stretch>
              </p:blipFill>
              <p:spPr>
                <a:xfrm>
                  <a:off x="4609313" y="1759034"/>
                  <a:ext cx="86212" cy="34615"/>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1" name="Ink 40">
                  <a:extLst>
                    <a:ext uri="{FF2B5EF4-FFF2-40B4-BE49-F238E27FC236}">
                      <a16:creationId xmlns:a16="http://schemas.microsoft.com/office/drawing/2014/main" id="{50A304F3-DEB1-0D79-8EA4-8E0CE499E3EE}"/>
                    </a:ext>
                  </a:extLst>
                </p14:cNvPr>
                <p14:cNvContentPartPr/>
                <p14:nvPr/>
              </p14:nvContentPartPr>
              <p14:xfrm>
                <a:off x="4416040" y="1795200"/>
                <a:ext cx="949320" cy="26280"/>
              </p14:xfrm>
            </p:contentPart>
          </mc:Choice>
          <mc:Fallback xmlns="">
            <p:pic>
              <p:nvPicPr>
                <p:cNvPr id="41" name="Ink 40">
                  <a:extLst>
                    <a:ext uri="{FF2B5EF4-FFF2-40B4-BE49-F238E27FC236}">
                      <a16:creationId xmlns:a16="http://schemas.microsoft.com/office/drawing/2014/main" id="{50A304F3-DEB1-0D79-8EA4-8E0CE499E3EE}"/>
                    </a:ext>
                  </a:extLst>
                </p:cNvPr>
                <p:cNvPicPr/>
                <p:nvPr/>
              </p:nvPicPr>
              <p:blipFill>
                <a:blip r:embed="rId68"/>
                <a:stretch>
                  <a:fillRect/>
                </a:stretch>
              </p:blipFill>
              <p:spPr>
                <a:xfrm>
                  <a:off x="4401871" y="1780917"/>
                  <a:ext cx="977375" cy="54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3" name="Ink 42">
                  <a:extLst>
                    <a:ext uri="{FF2B5EF4-FFF2-40B4-BE49-F238E27FC236}">
                      <a16:creationId xmlns:a16="http://schemas.microsoft.com/office/drawing/2014/main" id="{EB19E640-09A3-8E68-7056-C90B7263B2C4}"/>
                    </a:ext>
                  </a:extLst>
                </p14:cNvPr>
                <p14:cNvContentPartPr/>
                <p14:nvPr/>
              </p14:nvContentPartPr>
              <p14:xfrm>
                <a:off x="4564360" y="2057640"/>
                <a:ext cx="998280" cy="790560"/>
              </p14:xfrm>
            </p:contentPart>
          </mc:Choice>
          <mc:Fallback xmlns="">
            <p:pic>
              <p:nvPicPr>
                <p:cNvPr id="43" name="Ink 42">
                  <a:extLst>
                    <a:ext uri="{FF2B5EF4-FFF2-40B4-BE49-F238E27FC236}">
                      <a16:creationId xmlns:a16="http://schemas.microsoft.com/office/drawing/2014/main" id="{EB19E640-09A3-8E68-7056-C90B7263B2C4}"/>
                    </a:ext>
                  </a:extLst>
                </p:cNvPr>
                <p:cNvPicPr/>
                <p:nvPr/>
              </p:nvPicPr>
              <p:blipFill>
                <a:blip r:embed="rId70"/>
                <a:stretch>
                  <a:fillRect/>
                </a:stretch>
              </p:blipFill>
              <p:spPr>
                <a:xfrm>
                  <a:off x="4550192" y="2043477"/>
                  <a:ext cx="1026333" cy="818602"/>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Ink 44">
                  <a:extLst>
                    <a:ext uri="{FF2B5EF4-FFF2-40B4-BE49-F238E27FC236}">
                      <a16:creationId xmlns:a16="http://schemas.microsoft.com/office/drawing/2014/main" id="{0684626D-4CAB-762D-DB2D-E83AE28FB6D6}"/>
                    </a:ext>
                  </a:extLst>
                </p14:cNvPr>
                <p14:cNvContentPartPr/>
                <p14:nvPr/>
              </p14:nvContentPartPr>
              <p14:xfrm>
                <a:off x="4740040" y="2982840"/>
                <a:ext cx="703800" cy="52920"/>
              </p14:xfrm>
            </p:contentPart>
          </mc:Choice>
          <mc:Fallback xmlns="">
            <p:pic>
              <p:nvPicPr>
                <p:cNvPr id="45" name="Ink 44">
                  <a:extLst>
                    <a:ext uri="{FF2B5EF4-FFF2-40B4-BE49-F238E27FC236}">
                      <a16:creationId xmlns:a16="http://schemas.microsoft.com/office/drawing/2014/main" id="{0684626D-4CAB-762D-DB2D-E83AE28FB6D6}"/>
                    </a:ext>
                  </a:extLst>
                </p:cNvPr>
                <p:cNvPicPr/>
                <p:nvPr/>
              </p:nvPicPr>
              <p:blipFill>
                <a:blip r:embed="rId72"/>
                <a:stretch>
                  <a:fillRect/>
                </a:stretch>
              </p:blipFill>
              <p:spPr>
                <a:xfrm>
                  <a:off x="4725868" y="2968766"/>
                  <a:ext cx="731861" cy="8078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
            <p14:nvContentPartPr>
              <p14:cNvPr id="4" name="Ink 3">
                <a:extLst>
                  <a:ext uri="{FF2B5EF4-FFF2-40B4-BE49-F238E27FC236}">
                    <a16:creationId xmlns:a16="http://schemas.microsoft.com/office/drawing/2014/main" id="{1423A88F-63FD-5E8D-DDA6-9226B5EE724F}"/>
                  </a:ext>
                </a:extLst>
              </p14:cNvPr>
              <p14:cNvContentPartPr/>
              <p14:nvPr/>
            </p14:nvContentPartPr>
            <p14:xfrm>
              <a:off x="5859000" y="1527480"/>
              <a:ext cx="216000" cy="344520"/>
            </p14:xfrm>
          </p:contentPart>
        </mc:Choice>
        <mc:Fallback xmlns="">
          <p:pic>
            <p:nvPicPr>
              <p:cNvPr id="4" name="Ink 3">
                <a:extLst>
                  <a:ext uri="{FF2B5EF4-FFF2-40B4-BE49-F238E27FC236}">
                    <a16:creationId xmlns:a16="http://schemas.microsoft.com/office/drawing/2014/main" id="{1423A88F-63FD-5E8D-DDA6-9226B5EE724F}"/>
                  </a:ext>
                </a:extLst>
              </p:cNvPr>
              <p:cNvPicPr/>
              <p:nvPr/>
            </p:nvPicPr>
            <p:blipFill>
              <a:blip r:embed="rId74"/>
              <a:stretch>
                <a:fillRect/>
              </a:stretch>
            </p:blipFill>
            <p:spPr>
              <a:xfrm>
                <a:off x="5841000" y="1509480"/>
                <a:ext cx="25164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a16="http://schemas.microsoft.com/office/drawing/2014/main" id="{45E9EEF6-3407-D6AE-88F4-A1E6A2CB4A69}"/>
                  </a:ext>
                </a:extLst>
              </p14:cNvPr>
              <p14:cNvContentPartPr/>
              <p14:nvPr/>
            </p14:nvContentPartPr>
            <p14:xfrm>
              <a:off x="5843520" y="2353320"/>
              <a:ext cx="205200" cy="345960"/>
            </p14:xfrm>
          </p:contentPart>
        </mc:Choice>
        <mc:Fallback xmlns="">
          <p:pic>
            <p:nvPicPr>
              <p:cNvPr id="14" name="Ink 13">
                <a:extLst>
                  <a:ext uri="{FF2B5EF4-FFF2-40B4-BE49-F238E27FC236}">
                    <a16:creationId xmlns:a16="http://schemas.microsoft.com/office/drawing/2014/main" id="{45E9EEF6-3407-D6AE-88F4-A1E6A2CB4A69}"/>
                  </a:ext>
                </a:extLst>
              </p:cNvPr>
              <p:cNvPicPr/>
              <p:nvPr/>
            </p:nvPicPr>
            <p:blipFill>
              <a:blip r:embed="rId76"/>
              <a:stretch>
                <a:fillRect/>
              </a:stretch>
            </p:blipFill>
            <p:spPr>
              <a:xfrm>
                <a:off x="5825520" y="2335339"/>
                <a:ext cx="240840" cy="381563"/>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 name="Ink 16">
                <a:extLst>
                  <a:ext uri="{FF2B5EF4-FFF2-40B4-BE49-F238E27FC236}">
                    <a16:creationId xmlns:a16="http://schemas.microsoft.com/office/drawing/2014/main" id="{4AE59A25-E727-640F-F0E2-EABEC1D2B908}"/>
                  </a:ext>
                </a:extLst>
              </p14:cNvPr>
              <p14:cNvContentPartPr/>
              <p14:nvPr/>
            </p14:nvContentPartPr>
            <p14:xfrm>
              <a:off x="6108840" y="3159360"/>
              <a:ext cx="191160" cy="317880"/>
            </p14:xfrm>
          </p:contentPart>
        </mc:Choice>
        <mc:Fallback xmlns="">
          <p:pic>
            <p:nvPicPr>
              <p:cNvPr id="17" name="Ink 16">
                <a:extLst>
                  <a:ext uri="{FF2B5EF4-FFF2-40B4-BE49-F238E27FC236}">
                    <a16:creationId xmlns:a16="http://schemas.microsoft.com/office/drawing/2014/main" id="{4AE59A25-E727-640F-F0E2-EABEC1D2B908}"/>
                  </a:ext>
                </a:extLst>
              </p:cNvPr>
              <p:cNvPicPr/>
              <p:nvPr/>
            </p:nvPicPr>
            <p:blipFill>
              <a:blip r:embed="rId78"/>
              <a:stretch>
                <a:fillRect/>
              </a:stretch>
            </p:blipFill>
            <p:spPr>
              <a:xfrm>
                <a:off x="6090874" y="3141360"/>
                <a:ext cx="226733" cy="353520"/>
              </a:xfrm>
              <a:prstGeom prst="rect">
                <a:avLst/>
              </a:prstGeom>
            </p:spPr>
          </p:pic>
        </mc:Fallback>
      </mc:AlternateContent>
      <p:grpSp>
        <p:nvGrpSpPr>
          <p:cNvPr id="42" name="Group 41">
            <a:extLst>
              <a:ext uri="{FF2B5EF4-FFF2-40B4-BE49-F238E27FC236}">
                <a16:creationId xmlns:a16="http://schemas.microsoft.com/office/drawing/2014/main" id="{5AFE7550-6D47-87AC-8F5A-BB4A79880DC4}"/>
              </a:ext>
            </a:extLst>
          </p:cNvPr>
          <p:cNvGrpSpPr/>
          <p:nvPr/>
        </p:nvGrpSpPr>
        <p:grpSpPr>
          <a:xfrm>
            <a:off x="4647600" y="2324880"/>
            <a:ext cx="467280" cy="790200"/>
            <a:chOff x="4647600" y="2324880"/>
            <a:chExt cx="467280" cy="790200"/>
          </a:xfrm>
        </p:grpSpPr>
        <mc:AlternateContent xmlns:mc="http://schemas.openxmlformats.org/markup-compatibility/2006" xmlns:p14="http://schemas.microsoft.com/office/powerpoint/2010/main">
          <mc:Choice Requires="p14">
            <p:contentPart p14:bwMode="auto" r:id="rId79">
              <p14:nvContentPartPr>
                <p14:cNvPr id="32" name="Ink 31">
                  <a:extLst>
                    <a:ext uri="{FF2B5EF4-FFF2-40B4-BE49-F238E27FC236}">
                      <a16:creationId xmlns:a16="http://schemas.microsoft.com/office/drawing/2014/main" id="{E80BADFA-DA4B-9E22-B1B0-E7E5F9E61A1F}"/>
                    </a:ext>
                  </a:extLst>
                </p14:cNvPr>
                <p14:cNvContentPartPr/>
                <p14:nvPr/>
              </p14:nvContentPartPr>
              <p14:xfrm>
                <a:off x="5027760" y="2324880"/>
                <a:ext cx="87120" cy="790200"/>
              </p14:xfrm>
            </p:contentPart>
          </mc:Choice>
          <mc:Fallback xmlns="">
            <p:pic>
              <p:nvPicPr>
                <p:cNvPr id="32" name="Ink 31">
                  <a:extLst>
                    <a:ext uri="{FF2B5EF4-FFF2-40B4-BE49-F238E27FC236}">
                      <a16:creationId xmlns:a16="http://schemas.microsoft.com/office/drawing/2014/main" id="{E80BADFA-DA4B-9E22-B1B0-E7E5F9E61A1F}"/>
                    </a:ext>
                  </a:extLst>
                </p:cNvPr>
                <p:cNvPicPr/>
                <p:nvPr/>
              </p:nvPicPr>
              <p:blipFill>
                <a:blip r:embed="rId80"/>
                <a:stretch>
                  <a:fillRect/>
                </a:stretch>
              </p:blipFill>
              <p:spPr>
                <a:xfrm>
                  <a:off x="5009834" y="2306880"/>
                  <a:ext cx="122613" cy="825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8" name="Ink 37">
                  <a:extLst>
                    <a:ext uri="{FF2B5EF4-FFF2-40B4-BE49-F238E27FC236}">
                      <a16:creationId xmlns:a16="http://schemas.microsoft.com/office/drawing/2014/main" id="{F8B913D1-E996-A7A8-B1D7-1640BD65FB3A}"/>
                    </a:ext>
                  </a:extLst>
                </p14:cNvPr>
                <p14:cNvContentPartPr/>
                <p14:nvPr/>
              </p14:nvContentPartPr>
              <p14:xfrm>
                <a:off x="4647600" y="2859120"/>
                <a:ext cx="169200" cy="43920"/>
              </p14:xfrm>
            </p:contentPart>
          </mc:Choice>
          <mc:Fallback xmlns="">
            <p:pic>
              <p:nvPicPr>
                <p:cNvPr id="38" name="Ink 37">
                  <a:extLst>
                    <a:ext uri="{FF2B5EF4-FFF2-40B4-BE49-F238E27FC236}">
                      <a16:creationId xmlns:a16="http://schemas.microsoft.com/office/drawing/2014/main" id="{F8B913D1-E996-A7A8-B1D7-1640BD65FB3A}"/>
                    </a:ext>
                  </a:extLst>
                </p:cNvPr>
                <p:cNvPicPr/>
                <p:nvPr/>
              </p:nvPicPr>
              <p:blipFill>
                <a:blip r:embed="rId82"/>
                <a:stretch>
                  <a:fillRect/>
                </a:stretch>
              </p:blipFill>
              <p:spPr>
                <a:xfrm>
                  <a:off x="4629600" y="2841120"/>
                  <a:ext cx="2048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9" name="Ink 38">
                  <a:extLst>
                    <a:ext uri="{FF2B5EF4-FFF2-40B4-BE49-F238E27FC236}">
                      <a16:creationId xmlns:a16="http://schemas.microsoft.com/office/drawing/2014/main" id="{401008D7-4A1B-F0A6-F384-2E3EDEA41710}"/>
                    </a:ext>
                  </a:extLst>
                </p14:cNvPr>
                <p14:cNvContentPartPr/>
                <p14:nvPr/>
              </p14:nvContentPartPr>
              <p14:xfrm>
                <a:off x="4652280" y="2898000"/>
                <a:ext cx="188280" cy="204840"/>
              </p14:xfrm>
            </p:contentPart>
          </mc:Choice>
          <mc:Fallback xmlns="">
            <p:pic>
              <p:nvPicPr>
                <p:cNvPr id="39" name="Ink 38">
                  <a:extLst>
                    <a:ext uri="{FF2B5EF4-FFF2-40B4-BE49-F238E27FC236}">
                      <a16:creationId xmlns:a16="http://schemas.microsoft.com/office/drawing/2014/main" id="{401008D7-4A1B-F0A6-F384-2E3EDEA41710}"/>
                    </a:ext>
                  </a:extLst>
                </p:cNvPr>
                <p:cNvPicPr/>
                <p:nvPr/>
              </p:nvPicPr>
              <p:blipFill>
                <a:blip r:embed="rId84"/>
                <a:stretch>
                  <a:fillRect/>
                </a:stretch>
              </p:blipFill>
              <p:spPr>
                <a:xfrm>
                  <a:off x="4634280" y="2880000"/>
                  <a:ext cx="223920" cy="240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44" name="Ink 43">
                <a:extLst>
                  <a:ext uri="{FF2B5EF4-FFF2-40B4-BE49-F238E27FC236}">
                    <a16:creationId xmlns:a16="http://schemas.microsoft.com/office/drawing/2014/main" id="{DFA2756D-A9AA-1A41-BC07-97119CC17A94}"/>
                  </a:ext>
                </a:extLst>
              </p14:cNvPr>
              <p14:cNvContentPartPr/>
              <p14:nvPr/>
            </p14:nvContentPartPr>
            <p14:xfrm>
              <a:off x="6722280" y="992520"/>
              <a:ext cx="171000" cy="48240"/>
            </p14:xfrm>
          </p:contentPart>
        </mc:Choice>
        <mc:Fallback xmlns="">
          <p:pic>
            <p:nvPicPr>
              <p:cNvPr id="44" name="Ink 43">
                <a:extLst>
                  <a:ext uri="{FF2B5EF4-FFF2-40B4-BE49-F238E27FC236}">
                    <a16:creationId xmlns:a16="http://schemas.microsoft.com/office/drawing/2014/main" id="{DFA2756D-A9AA-1A41-BC07-97119CC17A94}"/>
                  </a:ext>
                </a:extLst>
              </p:cNvPr>
              <p:cNvPicPr/>
              <p:nvPr/>
            </p:nvPicPr>
            <p:blipFill>
              <a:blip r:embed="rId86"/>
              <a:stretch>
                <a:fillRect/>
              </a:stretch>
            </p:blipFill>
            <p:spPr>
              <a:xfrm>
                <a:off x="6704280" y="974520"/>
                <a:ext cx="2066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6" name="Ink 45">
                <a:extLst>
                  <a:ext uri="{FF2B5EF4-FFF2-40B4-BE49-F238E27FC236}">
                    <a16:creationId xmlns:a16="http://schemas.microsoft.com/office/drawing/2014/main" id="{5824BBB8-70AD-6A0B-3AC7-48FA8F2F6601}"/>
                  </a:ext>
                </a:extLst>
              </p14:cNvPr>
              <p14:cNvContentPartPr/>
              <p14:nvPr/>
            </p14:nvContentPartPr>
            <p14:xfrm>
              <a:off x="6439320" y="1211040"/>
              <a:ext cx="47160" cy="82800"/>
            </p14:xfrm>
          </p:contentPart>
        </mc:Choice>
        <mc:Fallback xmlns="">
          <p:pic>
            <p:nvPicPr>
              <p:cNvPr id="46" name="Ink 45">
                <a:extLst>
                  <a:ext uri="{FF2B5EF4-FFF2-40B4-BE49-F238E27FC236}">
                    <a16:creationId xmlns:a16="http://schemas.microsoft.com/office/drawing/2014/main" id="{5824BBB8-70AD-6A0B-3AC7-48FA8F2F6601}"/>
                  </a:ext>
                </a:extLst>
              </p:cNvPr>
              <p:cNvPicPr/>
              <p:nvPr/>
            </p:nvPicPr>
            <p:blipFill>
              <a:blip r:embed="rId88"/>
              <a:stretch>
                <a:fillRect/>
              </a:stretch>
            </p:blipFill>
            <p:spPr>
              <a:xfrm>
                <a:off x="6421320" y="1192961"/>
                <a:ext cx="82800" cy="118596"/>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7" name="Ink 46">
                <a:extLst>
                  <a:ext uri="{FF2B5EF4-FFF2-40B4-BE49-F238E27FC236}">
                    <a16:creationId xmlns:a16="http://schemas.microsoft.com/office/drawing/2014/main" id="{D6BE3750-AAED-C434-EB68-63467476E2CE}"/>
                  </a:ext>
                </a:extLst>
              </p14:cNvPr>
              <p14:cNvContentPartPr/>
              <p14:nvPr/>
            </p14:nvContentPartPr>
            <p14:xfrm>
              <a:off x="6305400" y="1481040"/>
              <a:ext cx="33120" cy="100080"/>
            </p14:xfrm>
          </p:contentPart>
        </mc:Choice>
        <mc:Fallback xmlns="">
          <p:pic>
            <p:nvPicPr>
              <p:cNvPr id="47" name="Ink 46">
                <a:extLst>
                  <a:ext uri="{FF2B5EF4-FFF2-40B4-BE49-F238E27FC236}">
                    <a16:creationId xmlns:a16="http://schemas.microsoft.com/office/drawing/2014/main" id="{D6BE3750-AAED-C434-EB68-63467476E2CE}"/>
                  </a:ext>
                </a:extLst>
              </p:cNvPr>
              <p:cNvPicPr/>
              <p:nvPr/>
            </p:nvPicPr>
            <p:blipFill>
              <a:blip r:embed="rId90"/>
              <a:stretch>
                <a:fillRect/>
              </a:stretch>
            </p:blipFill>
            <p:spPr>
              <a:xfrm>
                <a:off x="6287202" y="1463105"/>
                <a:ext cx="69152" cy="135592"/>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8" name="Ink 47">
                <a:extLst>
                  <a:ext uri="{FF2B5EF4-FFF2-40B4-BE49-F238E27FC236}">
                    <a16:creationId xmlns:a16="http://schemas.microsoft.com/office/drawing/2014/main" id="{4B0D6472-4EF5-D2CF-EB13-4C9F636B82B9}"/>
                  </a:ext>
                </a:extLst>
              </p14:cNvPr>
              <p14:cNvContentPartPr/>
              <p14:nvPr/>
            </p14:nvContentPartPr>
            <p14:xfrm>
              <a:off x="6278040" y="1784880"/>
              <a:ext cx="7200" cy="76680"/>
            </p14:xfrm>
          </p:contentPart>
        </mc:Choice>
        <mc:Fallback xmlns="">
          <p:pic>
            <p:nvPicPr>
              <p:cNvPr id="48" name="Ink 47">
                <a:extLst>
                  <a:ext uri="{FF2B5EF4-FFF2-40B4-BE49-F238E27FC236}">
                    <a16:creationId xmlns:a16="http://schemas.microsoft.com/office/drawing/2014/main" id="{4B0D6472-4EF5-D2CF-EB13-4C9F636B82B9}"/>
                  </a:ext>
                </a:extLst>
              </p:cNvPr>
              <p:cNvPicPr/>
              <p:nvPr/>
            </p:nvPicPr>
            <p:blipFill>
              <a:blip r:embed="rId92"/>
              <a:stretch>
                <a:fillRect/>
              </a:stretch>
            </p:blipFill>
            <p:spPr>
              <a:xfrm>
                <a:off x="6260040" y="1766880"/>
                <a:ext cx="428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9" name="Ink 48">
                <a:extLst>
                  <a:ext uri="{FF2B5EF4-FFF2-40B4-BE49-F238E27FC236}">
                    <a16:creationId xmlns:a16="http://schemas.microsoft.com/office/drawing/2014/main" id="{AD6035E9-0BFA-AAB6-A9C0-2620743D3114}"/>
                  </a:ext>
                </a:extLst>
              </p14:cNvPr>
              <p14:cNvContentPartPr/>
              <p14:nvPr/>
            </p14:nvContentPartPr>
            <p14:xfrm>
              <a:off x="6333840" y="2069640"/>
              <a:ext cx="40320" cy="80280"/>
            </p14:xfrm>
          </p:contentPart>
        </mc:Choice>
        <mc:Fallback xmlns="">
          <p:pic>
            <p:nvPicPr>
              <p:cNvPr id="49" name="Ink 48">
                <a:extLst>
                  <a:ext uri="{FF2B5EF4-FFF2-40B4-BE49-F238E27FC236}">
                    <a16:creationId xmlns:a16="http://schemas.microsoft.com/office/drawing/2014/main" id="{AD6035E9-0BFA-AAB6-A9C0-2620743D3114}"/>
                  </a:ext>
                </a:extLst>
              </p:cNvPr>
              <p:cNvPicPr/>
              <p:nvPr/>
            </p:nvPicPr>
            <p:blipFill>
              <a:blip r:embed="rId94"/>
              <a:stretch>
                <a:fillRect/>
              </a:stretch>
            </p:blipFill>
            <p:spPr>
              <a:xfrm>
                <a:off x="6315840" y="2051640"/>
                <a:ext cx="75960" cy="115920"/>
              </a:xfrm>
              <a:prstGeom prst="rect">
                <a:avLst/>
              </a:prstGeom>
            </p:spPr>
          </p:pic>
        </mc:Fallback>
      </mc:AlternateContent>
      <p:grpSp>
        <p:nvGrpSpPr>
          <p:cNvPr id="53" name="Group 52">
            <a:extLst>
              <a:ext uri="{FF2B5EF4-FFF2-40B4-BE49-F238E27FC236}">
                <a16:creationId xmlns:a16="http://schemas.microsoft.com/office/drawing/2014/main" id="{2511DBC0-86F7-4B2E-2FA8-27312A89E8D4}"/>
              </a:ext>
            </a:extLst>
          </p:cNvPr>
          <p:cNvGrpSpPr/>
          <p:nvPr/>
        </p:nvGrpSpPr>
        <p:grpSpPr>
          <a:xfrm>
            <a:off x="6446160" y="2266920"/>
            <a:ext cx="662400" cy="327600"/>
            <a:chOff x="6446160" y="2266920"/>
            <a:chExt cx="662400" cy="327600"/>
          </a:xfrm>
        </p:grpSpPr>
        <mc:AlternateContent xmlns:mc="http://schemas.openxmlformats.org/markup-compatibility/2006" xmlns:p14="http://schemas.microsoft.com/office/powerpoint/2010/main">
          <mc:Choice Requires="p14">
            <p:contentPart p14:bwMode="auto" r:id="rId95">
              <p14:nvContentPartPr>
                <p14:cNvPr id="50" name="Ink 49">
                  <a:extLst>
                    <a:ext uri="{FF2B5EF4-FFF2-40B4-BE49-F238E27FC236}">
                      <a16:creationId xmlns:a16="http://schemas.microsoft.com/office/drawing/2014/main" id="{7B9059E4-8835-0723-1FB3-E052872C1919}"/>
                    </a:ext>
                  </a:extLst>
                </p14:cNvPr>
                <p14:cNvContentPartPr/>
                <p14:nvPr/>
              </p14:nvContentPartPr>
              <p14:xfrm>
                <a:off x="6446160" y="2266920"/>
                <a:ext cx="358200" cy="259560"/>
              </p14:xfrm>
            </p:contentPart>
          </mc:Choice>
          <mc:Fallback xmlns="">
            <p:pic>
              <p:nvPicPr>
                <p:cNvPr id="50" name="Ink 49">
                  <a:extLst>
                    <a:ext uri="{FF2B5EF4-FFF2-40B4-BE49-F238E27FC236}">
                      <a16:creationId xmlns:a16="http://schemas.microsoft.com/office/drawing/2014/main" id="{7B9059E4-8835-0723-1FB3-E052872C1919}"/>
                    </a:ext>
                  </a:extLst>
                </p:cNvPr>
                <p:cNvPicPr/>
                <p:nvPr/>
              </p:nvPicPr>
              <p:blipFill>
                <a:blip r:embed="rId96"/>
                <a:stretch>
                  <a:fillRect/>
                </a:stretch>
              </p:blipFill>
              <p:spPr>
                <a:xfrm>
                  <a:off x="6428160" y="2248895"/>
                  <a:ext cx="393840" cy="29525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Ink 50">
                  <a:extLst>
                    <a:ext uri="{FF2B5EF4-FFF2-40B4-BE49-F238E27FC236}">
                      <a16:creationId xmlns:a16="http://schemas.microsoft.com/office/drawing/2014/main" id="{509BAE7A-0C60-CFA7-4AE4-B1E1C6FEED63}"/>
                    </a:ext>
                  </a:extLst>
                </p14:cNvPr>
                <p14:cNvContentPartPr/>
                <p14:nvPr/>
              </p14:nvContentPartPr>
              <p14:xfrm>
                <a:off x="6959880" y="2574360"/>
                <a:ext cx="148680" cy="20160"/>
              </p14:xfrm>
            </p:contentPart>
          </mc:Choice>
          <mc:Fallback xmlns="">
            <p:pic>
              <p:nvPicPr>
                <p:cNvPr id="51" name="Ink 50">
                  <a:extLst>
                    <a:ext uri="{FF2B5EF4-FFF2-40B4-BE49-F238E27FC236}">
                      <a16:creationId xmlns:a16="http://schemas.microsoft.com/office/drawing/2014/main" id="{509BAE7A-0C60-CFA7-4AE4-B1E1C6FEED63}"/>
                    </a:ext>
                  </a:extLst>
                </p:cNvPr>
                <p:cNvPicPr/>
                <p:nvPr/>
              </p:nvPicPr>
              <p:blipFill>
                <a:blip r:embed="rId98"/>
                <a:stretch>
                  <a:fillRect/>
                </a:stretch>
              </p:blipFill>
              <p:spPr>
                <a:xfrm>
                  <a:off x="6941880" y="2556360"/>
                  <a:ext cx="184320" cy="5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52" name="Ink 51">
                <a:extLst>
                  <a:ext uri="{FF2B5EF4-FFF2-40B4-BE49-F238E27FC236}">
                    <a16:creationId xmlns:a16="http://schemas.microsoft.com/office/drawing/2014/main" id="{30E578C9-1175-8168-BC2D-27FCB4493233}"/>
                  </a:ext>
                </a:extLst>
              </p14:cNvPr>
              <p14:cNvContentPartPr/>
              <p14:nvPr/>
            </p14:nvContentPartPr>
            <p14:xfrm>
              <a:off x="7271280" y="2493360"/>
              <a:ext cx="484560" cy="74520"/>
            </p14:xfrm>
          </p:contentPart>
        </mc:Choice>
        <mc:Fallback xmlns="">
          <p:pic>
            <p:nvPicPr>
              <p:cNvPr id="52" name="Ink 51">
                <a:extLst>
                  <a:ext uri="{FF2B5EF4-FFF2-40B4-BE49-F238E27FC236}">
                    <a16:creationId xmlns:a16="http://schemas.microsoft.com/office/drawing/2014/main" id="{30E578C9-1175-8168-BC2D-27FCB4493233}"/>
                  </a:ext>
                </a:extLst>
              </p:cNvPr>
              <p:cNvPicPr/>
              <p:nvPr/>
            </p:nvPicPr>
            <p:blipFill>
              <a:blip r:embed="rId100"/>
              <a:stretch>
                <a:fillRect/>
              </a:stretch>
            </p:blipFill>
            <p:spPr>
              <a:xfrm>
                <a:off x="7253280" y="2475360"/>
                <a:ext cx="5202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5" name="Ink 14">
                <a:extLst>
                  <a:ext uri="{FF2B5EF4-FFF2-40B4-BE49-F238E27FC236}">
                    <a16:creationId xmlns:a16="http://schemas.microsoft.com/office/drawing/2014/main" id="{21B03741-61E2-50DF-911F-719BD7E3A645}"/>
                  </a:ext>
                </a:extLst>
              </p14:cNvPr>
              <p14:cNvContentPartPr/>
              <p14:nvPr/>
            </p14:nvContentPartPr>
            <p14:xfrm>
              <a:off x="7026840" y="2358360"/>
              <a:ext cx="62280" cy="660600"/>
            </p14:xfrm>
          </p:contentPart>
        </mc:Choice>
        <mc:Fallback xmlns="">
          <p:pic>
            <p:nvPicPr>
              <p:cNvPr id="15" name="Ink 14">
                <a:extLst>
                  <a:ext uri="{FF2B5EF4-FFF2-40B4-BE49-F238E27FC236}">
                    <a16:creationId xmlns:a16="http://schemas.microsoft.com/office/drawing/2014/main" id="{21B03741-61E2-50DF-911F-719BD7E3A645}"/>
                  </a:ext>
                </a:extLst>
              </p:cNvPr>
              <p:cNvPicPr/>
              <p:nvPr/>
            </p:nvPicPr>
            <p:blipFill>
              <a:blip r:embed="rId102"/>
              <a:stretch>
                <a:fillRect/>
              </a:stretch>
            </p:blipFill>
            <p:spPr>
              <a:xfrm>
                <a:off x="7008840" y="2340360"/>
                <a:ext cx="97920" cy="696240"/>
              </a:xfrm>
              <a:prstGeom prst="rect">
                <a:avLst/>
              </a:prstGeom>
            </p:spPr>
          </p:pic>
        </mc:Fallback>
      </mc:AlternateContent>
      <p:grpSp>
        <p:nvGrpSpPr>
          <p:cNvPr id="19" name="Group 18">
            <a:extLst>
              <a:ext uri="{FF2B5EF4-FFF2-40B4-BE49-F238E27FC236}">
                <a16:creationId xmlns:a16="http://schemas.microsoft.com/office/drawing/2014/main" id="{3A18FD29-B375-1F28-6560-391247C9B356}"/>
              </a:ext>
            </a:extLst>
          </p:cNvPr>
          <p:cNvGrpSpPr/>
          <p:nvPr/>
        </p:nvGrpSpPr>
        <p:grpSpPr>
          <a:xfrm>
            <a:off x="7387200" y="2689560"/>
            <a:ext cx="205920" cy="333720"/>
            <a:chOff x="7387200" y="2689560"/>
            <a:chExt cx="205920" cy="333720"/>
          </a:xfrm>
        </p:grpSpPr>
        <mc:AlternateContent xmlns:mc="http://schemas.openxmlformats.org/markup-compatibility/2006" xmlns:p14="http://schemas.microsoft.com/office/powerpoint/2010/main">
          <mc:Choice Requires="p14">
            <p:contentPart p14:bwMode="auto" r:id="rId103">
              <p14:nvContentPartPr>
                <p14:cNvPr id="16" name="Ink 15">
                  <a:extLst>
                    <a:ext uri="{FF2B5EF4-FFF2-40B4-BE49-F238E27FC236}">
                      <a16:creationId xmlns:a16="http://schemas.microsoft.com/office/drawing/2014/main" id="{8558DD42-512D-38EF-B418-64DE3AD25168}"/>
                    </a:ext>
                  </a:extLst>
                </p14:cNvPr>
                <p14:cNvContentPartPr/>
                <p14:nvPr/>
              </p14:nvContentPartPr>
              <p14:xfrm>
                <a:off x="7387200" y="2689560"/>
                <a:ext cx="178560" cy="12600"/>
              </p14:xfrm>
            </p:contentPart>
          </mc:Choice>
          <mc:Fallback xmlns="">
            <p:pic>
              <p:nvPicPr>
                <p:cNvPr id="16" name="Ink 15">
                  <a:extLst>
                    <a:ext uri="{FF2B5EF4-FFF2-40B4-BE49-F238E27FC236}">
                      <a16:creationId xmlns:a16="http://schemas.microsoft.com/office/drawing/2014/main" id="{8558DD42-512D-38EF-B418-64DE3AD25168}"/>
                    </a:ext>
                  </a:extLst>
                </p:cNvPr>
                <p:cNvPicPr/>
                <p:nvPr/>
              </p:nvPicPr>
              <p:blipFill>
                <a:blip r:embed="rId104"/>
                <a:stretch>
                  <a:fillRect/>
                </a:stretch>
              </p:blipFill>
              <p:spPr>
                <a:xfrm>
                  <a:off x="7369200" y="2671560"/>
                  <a:ext cx="2142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8" name="Ink 17">
                  <a:extLst>
                    <a:ext uri="{FF2B5EF4-FFF2-40B4-BE49-F238E27FC236}">
                      <a16:creationId xmlns:a16="http://schemas.microsoft.com/office/drawing/2014/main" id="{8153DC17-03DC-4E91-E338-3BD84831C815}"/>
                    </a:ext>
                  </a:extLst>
                </p14:cNvPr>
                <p14:cNvContentPartPr/>
                <p14:nvPr/>
              </p14:nvContentPartPr>
              <p14:xfrm>
                <a:off x="7402680" y="2722680"/>
                <a:ext cx="190440" cy="300600"/>
              </p14:xfrm>
            </p:contentPart>
          </mc:Choice>
          <mc:Fallback xmlns="">
            <p:pic>
              <p:nvPicPr>
                <p:cNvPr id="18" name="Ink 17">
                  <a:extLst>
                    <a:ext uri="{FF2B5EF4-FFF2-40B4-BE49-F238E27FC236}">
                      <a16:creationId xmlns:a16="http://schemas.microsoft.com/office/drawing/2014/main" id="{8153DC17-03DC-4E91-E338-3BD84831C815}"/>
                    </a:ext>
                  </a:extLst>
                </p:cNvPr>
                <p:cNvPicPr/>
                <p:nvPr/>
              </p:nvPicPr>
              <p:blipFill>
                <a:blip r:embed="rId106"/>
                <a:stretch>
                  <a:fillRect/>
                </a:stretch>
              </p:blipFill>
              <p:spPr>
                <a:xfrm>
                  <a:off x="7385040" y="2705040"/>
                  <a:ext cx="226080" cy="336240"/>
                </a:xfrm>
                <a:prstGeom prst="rect">
                  <a:avLst/>
                </a:prstGeom>
              </p:spPr>
            </p:pic>
          </mc:Fallback>
        </mc:AlternateContent>
      </p:grpSp>
      <p:sp>
        <p:nvSpPr>
          <p:cNvPr id="20" name="TextBox 19">
            <a:extLst>
              <a:ext uri="{FF2B5EF4-FFF2-40B4-BE49-F238E27FC236}">
                <a16:creationId xmlns:a16="http://schemas.microsoft.com/office/drawing/2014/main" id="{5D31097D-5750-1467-DD4B-481C1DDBF18F}"/>
              </a:ext>
            </a:extLst>
          </p:cNvPr>
          <p:cNvSpPr txBox="1"/>
          <p:nvPr/>
        </p:nvSpPr>
        <p:spPr>
          <a:xfrm>
            <a:off x="714000" y="1341065"/>
            <a:ext cx="6255600" cy="369332"/>
          </a:xfrm>
          <a:prstGeom prst="rect">
            <a:avLst/>
          </a:prstGeom>
          <a:noFill/>
        </p:spPr>
        <p:txBody>
          <a:bodyPr wrap="square">
            <a:spAutoFit/>
          </a:bodyPr>
          <a:lstStyle/>
          <a:p>
            <a:r>
              <a:rPr lang="en-US" sz="1800" dirty="0">
                <a:solidFill>
                  <a:schemeClr val="bg1"/>
                </a:solidFill>
                <a:latin typeface="Montserrat SemiBold" pitchFamily="2" charset="0"/>
              </a:rPr>
              <a:t>Another edge &lt; 6 here!</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17434592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195</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5. Let’s Play A Game!</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grpSp>
        <p:nvGrpSpPr>
          <p:cNvPr id="477" name="Group 476">
            <a:extLst>
              <a:ext uri="{FF2B5EF4-FFF2-40B4-BE49-F238E27FC236}">
                <a16:creationId xmlns:a16="http://schemas.microsoft.com/office/drawing/2014/main" id="{8C355384-4392-587B-5C73-F2A8DF75D9E8}"/>
              </a:ext>
            </a:extLst>
          </p:cNvPr>
          <p:cNvGrpSpPr/>
          <p:nvPr/>
        </p:nvGrpSpPr>
        <p:grpSpPr>
          <a:xfrm>
            <a:off x="1669584" y="2229024"/>
            <a:ext cx="1568880" cy="2775960"/>
            <a:chOff x="1669584" y="2229024"/>
            <a:chExt cx="1568880" cy="2775960"/>
          </a:xfrm>
        </p:grpSpPr>
        <mc:AlternateContent xmlns:mc="http://schemas.openxmlformats.org/markup-compatibility/2006" xmlns:p14="http://schemas.microsoft.com/office/powerpoint/2010/main">
          <mc:Choice Requires="p14">
            <p:contentPart p14:bwMode="auto" r:id="rId3">
              <p14:nvContentPartPr>
                <p14:cNvPr id="438" name="Ink 437">
                  <a:extLst>
                    <a:ext uri="{FF2B5EF4-FFF2-40B4-BE49-F238E27FC236}">
                      <a16:creationId xmlns:a16="http://schemas.microsoft.com/office/drawing/2014/main" id="{F2E5B21F-8593-9587-F4A7-3C66C104C916}"/>
                    </a:ext>
                  </a:extLst>
                </p14:cNvPr>
                <p14:cNvContentPartPr/>
                <p14:nvPr/>
              </p14:nvContentPartPr>
              <p14:xfrm>
                <a:off x="1703064" y="2351784"/>
                <a:ext cx="199800" cy="1086840"/>
              </p14:xfrm>
            </p:contentPart>
          </mc:Choice>
          <mc:Fallback xmlns="">
            <p:pic>
              <p:nvPicPr>
                <p:cNvPr id="438" name="Ink 437">
                  <a:extLst>
                    <a:ext uri="{FF2B5EF4-FFF2-40B4-BE49-F238E27FC236}">
                      <a16:creationId xmlns:a16="http://schemas.microsoft.com/office/drawing/2014/main" id="{F2E5B21F-8593-9587-F4A7-3C66C104C916}"/>
                    </a:ext>
                  </a:extLst>
                </p:cNvPr>
                <p:cNvPicPr/>
                <p:nvPr/>
              </p:nvPicPr>
              <p:blipFill>
                <a:blip r:embed="rId4"/>
                <a:stretch>
                  <a:fillRect/>
                </a:stretch>
              </p:blipFill>
              <p:spPr>
                <a:xfrm>
                  <a:off x="1685032" y="2333784"/>
                  <a:ext cx="235504" cy="1122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39" name="Ink 438">
                  <a:extLst>
                    <a:ext uri="{FF2B5EF4-FFF2-40B4-BE49-F238E27FC236}">
                      <a16:creationId xmlns:a16="http://schemas.microsoft.com/office/drawing/2014/main" id="{D8F86207-FB88-3547-F594-5AC5B3CC4BB2}"/>
                    </a:ext>
                  </a:extLst>
                </p14:cNvPr>
                <p14:cNvContentPartPr/>
                <p14:nvPr/>
              </p14:nvContentPartPr>
              <p14:xfrm>
                <a:off x="1782984" y="2229024"/>
                <a:ext cx="1190160" cy="173520"/>
              </p14:xfrm>
            </p:contentPart>
          </mc:Choice>
          <mc:Fallback xmlns="">
            <p:pic>
              <p:nvPicPr>
                <p:cNvPr id="439" name="Ink 438">
                  <a:extLst>
                    <a:ext uri="{FF2B5EF4-FFF2-40B4-BE49-F238E27FC236}">
                      <a16:creationId xmlns:a16="http://schemas.microsoft.com/office/drawing/2014/main" id="{D8F86207-FB88-3547-F594-5AC5B3CC4BB2}"/>
                    </a:ext>
                  </a:extLst>
                </p:cNvPr>
                <p:cNvPicPr/>
                <p:nvPr/>
              </p:nvPicPr>
              <p:blipFill>
                <a:blip r:embed="rId6"/>
                <a:stretch>
                  <a:fillRect/>
                </a:stretch>
              </p:blipFill>
              <p:spPr>
                <a:xfrm>
                  <a:off x="1764984" y="2210987"/>
                  <a:ext cx="1225800" cy="20923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40" name="Ink 439">
                  <a:extLst>
                    <a:ext uri="{FF2B5EF4-FFF2-40B4-BE49-F238E27FC236}">
                      <a16:creationId xmlns:a16="http://schemas.microsoft.com/office/drawing/2014/main" id="{AF268B45-6057-10DE-E471-FA97E4631961}"/>
                    </a:ext>
                  </a:extLst>
                </p14:cNvPr>
                <p14:cNvContentPartPr/>
                <p14:nvPr/>
              </p14:nvContentPartPr>
              <p14:xfrm>
                <a:off x="2957664" y="2275824"/>
                <a:ext cx="95400" cy="1061280"/>
              </p14:xfrm>
            </p:contentPart>
          </mc:Choice>
          <mc:Fallback xmlns="">
            <p:pic>
              <p:nvPicPr>
                <p:cNvPr id="440" name="Ink 439">
                  <a:extLst>
                    <a:ext uri="{FF2B5EF4-FFF2-40B4-BE49-F238E27FC236}">
                      <a16:creationId xmlns:a16="http://schemas.microsoft.com/office/drawing/2014/main" id="{AF268B45-6057-10DE-E471-FA97E4631961}"/>
                    </a:ext>
                  </a:extLst>
                </p:cNvPr>
                <p:cNvPicPr/>
                <p:nvPr/>
              </p:nvPicPr>
              <p:blipFill>
                <a:blip r:embed="rId8"/>
                <a:stretch>
                  <a:fillRect/>
                </a:stretch>
              </p:blipFill>
              <p:spPr>
                <a:xfrm>
                  <a:off x="2939664" y="2257824"/>
                  <a:ext cx="131040" cy="1096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42" name="Ink 441">
                  <a:extLst>
                    <a:ext uri="{FF2B5EF4-FFF2-40B4-BE49-F238E27FC236}">
                      <a16:creationId xmlns:a16="http://schemas.microsoft.com/office/drawing/2014/main" id="{18C97BBE-5562-5ED0-7B3C-0CE6C457A983}"/>
                    </a:ext>
                  </a:extLst>
                </p14:cNvPr>
                <p14:cNvContentPartPr/>
                <p14:nvPr/>
              </p14:nvContentPartPr>
              <p14:xfrm>
                <a:off x="1932384" y="3311904"/>
                <a:ext cx="1045800" cy="230400"/>
              </p14:xfrm>
            </p:contentPart>
          </mc:Choice>
          <mc:Fallback xmlns="">
            <p:pic>
              <p:nvPicPr>
                <p:cNvPr id="442" name="Ink 441">
                  <a:extLst>
                    <a:ext uri="{FF2B5EF4-FFF2-40B4-BE49-F238E27FC236}">
                      <a16:creationId xmlns:a16="http://schemas.microsoft.com/office/drawing/2014/main" id="{18C97BBE-5562-5ED0-7B3C-0CE6C457A983}"/>
                    </a:ext>
                  </a:extLst>
                </p:cNvPr>
                <p:cNvPicPr/>
                <p:nvPr/>
              </p:nvPicPr>
              <p:blipFill>
                <a:blip r:embed="rId10"/>
                <a:stretch>
                  <a:fillRect/>
                </a:stretch>
              </p:blipFill>
              <p:spPr>
                <a:xfrm>
                  <a:off x="1914384" y="3293904"/>
                  <a:ext cx="10814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55" name="Ink 454">
                  <a:extLst>
                    <a:ext uri="{FF2B5EF4-FFF2-40B4-BE49-F238E27FC236}">
                      <a16:creationId xmlns:a16="http://schemas.microsoft.com/office/drawing/2014/main" id="{B2517A31-9A3B-41F7-35C5-D3C2B89F009B}"/>
                    </a:ext>
                  </a:extLst>
                </p14:cNvPr>
                <p14:cNvContentPartPr/>
                <p14:nvPr/>
              </p14:nvContentPartPr>
              <p14:xfrm>
                <a:off x="2190864" y="2690184"/>
                <a:ext cx="164520" cy="231120"/>
              </p14:xfrm>
            </p:contentPart>
          </mc:Choice>
          <mc:Fallback xmlns="">
            <p:pic>
              <p:nvPicPr>
                <p:cNvPr id="455" name="Ink 454">
                  <a:extLst>
                    <a:ext uri="{FF2B5EF4-FFF2-40B4-BE49-F238E27FC236}">
                      <a16:creationId xmlns:a16="http://schemas.microsoft.com/office/drawing/2014/main" id="{B2517A31-9A3B-41F7-35C5-D3C2B89F009B}"/>
                    </a:ext>
                  </a:extLst>
                </p:cNvPr>
                <p:cNvPicPr/>
                <p:nvPr/>
              </p:nvPicPr>
              <p:blipFill>
                <a:blip r:embed="rId12"/>
                <a:stretch>
                  <a:fillRect/>
                </a:stretch>
              </p:blipFill>
              <p:spPr>
                <a:xfrm>
                  <a:off x="2172864" y="2672184"/>
                  <a:ext cx="2001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56" name="Ink 455">
                  <a:extLst>
                    <a:ext uri="{FF2B5EF4-FFF2-40B4-BE49-F238E27FC236}">
                      <a16:creationId xmlns:a16="http://schemas.microsoft.com/office/drawing/2014/main" id="{B3729272-7B25-794A-9E56-5CB8DC63AA51}"/>
                    </a:ext>
                  </a:extLst>
                </p14:cNvPr>
                <p14:cNvContentPartPr/>
                <p14:nvPr/>
              </p14:nvContentPartPr>
              <p14:xfrm>
                <a:off x="2574984" y="2649504"/>
                <a:ext cx="136800" cy="181440"/>
              </p14:xfrm>
            </p:contentPart>
          </mc:Choice>
          <mc:Fallback xmlns="">
            <p:pic>
              <p:nvPicPr>
                <p:cNvPr id="456" name="Ink 455">
                  <a:extLst>
                    <a:ext uri="{FF2B5EF4-FFF2-40B4-BE49-F238E27FC236}">
                      <a16:creationId xmlns:a16="http://schemas.microsoft.com/office/drawing/2014/main" id="{B3729272-7B25-794A-9E56-5CB8DC63AA51}"/>
                    </a:ext>
                  </a:extLst>
                </p:cNvPr>
                <p:cNvPicPr/>
                <p:nvPr/>
              </p:nvPicPr>
              <p:blipFill>
                <a:blip r:embed="rId14"/>
                <a:stretch>
                  <a:fillRect/>
                </a:stretch>
              </p:blipFill>
              <p:spPr>
                <a:xfrm>
                  <a:off x="2557031" y="2631504"/>
                  <a:ext cx="172346"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9" name="Ink 458">
                  <a:extLst>
                    <a:ext uri="{FF2B5EF4-FFF2-40B4-BE49-F238E27FC236}">
                      <a16:creationId xmlns:a16="http://schemas.microsoft.com/office/drawing/2014/main" id="{2B46CFD2-F0A7-D838-8D04-B5831E51A528}"/>
                    </a:ext>
                  </a:extLst>
                </p14:cNvPr>
                <p14:cNvContentPartPr/>
                <p14:nvPr/>
              </p14:nvContentPartPr>
              <p14:xfrm>
                <a:off x="1669584" y="3634824"/>
                <a:ext cx="80280" cy="1264320"/>
              </p14:xfrm>
            </p:contentPart>
          </mc:Choice>
          <mc:Fallback xmlns="">
            <p:pic>
              <p:nvPicPr>
                <p:cNvPr id="459" name="Ink 458">
                  <a:extLst>
                    <a:ext uri="{FF2B5EF4-FFF2-40B4-BE49-F238E27FC236}">
                      <a16:creationId xmlns:a16="http://schemas.microsoft.com/office/drawing/2014/main" id="{2B46CFD2-F0A7-D838-8D04-B5831E51A528}"/>
                    </a:ext>
                  </a:extLst>
                </p:cNvPr>
                <p:cNvPicPr/>
                <p:nvPr/>
              </p:nvPicPr>
              <p:blipFill>
                <a:blip r:embed="rId16"/>
                <a:stretch>
                  <a:fillRect/>
                </a:stretch>
              </p:blipFill>
              <p:spPr>
                <a:xfrm>
                  <a:off x="1651584" y="3616824"/>
                  <a:ext cx="115920" cy="1299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3" name="Ink 462">
                  <a:extLst>
                    <a:ext uri="{FF2B5EF4-FFF2-40B4-BE49-F238E27FC236}">
                      <a16:creationId xmlns:a16="http://schemas.microsoft.com/office/drawing/2014/main" id="{E2EE26EA-CE2D-4EE3-02CC-7E26FD35FF02}"/>
                    </a:ext>
                  </a:extLst>
                </p14:cNvPr>
                <p14:cNvContentPartPr/>
                <p14:nvPr/>
              </p14:nvContentPartPr>
              <p14:xfrm>
                <a:off x="3013464" y="3556704"/>
                <a:ext cx="160920" cy="1189080"/>
              </p14:xfrm>
            </p:contentPart>
          </mc:Choice>
          <mc:Fallback xmlns="">
            <p:pic>
              <p:nvPicPr>
                <p:cNvPr id="463" name="Ink 462">
                  <a:extLst>
                    <a:ext uri="{FF2B5EF4-FFF2-40B4-BE49-F238E27FC236}">
                      <a16:creationId xmlns:a16="http://schemas.microsoft.com/office/drawing/2014/main" id="{E2EE26EA-CE2D-4EE3-02CC-7E26FD35FF02}"/>
                    </a:ext>
                  </a:extLst>
                </p:cNvPr>
                <p:cNvPicPr/>
                <p:nvPr/>
              </p:nvPicPr>
              <p:blipFill>
                <a:blip r:embed="rId18"/>
                <a:stretch>
                  <a:fillRect/>
                </a:stretch>
              </p:blipFill>
              <p:spPr>
                <a:xfrm>
                  <a:off x="2995464" y="3538704"/>
                  <a:ext cx="196560" cy="1224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64" name="Ink 463">
                  <a:extLst>
                    <a:ext uri="{FF2B5EF4-FFF2-40B4-BE49-F238E27FC236}">
                      <a16:creationId xmlns:a16="http://schemas.microsoft.com/office/drawing/2014/main" id="{18FB31EC-C576-3CCD-E4A7-1A9DA4DB5FA4}"/>
                    </a:ext>
                  </a:extLst>
                </p14:cNvPr>
                <p14:cNvContentPartPr/>
                <p14:nvPr/>
              </p14:nvContentPartPr>
              <p14:xfrm>
                <a:off x="3140184" y="4519344"/>
                <a:ext cx="98280" cy="485640"/>
              </p14:xfrm>
            </p:contentPart>
          </mc:Choice>
          <mc:Fallback xmlns="">
            <p:pic>
              <p:nvPicPr>
                <p:cNvPr id="464" name="Ink 463">
                  <a:extLst>
                    <a:ext uri="{FF2B5EF4-FFF2-40B4-BE49-F238E27FC236}">
                      <a16:creationId xmlns:a16="http://schemas.microsoft.com/office/drawing/2014/main" id="{18FB31EC-C576-3CCD-E4A7-1A9DA4DB5FA4}"/>
                    </a:ext>
                  </a:extLst>
                </p:cNvPr>
                <p:cNvPicPr/>
                <p:nvPr/>
              </p:nvPicPr>
              <p:blipFill>
                <a:blip r:embed="rId20"/>
                <a:stretch>
                  <a:fillRect/>
                </a:stretch>
              </p:blipFill>
              <p:spPr>
                <a:xfrm>
                  <a:off x="3122184" y="4501344"/>
                  <a:ext cx="13392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75" name="Ink 474">
                  <a:extLst>
                    <a:ext uri="{FF2B5EF4-FFF2-40B4-BE49-F238E27FC236}">
                      <a16:creationId xmlns:a16="http://schemas.microsoft.com/office/drawing/2014/main" id="{4C182A4E-77E1-5873-7AF9-865AAFD8B0F6}"/>
                    </a:ext>
                  </a:extLst>
                </p14:cNvPr>
                <p14:cNvContentPartPr/>
                <p14:nvPr/>
              </p14:nvContentPartPr>
              <p14:xfrm>
                <a:off x="1895040" y="3427920"/>
                <a:ext cx="34920" cy="104040"/>
              </p14:xfrm>
            </p:contentPart>
          </mc:Choice>
          <mc:Fallback xmlns="">
            <p:pic>
              <p:nvPicPr>
                <p:cNvPr id="475" name="Ink 474">
                  <a:extLst>
                    <a:ext uri="{FF2B5EF4-FFF2-40B4-BE49-F238E27FC236}">
                      <a16:creationId xmlns:a16="http://schemas.microsoft.com/office/drawing/2014/main" id="{4C182A4E-77E1-5873-7AF9-865AAFD8B0F6}"/>
                    </a:ext>
                  </a:extLst>
                </p:cNvPr>
                <p:cNvPicPr/>
                <p:nvPr/>
              </p:nvPicPr>
              <p:blipFill>
                <a:blip r:embed="rId22"/>
                <a:stretch>
                  <a:fillRect/>
                </a:stretch>
              </p:blipFill>
              <p:spPr>
                <a:xfrm>
                  <a:off x="1877040" y="3409920"/>
                  <a:ext cx="705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76" name="Ink 475">
                  <a:extLst>
                    <a:ext uri="{FF2B5EF4-FFF2-40B4-BE49-F238E27FC236}">
                      <a16:creationId xmlns:a16="http://schemas.microsoft.com/office/drawing/2014/main" id="{26D3CF85-BC98-4D8F-F361-F93BEB09FD9D}"/>
                    </a:ext>
                  </a:extLst>
                </p14:cNvPr>
                <p14:cNvContentPartPr/>
                <p14:nvPr/>
              </p14:nvContentPartPr>
              <p14:xfrm>
                <a:off x="1891800" y="3418200"/>
                <a:ext cx="21960" cy="109080"/>
              </p14:xfrm>
            </p:contentPart>
          </mc:Choice>
          <mc:Fallback xmlns="">
            <p:pic>
              <p:nvPicPr>
                <p:cNvPr id="476" name="Ink 475">
                  <a:extLst>
                    <a:ext uri="{FF2B5EF4-FFF2-40B4-BE49-F238E27FC236}">
                      <a16:creationId xmlns:a16="http://schemas.microsoft.com/office/drawing/2014/main" id="{26D3CF85-BC98-4D8F-F361-F93BEB09FD9D}"/>
                    </a:ext>
                  </a:extLst>
                </p:cNvPr>
                <p:cNvPicPr/>
                <p:nvPr/>
              </p:nvPicPr>
              <p:blipFill>
                <a:blip r:embed="rId24"/>
                <a:stretch>
                  <a:fillRect/>
                </a:stretch>
              </p:blipFill>
              <p:spPr>
                <a:xfrm>
                  <a:off x="1874090" y="3400200"/>
                  <a:ext cx="57025"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478" name="Ink 477">
                <a:extLst>
                  <a:ext uri="{FF2B5EF4-FFF2-40B4-BE49-F238E27FC236}">
                    <a16:creationId xmlns:a16="http://schemas.microsoft.com/office/drawing/2014/main" id="{73DA06FB-D91C-344A-134E-2F8A94709066}"/>
                  </a:ext>
                </a:extLst>
              </p14:cNvPr>
              <p14:cNvContentPartPr/>
              <p14:nvPr/>
            </p14:nvContentPartPr>
            <p14:xfrm>
              <a:off x="1674000" y="4806360"/>
              <a:ext cx="37800" cy="375120"/>
            </p14:xfrm>
          </p:contentPart>
        </mc:Choice>
        <mc:Fallback xmlns="">
          <p:pic>
            <p:nvPicPr>
              <p:cNvPr id="478" name="Ink 477">
                <a:extLst>
                  <a:ext uri="{FF2B5EF4-FFF2-40B4-BE49-F238E27FC236}">
                    <a16:creationId xmlns:a16="http://schemas.microsoft.com/office/drawing/2014/main" id="{73DA06FB-D91C-344A-134E-2F8A94709066}"/>
                  </a:ext>
                </a:extLst>
              </p:cNvPr>
              <p:cNvPicPr/>
              <p:nvPr/>
            </p:nvPicPr>
            <p:blipFill>
              <a:blip r:embed="rId26"/>
              <a:stretch>
                <a:fillRect/>
              </a:stretch>
            </p:blipFill>
            <p:spPr>
              <a:xfrm>
                <a:off x="1656170" y="4788360"/>
                <a:ext cx="73104" cy="410760"/>
              </a:xfrm>
              <a:prstGeom prst="rect">
                <a:avLst/>
              </a:prstGeom>
            </p:spPr>
          </p:pic>
        </mc:Fallback>
      </mc:AlternateContent>
      <p:grpSp>
        <p:nvGrpSpPr>
          <p:cNvPr id="12" name="Group 11">
            <a:extLst>
              <a:ext uri="{FF2B5EF4-FFF2-40B4-BE49-F238E27FC236}">
                <a16:creationId xmlns:a16="http://schemas.microsoft.com/office/drawing/2014/main" id="{B938A32B-0D3A-76A7-4D65-35553692B0BE}"/>
              </a:ext>
            </a:extLst>
          </p:cNvPr>
          <p:cNvGrpSpPr/>
          <p:nvPr/>
        </p:nvGrpSpPr>
        <p:grpSpPr>
          <a:xfrm>
            <a:off x="3020600" y="2851920"/>
            <a:ext cx="824040" cy="1055880"/>
            <a:chOff x="3020600" y="2851920"/>
            <a:chExt cx="824040" cy="1055880"/>
          </a:xfrm>
        </p:grpSpPr>
        <mc:AlternateContent xmlns:mc="http://schemas.openxmlformats.org/markup-compatibility/2006" xmlns:p14="http://schemas.microsoft.com/office/powerpoint/2010/main">
          <mc:Choice Requires="p14">
            <p:contentPart p14:bwMode="auto" r:id="rId27">
              <p14:nvContentPartPr>
                <p14:cNvPr id="2" name="Ink 1">
                  <a:extLst>
                    <a:ext uri="{FF2B5EF4-FFF2-40B4-BE49-F238E27FC236}">
                      <a16:creationId xmlns:a16="http://schemas.microsoft.com/office/drawing/2014/main" id="{645DCFD1-0ADA-8363-8996-F9A17B34D439}"/>
                    </a:ext>
                  </a:extLst>
                </p14:cNvPr>
                <p14:cNvContentPartPr/>
                <p14:nvPr/>
              </p14:nvContentPartPr>
              <p14:xfrm>
                <a:off x="3020600" y="3353400"/>
                <a:ext cx="429840" cy="347040"/>
              </p14:xfrm>
            </p:contentPart>
          </mc:Choice>
          <mc:Fallback xmlns="">
            <p:pic>
              <p:nvPicPr>
                <p:cNvPr id="2" name="Ink 1">
                  <a:extLst>
                    <a:ext uri="{FF2B5EF4-FFF2-40B4-BE49-F238E27FC236}">
                      <a16:creationId xmlns:a16="http://schemas.microsoft.com/office/drawing/2014/main" id="{645DCFD1-0ADA-8363-8996-F9A17B34D439}"/>
                    </a:ext>
                  </a:extLst>
                </p:cNvPr>
                <p:cNvPicPr/>
                <p:nvPr/>
              </p:nvPicPr>
              <p:blipFill>
                <a:blip r:embed="rId28"/>
                <a:stretch>
                  <a:fillRect/>
                </a:stretch>
              </p:blipFill>
              <p:spPr>
                <a:xfrm>
                  <a:off x="3002600" y="3335400"/>
                  <a:ext cx="46548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 name="Ink 2">
                  <a:extLst>
                    <a:ext uri="{FF2B5EF4-FFF2-40B4-BE49-F238E27FC236}">
                      <a16:creationId xmlns:a16="http://schemas.microsoft.com/office/drawing/2014/main" id="{D1E8E90C-477F-DFA3-7631-4755A7ADE3BF}"/>
                    </a:ext>
                  </a:extLst>
                </p14:cNvPr>
                <p14:cNvContentPartPr/>
                <p14:nvPr/>
              </p14:nvContentPartPr>
              <p14:xfrm>
                <a:off x="3148400" y="3576600"/>
                <a:ext cx="387360" cy="331200"/>
              </p14:xfrm>
            </p:contentPart>
          </mc:Choice>
          <mc:Fallback xmlns="">
            <p:pic>
              <p:nvPicPr>
                <p:cNvPr id="3" name="Ink 2">
                  <a:extLst>
                    <a:ext uri="{FF2B5EF4-FFF2-40B4-BE49-F238E27FC236}">
                      <a16:creationId xmlns:a16="http://schemas.microsoft.com/office/drawing/2014/main" id="{D1E8E90C-477F-DFA3-7631-4755A7ADE3BF}"/>
                    </a:ext>
                  </a:extLst>
                </p:cNvPr>
                <p:cNvPicPr/>
                <p:nvPr/>
              </p:nvPicPr>
              <p:blipFill>
                <a:blip r:embed="rId30"/>
                <a:stretch>
                  <a:fillRect/>
                </a:stretch>
              </p:blipFill>
              <p:spPr>
                <a:xfrm>
                  <a:off x="3130400" y="3558600"/>
                  <a:ext cx="42300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 name="Ink 4">
                  <a:extLst>
                    <a:ext uri="{FF2B5EF4-FFF2-40B4-BE49-F238E27FC236}">
                      <a16:creationId xmlns:a16="http://schemas.microsoft.com/office/drawing/2014/main" id="{0D3A43BD-067A-AABC-89AF-576AAEB83CA1}"/>
                    </a:ext>
                  </a:extLst>
                </p14:cNvPr>
                <p14:cNvContentPartPr/>
                <p14:nvPr/>
              </p14:nvContentPartPr>
              <p14:xfrm>
                <a:off x="3535040" y="3062520"/>
                <a:ext cx="50760" cy="651240"/>
              </p14:xfrm>
            </p:contentPart>
          </mc:Choice>
          <mc:Fallback xmlns="">
            <p:pic>
              <p:nvPicPr>
                <p:cNvPr id="5" name="Ink 4">
                  <a:extLst>
                    <a:ext uri="{FF2B5EF4-FFF2-40B4-BE49-F238E27FC236}">
                      <a16:creationId xmlns:a16="http://schemas.microsoft.com/office/drawing/2014/main" id="{0D3A43BD-067A-AABC-89AF-576AAEB83CA1}"/>
                    </a:ext>
                  </a:extLst>
                </p:cNvPr>
                <p:cNvPicPr/>
                <p:nvPr/>
              </p:nvPicPr>
              <p:blipFill>
                <a:blip r:embed="rId32"/>
                <a:stretch>
                  <a:fillRect/>
                </a:stretch>
              </p:blipFill>
              <p:spPr>
                <a:xfrm>
                  <a:off x="3517040" y="3044520"/>
                  <a:ext cx="8640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 name="Ink 6">
                  <a:extLst>
                    <a:ext uri="{FF2B5EF4-FFF2-40B4-BE49-F238E27FC236}">
                      <a16:creationId xmlns:a16="http://schemas.microsoft.com/office/drawing/2014/main" id="{D5FEDD99-7260-4116-8258-CD18E0835C38}"/>
                    </a:ext>
                  </a:extLst>
                </p14:cNvPr>
                <p14:cNvContentPartPr/>
                <p14:nvPr/>
              </p14:nvContentPartPr>
              <p14:xfrm>
                <a:off x="3542240" y="3691440"/>
                <a:ext cx="187560" cy="20520"/>
              </p14:xfrm>
            </p:contentPart>
          </mc:Choice>
          <mc:Fallback xmlns="">
            <p:pic>
              <p:nvPicPr>
                <p:cNvPr id="7" name="Ink 6">
                  <a:extLst>
                    <a:ext uri="{FF2B5EF4-FFF2-40B4-BE49-F238E27FC236}">
                      <a16:creationId xmlns:a16="http://schemas.microsoft.com/office/drawing/2014/main" id="{D5FEDD99-7260-4116-8258-CD18E0835C38}"/>
                    </a:ext>
                  </a:extLst>
                </p:cNvPr>
                <p:cNvPicPr/>
                <p:nvPr/>
              </p:nvPicPr>
              <p:blipFill>
                <a:blip r:embed="rId34"/>
                <a:stretch>
                  <a:fillRect/>
                </a:stretch>
              </p:blipFill>
              <p:spPr>
                <a:xfrm>
                  <a:off x="3524240" y="3673440"/>
                  <a:ext cx="2232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 name="Ink 7">
                  <a:extLst>
                    <a:ext uri="{FF2B5EF4-FFF2-40B4-BE49-F238E27FC236}">
                      <a16:creationId xmlns:a16="http://schemas.microsoft.com/office/drawing/2014/main" id="{4FD3A72E-06D5-1440-4260-279A71EB6FEC}"/>
                    </a:ext>
                  </a:extLst>
                </p14:cNvPr>
                <p14:cNvContentPartPr/>
                <p14:nvPr/>
              </p14:nvContentPartPr>
              <p14:xfrm>
                <a:off x="3686960" y="3011040"/>
                <a:ext cx="82800" cy="718200"/>
              </p14:xfrm>
            </p:contentPart>
          </mc:Choice>
          <mc:Fallback xmlns="">
            <p:pic>
              <p:nvPicPr>
                <p:cNvPr id="8" name="Ink 7">
                  <a:extLst>
                    <a:ext uri="{FF2B5EF4-FFF2-40B4-BE49-F238E27FC236}">
                      <a16:creationId xmlns:a16="http://schemas.microsoft.com/office/drawing/2014/main" id="{4FD3A72E-06D5-1440-4260-279A71EB6FEC}"/>
                    </a:ext>
                  </a:extLst>
                </p:cNvPr>
                <p:cNvPicPr/>
                <p:nvPr/>
              </p:nvPicPr>
              <p:blipFill>
                <a:blip r:embed="rId36"/>
                <a:stretch>
                  <a:fillRect/>
                </a:stretch>
              </p:blipFill>
              <p:spPr>
                <a:xfrm>
                  <a:off x="3668960" y="2993040"/>
                  <a:ext cx="118440" cy="753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 name="Ink 8">
                  <a:extLst>
                    <a:ext uri="{FF2B5EF4-FFF2-40B4-BE49-F238E27FC236}">
                      <a16:creationId xmlns:a16="http://schemas.microsoft.com/office/drawing/2014/main" id="{C8F00E42-A4CE-0CEF-3353-DE28C9E0D78B}"/>
                    </a:ext>
                  </a:extLst>
                </p14:cNvPr>
                <p14:cNvContentPartPr/>
                <p14:nvPr/>
              </p14:nvContentPartPr>
              <p14:xfrm>
                <a:off x="3571040" y="2851920"/>
                <a:ext cx="157680" cy="263880"/>
              </p14:xfrm>
            </p:contentPart>
          </mc:Choice>
          <mc:Fallback xmlns="">
            <p:pic>
              <p:nvPicPr>
                <p:cNvPr id="9" name="Ink 8">
                  <a:extLst>
                    <a:ext uri="{FF2B5EF4-FFF2-40B4-BE49-F238E27FC236}">
                      <a16:creationId xmlns:a16="http://schemas.microsoft.com/office/drawing/2014/main" id="{C8F00E42-A4CE-0CEF-3353-DE28C9E0D78B}"/>
                    </a:ext>
                  </a:extLst>
                </p:cNvPr>
                <p:cNvPicPr/>
                <p:nvPr/>
              </p:nvPicPr>
              <p:blipFill>
                <a:blip r:embed="rId38"/>
                <a:stretch>
                  <a:fillRect/>
                </a:stretch>
              </p:blipFill>
              <p:spPr>
                <a:xfrm>
                  <a:off x="3553040" y="2833895"/>
                  <a:ext cx="193320" cy="299569"/>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0" name="Ink 9">
                  <a:extLst>
                    <a:ext uri="{FF2B5EF4-FFF2-40B4-BE49-F238E27FC236}">
                      <a16:creationId xmlns:a16="http://schemas.microsoft.com/office/drawing/2014/main" id="{8BF064ED-601C-F260-B742-46566E4DDD6C}"/>
                    </a:ext>
                  </a:extLst>
                </p14:cNvPr>
                <p14:cNvContentPartPr/>
                <p14:nvPr/>
              </p14:nvContentPartPr>
              <p14:xfrm>
                <a:off x="3708200" y="2869920"/>
                <a:ext cx="126000" cy="210600"/>
              </p14:xfrm>
            </p:contentPart>
          </mc:Choice>
          <mc:Fallback xmlns="">
            <p:pic>
              <p:nvPicPr>
                <p:cNvPr id="10" name="Ink 9">
                  <a:extLst>
                    <a:ext uri="{FF2B5EF4-FFF2-40B4-BE49-F238E27FC236}">
                      <a16:creationId xmlns:a16="http://schemas.microsoft.com/office/drawing/2014/main" id="{8BF064ED-601C-F260-B742-46566E4DDD6C}"/>
                    </a:ext>
                  </a:extLst>
                </p:cNvPr>
                <p:cNvPicPr/>
                <p:nvPr/>
              </p:nvPicPr>
              <p:blipFill>
                <a:blip r:embed="rId40"/>
                <a:stretch>
                  <a:fillRect/>
                </a:stretch>
              </p:blipFill>
              <p:spPr>
                <a:xfrm>
                  <a:off x="3690200" y="2851920"/>
                  <a:ext cx="1616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1" name="Ink 10">
                  <a:extLst>
                    <a:ext uri="{FF2B5EF4-FFF2-40B4-BE49-F238E27FC236}">
                      <a16:creationId xmlns:a16="http://schemas.microsoft.com/office/drawing/2014/main" id="{E2A199A4-B344-0EFC-75BF-F1D80C6849AD}"/>
                    </a:ext>
                  </a:extLst>
                </p14:cNvPr>
                <p14:cNvContentPartPr/>
                <p14:nvPr/>
              </p14:nvContentPartPr>
              <p14:xfrm>
                <a:off x="3597680" y="3045600"/>
                <a:ext cx="246960" cy="54360"/>
              </p14:xfrm>
            </p:contentPart>
          </mc:Choice>
          <mc:Fallback xmlns="">
            <p:pic>
              <p:nvPicPr>
                <p:cNvPr id="11" name="Ink 10">
                  <a:extLst>
                    <a:ext uri="{FF2B5EF4-FFF2-40B4-BE49-F238E27FC236}">
                      <a16:creationId xmlns:a16="http://schemas.microsoft.com/office/drawing/2014/main" id="{E2A199A4-B344-0EFC-75BF-F1D80C6849AD}"/>
                    </a:ext>
                  </a:extLst>
                </p:cNvPr>
                <p:cNvPicPr/>
                <p:nvPr/>
              </p:nvPicPr>
              <p:blipFill>
                <a:blip r:embed="rId42"/>
                <a:stretch>
                  <a:fillRect/>
                </a:stretch>
              </p:blipFill>
              <p:spPr>
                <a:xfrm>
                  <a:off x="3579680" y="3027600"/>
                  <a:ext cx="282600" cy="90000"/>
                </a:xfrm>
                <a:prstGeom prst="rect">
                  <a:avLst/>
                </a:prstGeom>
              </p:spPr>
            </p:pic>
          </mc:Fallback>
        </mc:AlternateContent>
      </p:grpSp>
      <p:grpSp>
        <p:nvGrpSpPr>
          <p:cNvPr id="55" name="Group 54">
            <a:extLst>
              <a:ext uri="{FF2B5EF4-FFF2-40B4-BE49-F238E27FC236}">
                <a16:creationId xmlns:a16="http://schemas.microsoft.com/office/drawing/2014/main" id="{794368F2-7652-F2F9-0109-3EEC4E8EA5F1}"/>
              </a:ext>
            </a:extLst>
          </p:cNvPr>
          <p:cNvGrpSpPr/>
          <p:nvPr/>
        </p:nvGrpSpPr>
        <p:grpSpPr>
          <a:xfrm>
            <a:off x="4556339" y="1606189"/>
            <a:ext cx="2884596" cy="2424945"/>
            <a:chOff x="3883240" y="1499640"/>
            <a:chExt cx="2270520" cy="1908720"/>
          </a:xfrm>
        </p:grpSpPr>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E785BE7B-36D9-CE69-F009-35820A52199F}"/>
                    </a:ext>
                  </a:extLst>
                </p14:cNvPr>
                <p14:cNvContentPartPr/>
                <p14:nvPr/>
              </p14:nvContentPartPr>
              <p14:xfrm>
                <a:off x="4230280" y="2886000"/>
                <a:ext cx="268560" cy="284400"/>
              </p14:xfrm>
            </p:contentPart>
          </mc:Choice>
          <mc:Fallback xmlns="">
            <p:pic>
              <p:nvPicPr>
                <p:cNvPr id="33" name="Ink 32">
                  <a:extLst>
                    <a:ext uri="{FF2B5EF4-FFF2-40B4-BE49-F238E27FC236}">
                      <a16:creationId xmlns:a16="http://schemas.microsoft.com/office/drawing/2014/main" id="{E785BE7B-36D9-CE69-F009-35820A52199F}"/>
                    </a:ext>
                  </a:extLst>
                </p:cNvPr>
                <p:cNvPicPr/>
                <p:nvPr/>
              </p:nvPicPr>
              <p:blipFill>
                <a:blip r:embed="rId44"/>
                <a:stretch>
                  <a:fillRect/>
                </a:stretch>
              </p:blipFill>
              <p:spPr>
                <a:xfrm>
                  <a:off x="4216130" y="2871851"/>
                  <a:ext cx="296576" cy="312416"/>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974BA79E-7282-F847-C1F0-F06002169CFE}"/>
                    </a:ext>
                  </a:extLst>
                </p14:cNvPr>
                <p14:cNvContentPartPr/>
                <p14:nvPr/>
              </p14:nvContentPartPr>
              <p14:xfrm>
                <a:off x="4063240" y="2678640"/>
                <a:ext cx="685440" cy="692640"/>
              </p14:xfrm>
            </p:contentPart>
          </mc:Choice>
          <mc:Fallback xmlns="">
            <p:pic>
              <p:nvPicPr>
                <p:cNvPr id="34" name="Ink 33">
                  <a:extLst>
                    <a:ext uri="{FF2B5EF4-FFF2-40B4-BE49-F238E27FC236}">
                      <a16:creationId xmlns:a16="http://schemas.microsoft.com/office/drawing/2014/main" id="{974BA79E-7282-F847-C1F0-F06002169CFE}"/>
                    </a:ext>
                  </a:extLst>
                </p:cNvPr>
                <p:cNvPicPr/>
                <p:nvPr/>
              </p:nvPicPr>
              <p:blipFill>
                <a:blip r:embed="rId46"/>
                <a:stretch>
                  <a:fillRect/>
                </a:stretch>
              </p:blipFill>
              <p:spPr>
                <a:xfrm>
                  <a:off x="4049072" y="2664476"/>
                  <a:ext cx="713492" cy="720686"/>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37967EE5-DB1F-ED64-D501-4DDD983B1749}"/>
                    </a:ext>
                  </a:extLst>
                </p14:cNvPr>
                <p14:cNvContentPartPr/>
                <p14:nvPr/>
              </p14:nvContentPartPr>
              <p14:xfrm>
                <a:off x="5688280" y="2865480"/>
                <a:ext cx="42480" cy="295920"/>
              </p14:xfrm>
            </p:contentPart>
          </mc:Choice>
          <mc:Fallback xmlns="">
            <p:pic>
              <p:nvPicPr>
                <p:cNvPr id="35" name="Ink 34">
                  <a:extLst>
                    <a:ext uri="{FF2B5EF4-FFF2-40B4-BE49-F238E27FC236}">
                      <a16:creationId xmlns:a16="http://schemas.microsoft.com/office/drawing/2014/main" id="{37967EE5-DB1F-ED64-D501-4DDD983B1749}"/>
                    </a:ext>
                  </a:extLst>
                </p:cNvPr>
                <p:cNvPicPr/>
                <p:nvPr/>
              </p:nvPicPr>
              <p:blipFill>
                <a:blip r:embed="rId48"/>
                <a:stretch>
                  <a:fillRect/>
                </a:stretch>
              </p:blipFill>
              <p:spPr>
                <a:xfrm>
                  <a:off x="5674120" y="2851308"/>
                  <a:ext cx="70517" cy="323981"/>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Ink 35">
                  <a:extLst>
                    <a:ext uri="{FF2B5EF4-FFF2-40B4-BE49-F238E27FC236}">
                      <a16:creationId xmlns:a16="http://schemas.microsoft.com/office/drawing/2014/main" id="{57BD7A35-CB05-161B-CB05-294E99920F72}"/>
                    </a:ext>
                  </a:extLst>
                </p14:cNvPr>
                <p14:cNvContentPartPr/>
                <p14:nvPr/>
              </p14:nvContentPartPr>
              <p14:xfrm>
                <a:off x="5665240" y="2806080"/>
                <a:ext cx="194400" cy="342360"/>
              </p14:xfrm>
            </p:contentPart>
          </mc:Choice>
          <mc:Fallback xmlns="">
            <p:pic>
              <p:nvPicPr>
                <p:cNvPr id="36" name="Ink 35">
                  <a:extLst>
                    <a:ext uri="{FF2B5EF4-FFF2-40B4-BE49-F238E27FC236}">
                      <a16:creationId xmlns:a16="http://schemas.microsoft.com/office/drawing/2014/main" id="{57BD7A35-CB05-161B-CB05-294E99920F72}"/>
                    </a:ext>
                  </a:extLst>
                </p:cNvPr>
                <p:cNvPicPr/>
                <p:nvPr/>
              </p:nvPicPr>
              <p:blipFill>
                <a:blip r:embed="rId50"/>
                <a:stretch>
                  <a:fillRect/>
                </a:stretch>
              </p:blipFill>
              <p:spPr>
                <a:xfrm>
                  <a:off x="5651071" y="2791898"/>
                  <a:ext cx="222455" cy="370441"/>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Ink 36">
                  <a:extLst>
                    <a:ext uri="{FF2B5EF4-FFF2-40B4-BE49-F238E27FC236}">
                      <a16:creationId xmlns:a16="http://schemas.microsoft.com/office/drawing/2014/main" id="{27481AAB-CC0E-B919-9D43-CE9FDE845084}"/>
                    </a:ext>
                  </a:extLst>
                </p14:cNvPr>
                <p14:cNvContentPartPr/>
                <p14:nvPr/>
              </p14:nvContentPartPr>
              <p14:xfrm>
                <a:off x="5384080" y="2658480"/>
                <a:ext cx="769680" cy="749880"/>
              </p14:xfrm>
            </p:contentPart>
          </mc:Choice>
          <mc:Fallback xmlns="">
            <p:pic>
              <p:nvPicPr>
                <p:cNvPr id="37" name="Ink 36">
                  <a:extLst>
                    <a:ext uri="{FF2B5EF4-FFF2-40B4-BE49-F238E27FC236}">
                      <a16:creationId xmlns:a16="http://schemas.microsoft.com/office/drawing/2014/main" id="{27481AAB-CC0E-B919-9D43-CE9FDE845084}"/>
                    </a:ext>
                  </a:extLst>
                </p:cNvPr>
                <p:cNvPicPr/>
                <p:nvPr/>
              </p:nvPicPr>
              <p:blipFill>
                <a:blip r:embed="rId52"/>
                <a:stretch>
                  <a:fillRect/>
                </a:stretch>
              </p:blipFill>
              <p:spPr>
                <a:xfrm>
                  <a:off x="5369905" y="2644310"/>
                  <a:ext cx="797746" cy="777937"/>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3" name="Ink 22">
                  <a:extLst>
                    <a:ext uri="{FF2B5EF4-FFF2-40B4-BE49-F238E27FC236}">
                      <a16:creationId xmlns:a16="http://schemas.microsoft.com/office/drawing/2014/main" id="{89E703AE-6CBC-355A-79D1-D43381A4915D}"/>
                    </a:ext>
                  </a:extLst>
                </p14:cNvPr>
                <p14:cNvContentPartPr/>
                <p14:nvPr/>
              </p14:nvContentPartPr>
              <p14:xfrm>
                <a:off x="4075840" y="1681440"/>
                <a:ext cx="202320" cy="302760"/>
              </p14:xfrm>
            </p:contentPart>
          </mc:Choice>
          <mc:Fallback xmlns="">
            <p:pic>
              <p:nvPicPr>
                <p:cNvPr id="23" name="Ink 22">
                  <a:extLst>
                    <a:ext uri="{FF2B5EF4-FFF2-40B4-BE49-F238E27FC236}">
                      <a16:creationId xmlns:a16="http://schemas.microsoft.com/office/drawing/2014/main" id="{89E703AE-6CBC-355A-79D1-D43381A4915D}"/>
                    </a:ext>
                  </a:extLst>
                </p:cNvPr>
                <p:cNvPicPr/>
                <p:nvPr/>
              </p:nvPicPr>
              <p:blipFill>
                <a:blip r:embed="rId54"/>
                <a:stretch>
                  <a:fillRect/>
                </a:stretch>
              </p:blipFill>
              <p:spPr>
                <a:xfrm>
                  <a:off x="4061672" y="1667266"/>
                  <a:ext cx="230373" cy="330825"/>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4" name="Ink 23">
                  <a:extLst>
                    <a:ext uri="{FF2B5EF4-FFF2-40B4-BE49-F238E27FC236}">
                      <a16:creationId xmlns:a16="http://schemas.microsoft.com/office/drawing/2014/main" id="{6BE86AB5-4E7A-5914-E419-6AFCB7D757AE}"/>
                    </a:ext>
                  </a:extLst>
                </p14:cNvPr>
                <p14:cNvContentPartPr/>
                <p14:nvPr/>
              </p14:nvContentPartPr>
              <p14:xfrm>
                <a:off x="4124080" y="1834080"/>
                <a:ext cx="163440" cy="21600"/>
              </p14:xfrm>
            </p:contentPart>
          </mc:Choice>
          <mc:Fallback xmlns="">
            <p:pic>
              <p:nvPicPr>
                <p:cNvPr id="24" name="Ink 23">
                  <a:extLst>
                    <a:ext uri="{FF2B5EF4-FFF2-40B4-BE49-F238E27FC236}">
                      <a16:creationId xmlns:a16="http://schemas.microsoft.com/office/drawing/2014/main" id="{6BE86AB5-4E7A-5914-E419-6AFCB7D757AE}"/>
                    </a:ext>
                  </a:extLst>
                </p:cNvPr>
                <p:cNvPicPr/>
                <p:nvPr/>
              </p:nvPicPr>
              <p:blipFill>
                <a:blip r:embed="rId56"/>
                <a:stretch>
                  <a:fillRect/>
                </a:stretch>
              </p:blipFill>
              <p:spPr>
                <a:xfrm>
                  <a:off x="4109917" y="1819869"/>
                  <a:ext cx="191483" cy="49737"/>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5" name="Ink 24">
                  <a:extLst>
                    <a:ext uri="{FF2B5EF4-FFF2-40B4-BE49-F238E27FC236}">
                      <a16:creationId xmlns:a16="http://schemas.microsoft.com/office/drawing/2014/main" id="{DFA9C8B4-E495-96AB-01D8-A3A8C90176D7}"/>
                    </a:ext>
                  </a:extLst>
                </p14:cNvPr>
                <p14:cNvContentPartPr/>
                <p14:nvPr/>
              </p14:nvContentPartPr>
              <p14:xfrm>
                <a:off x="3883240" y="1551480"/>
                <a:ext cx="602280" cy="528480"/>
              </p14:xfrm>
            </p:contentPart>
          </mc:Choice>
          <mc:Fallback xmlns="">
            <p:pic>
              <p:nvPicPr>
                <p:cNvPr id="25" name="Ink 24">
                  <a:extLst>
                    <a:ext uri="{FF2B5EF4-FFF2-40B4-BE49-F238E27FC236}">
                      <a16:creationId xmlns:a16="http://schemas.microsoft.com/office/drawing/2014/main" id="{DFA9C8B4-E495-96AB-01D8-A3A8C90176D7}"/>
                    </a:ext>
                  </a:extLst>
                </p:cNvPr>
                <p:cNvPicPr/>
                <p:nvPr/>
              </p:nvPicPr>
              <p:blipFill>
                <a:blip r:embed="rId58"/>
                <a:stretch>
                  <a:fillRect/>
                </a:stretch>
              </p:blipFill>
              <p:spPr>
                <a:xfrm>
                  <a:off x="3869069" y="1537312"/>
                  <a:ext cx="630339" cy="556533"/>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6" name="Ink 25">
                  <a:extLst>
                    <a:ext uri="{FF2B5EF4-FFF2-40B4-BE49-F238E27FC236}">
                      <a16:creationId xmlns:a16="http://schemas.microsoft.com/office/drawing/2014/main" id="{6FCCD1A5-5B00-5F99-A922-3A5FA94F51FE}"/>
                    </a:ext>
                  </a:extLst>
                </p14:cNvPr>
                <p14:cNvContentPartPr/>
                <p14:nvPr/>
              </p14:nvContentPartPr>
              <p14:xfrm>
                <a:off x="5680360" y="1644360"/>
                <a:ext cx="25920" cy="284400"/>
              </p14:xfrm>
            </p:contentPart>
          </mc:Choice>
          <mc:Fallback xmlns="">
            <p:pic>
              <p:nvPicPr>
                <p:cNvPr id="26" name="Ink 25">
                  <a:extLst>
                    <a:ext uri="{FF2B5EF4-FFF2-40B4-BE49-F238E27FC236}">
                      <a16:creationId xmlns:a16="http://schemas.microsoft.com/office/drawing/2014/main" id="{6FCCD1A5-5B00-5F99-A922-3A5FA94F51FE}"/>
                    </a:ext>
                  </a:extLst>
                </p:cNvPr>
                <p:cNvPicPr/>
                <p:nvPr/>
              </p:nvPicPr>
              <p:blipFill>
                <a:blip r:embed="rId60"/>
                <a:stretch>
                  <a:fillRect/>
                </a:stretch>
              </p:blipFill>
              <p:spPr>
                <a:xfrm>
                  <a:off x="5666118" y="1630183"/>
                  <a:ext cx="54119" cy="312471"/>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7" name="Ink 26">
                  <a:extLst>
                    <a:ext uri="{FF2B5EF4-FFF2-40B4-BE49-F238E27FC236}">
                      <a16:creationId xmlns:a16="http://schemas.microsoft.com/office/drawing/2014/main" id="{001F747E-FDC1-C785-E298-7192564D4A79}"/>
                    </a:ext>
                  </a:extLst>
                </p14:cNvPr>
                <p14:cNvContentPartPr/>
                <p14:nvPr/>
              </p14:nvContentPartPr>
              <p14:xfrm>
                <a:off x="5658760" y="1643280"/>
                <a:ext cx="199800" cy="293760"/>
              </p14:xfrm>
            </p:contentPart>
          </mc:Choice>
          <mc:Fallback xmlns="">
            <p:pic>
              <p:nvPicPr>
                <p:cNvPr id="27" name="Ink 26">
                  <a:extLst>
                    <a:ext uri="{FF2B5EF4-FFF2-40B4-BE49-F238E27FC236}">
                      <a16:creationId xmlns:a16="http://schemas.microsoft.com/office/drawing/2014/main" id="{001F747E-FDC1-C785-E298-7192564D4A79}"/>
                    </a:ext>
                  </a:extLst>
                </p:cNvPr>
                <p:cNvPicPr/>
                <p:nvPr/>
              </p:nvPicPr>
              <p:blipFill>
                <a:blip r:embed="rId62"/>
                <a:stretch>
                  <a:fillRect/>
                </a:stretch>
              </p:blipFill>
              <p:spPr>
                <a:xfrm>
                  <a:off x="5644590" y="1629102"/>
                  <a:ext cx="227857" cy="321832"/>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8" name="Ink 27">
                  <a:extLst>
                    <a:ext uri="{FF2B5EF4-FFF2-40B4-BE49-F238E27FC236}">
                      <a16:creationId xmlns:a16="http://schemas.microsoft.com/office/drawing/2014/main" id="{8C18D3C3-B50F-BA3A-DBF7-2BD03C7C09A2}"/>
                    </a:ext>
                  </a:extLst>
                </p14:cNvPr>
                <p14:cNvContentPartPr/>
                <p14:nvPr/>
              </p14:nvContentPartPr>
              <p14:xfrm>
                <a:off x="5535640" y="1499640"/>
                <a:ext cx="599400" cy="563400"/>
              </p14:xfrm>
            </p:contentPart>
          </mc:Choice>
          <mc:Fallback xmlns="">
            <p:pic>
              <p:nvPicPr>
                <p:cNvPr id="28" name="Ink 27">
                  <a:extLst>
                    <a:ext uri="{FF2B5EF4-FFF2-40B4-BE49-F238E27FC236}">
                      <a16:creationId xmlns:a16="http://schemas.microsoft.com/office/drawing/2014/main" id="{8C18D3C3-B50F-BA3A-DBF7-2BD03C7C09A2}"/>
                    </a:ext>
                  </a:extLst>
                </p:cNvPr>
                <p:cNvPicPr/>
                <p:nvPr/>
              </p:nvPicPr>
              <p:blipFill>
                <a:blip r:embed="rId64"/>
                <a:stretch>
                  <a:fillRect/>
                </a:stretch>
              </p:blipFill>
              <p:spPr>
                <a:xfrm>
                  <a:off x="5521470" y="1485470"/>
                  <a:ext cx="627457" cy="591457"/>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0" name="Ink 39">
                  <a:extLst>
                    <a:ext uri="{FF2B5EF4-FFF2-40B4-BE49-F238E27FC236}">
                      <a16:creationId xmlns:a16="http://schemas.microsoft.com/office/drawing/2014/main" id="{96EA9CBF-7F5C-F51F-33A8-0F0577B239C3}"/>
                    </a:ext>
                  </a:extLst>
                </p14:cNvPr>
                <p14:cNvContentPartPr/>
                <p14:nvPr/>
              </p14:nvContentPartPr>
              <p14:xfrm>
                <a:off x="4623400" y="1772880"/>
                <a:ext cx="58320" cy="7200"/>
              </p14:xfrm>
            </p:contentPart>
          </mc:Choice>
          <mc:Fallback xmlns="">
            <p:pic>
              <p:nvPicPr>
                <p:cNvPr id="40" name="Ink 39">
                  <a:extLst>
                    <a:ext uri="{FF2B5EF4-FFF2-40B4-BE49-F238E27FC236}">
                      <a16:creationId xmlns:a16="http://schemas.microsoft.com/office/drawing/2014/main" id="{96EA9CBF-7F5C-F51F-33A8-0F0577B239C3}"/>
                    </a:ext>
                  </a:extLst>
                </p:cNvPr>
                <p:cNvPicPr/>
                <p:nvPr/>
              </p:nvPicPr>
              <p:blipFill>
                <a:blip r:embed="rId66"/>
                <a:stretch>
                  <a:fillRect/>
                </a:stretch>
              </p:blipFill>
              <p:spPr>
                <a:xfrm>
                  <a:off x="4609313" y="1759034"/>
                  <a:ext cx="86212" cy="34615"/>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1" name="Ink 40">
                  <a:extLst>
                    <a:ext uri="{FF2B5EF4-FFF2-40B4-BE49-F238E27FC236}">
                      <a16:creationId xmlns:a16="http://schemas.microsoft.com/office/drawing/2014/main" id="{50A304F3-DEB1-0D79-8EA4-8E0CE499E3EE}"/>
                    </a:ext>
                  </a:extLst>
                </p14:cNvPr>
                <p14:cNvContentPartPr/>
                <p14:nvPr/>
              </p14:nvContentPartPr>
              <p14:xfrm>
                <a:off x="4416040" y="1795200"/>
                <a:ext cx="949320" cy="26280"/>
              </p14:xfrm>
            </p:contentPart>
          </mc:Choice>
          <mc:Fallback xmlns="">
            <p:pic>
              <p:nvPicPr>
                <p:cNvPr id="41" name="Ink 40">
                  <a:extLst>
                    <a:ext uri="{FF2B5EF4-FFF2-40B4-BE49-F238E27FC236}">
                      <a16:creationId xmlns:a16="http://schemas.microsoft.com/office/drawing/2014/main" id="{50A304F3-DEB1-0D79-8EA4-8E0CE499E3EE}"/>
                    </a:ext>
                  </a:extLst>
                </p:cNvPr>
                <p:cNvPicPr/>
                <p:nvPr/>
              </p:nvPicPr>
              <p:blipFill>
                <a:blip r:embed="rId68"/>
                <a:stretch>
                  <a:fillRect/>
                </a:stretch>
              </p:blipFill>
              <p:spPr>
                <a:xfrm>
                  <a:off x="4401871" y="1780917"/>
                  <a:ext cx="977375" cy="54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3" name="Ink 42">
                  <a:extLst>
                    <a:ext uri="{FF2B5EF4-FFF2-40B4-BE49-F238E27FC236}">
                      <a16:creationId xmlns:a16="http://schemas.microsoft.com/office/drawing/2014/main" id="{EB19E640-09A3-8E68-7056-C90B7263B2C4}"/>
                    </a:ext>
                  </a:extLst>
                </p14:cNvPr>
                <p14:cNvContentPartPr/>
                <p14:nvPr/>
              </p14:nvContentPartPr>
              <p14:xfrm>
                <a:off x="4564360" y="2057640"/>
                <a:ext cx="998280" cy="790560"/>
              </p14:xfrm>
            </p:contentPart>
          </mc:Choice>
          <mc:Fallback xmlns="">
            <p:pic>
              <p:nvPicPr>
                <p:cNvPr id="43" name="Ink 42">
                  <a:extLst>
                    <a:ext uri="{FF2B5EF4-FFF2-40B4-BE49-F238E27FC236}">
                      <a16:creationId xmlns:a16="http://schemas.microsoft.com/office/drawing/2014/main" id="{EB19E640-09A3-8E68-7056-C90B7263B2C4}"/>
                    </a:ext>
                  </a:extLst>
                </p:cNvPr>
                <p:cNvPicPr/>
                <p:nvPr/>
              </p:nvPicPr>
              <p:blipFill>
                <a:blip r:embed="rId70"/>
                <a:stretch>
                  <a:fillRect/>
                </a:stretch>
              </p:blipFill>
              <p:spPr>
                <a:xfrm>
                  <a:off x="4550192" y="2043477"/>
                  <a:ext cx="1026333" cy="818602"/>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Ink 44">
                  <a:extLst>
                    <a:ext uri="{FF2B5EF4-FFF2-40B4-BE49-F238E27FC236}">
                      <a16:creationId xmlns:a16="http://schemas.microsoft.com/office/drawing/2014/main" id="{0684626D-4CAB-762D-DB2D-E83AE28FB6D6}"/>
                    </a:ext>
                  </a:extLst>
                </p14:cNvPr>
                <p14:cNvContentPartPr/>
                <p14:nvPr/>
              </p14:nvContentPartPr>
              <p14:xfrm>
                <a:off x="4740040" y="2982840"/>
                <a:ext cx="703800" cy="52920"/>
              </p14:xfrm>
            </p:contentPart>
          </mc:Choice>
          <mc:Fallback xmlns="">
            <p:pic>
              <p:nvPicPr>
                <p:cNvPr id="45" name="Ink 44">
                  <a:extLst>
                    <a:ext uri="{FF2B5EF4-FFF2-40B4-BE49-F238E27FC236}">
                      <a16:creationId xmlns:a16="http://schemas.microsoft.com/office/drawing/2014/main" id="{0684626D-4CAB-762D-DB2D-E83AE28FB6D6}"/>
                    </a:ext>
                  </a:extLst>
                </p:cNvPr>
                <p:cNvPicPr/>
                <p:nvPr/>
              </p:nvPicPr>
              <p:blipFill>
                <a:blip r:embed="rId72"/>
                <a:stretch>
                  <a:fillRect/>
                </a:stretch>
              </p:blipFill>
              <p:spPr>
                <a:xfrm>
                  <a:off x="4725868" y="2968766"/>
                  <a:ext cx="731861" cy="8078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
            <p14:nvContentPartPr>
              <p14:cNvPr id="4" name="Ink 3">
                <a:extLst>
                  <a:ext uri="{FF2B5EF4-FFF2-40B4-BE49-F238E27FC236}">
                    <a16:creationId xmlns:a16="http://schemas.microsoft.com/office/drawing/2014/main" id="{1423A88F-63FD-5E8D-DDA6-9226B5EE724F}"/>
                  </a:ext>
                </a:extLst>
              </p14:cNvPr>
              <p14:cNvContentPartPr/>
              <p14:nvPr/>
            </p14:nvContentPartPr>
            <p14:xfrm>
              <a:off x="5859000" y="1527480"/>
              <a:ext cx="216000" cy="344520"/>
            </p14:xfrm>
          </p:contentPart>
        </mc:Choice>
        <mc:Fallback xmlns="">
          <p:pic>
            <p:nvPicPr>
              <p:cNvPr id="4" name="Ink 3">
                <a:extLst>
                  <a:ext uri="{FF2B5EF4-FFF2-40B4-BE49-F238E27FC236}">
                    <a16:creationId xmlns:a16="http://schemas.microsoft.com/office/drawing/2014/main" id="{1423A88F-63FD-5E8D-DDA6-9226B5EE724F}"/>
                  </a:ext>
                </a:extLst>
              </p:cNvPr>
              <p:cNvPicPr/>
              <p:nvPr/>
            </p:nvPicPr>
            <p:blipFill>
              <a:blip r:embed="rId74"/>
              <a:stretch>
                <a:fillRect/>
              </a:stretch>
            </p:blipFill>
            <p:spPr>
              <a:xfrm>
                <a:off x="5841000" y="1509480"/>
                <a:ext cx="25164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a16="http://schemas.microsoft.com/office/drawing/2014/main" id="{45E9EEF6-3407-D6AE-88F4-A1E6A2CB4A69}"/>
                  </a:ext>
                </a:extLst>
              </p14:cNvPr>
              <p14:cNvContentPartPr/>
              <p14:nvPr/>
            </p14:nvContentPartPr>
            <p14:xfrm>
              <a:off x="5843520" y="2353320"/>
              <a:ext cx="205200" cy="345960"/>
            </p14:xfrm>
          </p:contentPart>
        </mc:Choice>
        <mc:Fallback xmlns="">
          <p:pic>
            <p:nvPicPr>
              <p:cNvPr id="14" name="Ink 13">
                <a:extLst>
                  <a:ext uri="{FF2B5EF4-FFF2-40B4-BE49-F238E27FC236}">
                    <a16:creationId xmlns:a16="http://schemas.microsoft.com/office/drawing/2014/main" id="{45E9EEF6-3407-D6AE-88F4-A1E6A2CB4A69}"/>
                  </a:ext>
                </a:extLst>
              </p:cNvPr>
              <p:cNvPicPr/>
              <p:nvPr/>
            </p:nvPicPr>
            <p:blipFill>
              <a:blip r:embed="rId76"/>
              <a:stretch>
                <a:fillRect/>
              </a:stretch>
            </p:blipFill>
            <p:spPr>
              <a:xfrm>
                <a:off x="5825520" y="2335339"/>
                <a:ext cx="240840" cy="381563"/>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 name="Ink 16">
                <a:extLst>
                  <a:ext uri="{FF2B5EF4-FFF2-40B4-BE49-F238E27FC236}">
                    <a16:creationId xmlns:a16="http://schemas.microsoft.com/office/drawing/2014/main" id="{4AE59A25-E727-640F-F0E2-EABEC1D2B908}"/>
                  </a:ext>
                </a:extLst>
              </p14:cNvPr>
              <p14:cNvContentPartPr/>
              <p14:nvPr/>
            </p14:nvContentPartPr>
            <p14:xfrm>
              <a:off x="6108840" y="3159360"/>
              <a:ext cx="191160" cy="317880"/>
            </p14:xfrm>
          </p:contentPart>
        </mc:Choice>
        <mc:Fallback xmlns="">
          <p:pic>
            <p:nvPicPr>
              <p:cNvPr id="17" name="Ink 16">
                <a:extLst>
                  <a:ext uri="{FF2B5EF4-FFF2-40B4-BE49-F238E27FC236}">
                    <a16:creationId xmlns:a16="http://schemas.microsoft.com/office/drawing/2014/main" id="{4AE59A25-E727-640F-F0E2-EABEC1D2B908}"/>
                  </a:ext>
                </a:extLst>
              </p:cNvPr>
              <p:cNvPicPr/>
              <p:nvPr/>
            </p:nvPicPr>
            <p:blipFill>
              <a:blip r:embed="rId78"/>
              <a:stretch>
                <a:fillRect/>
              </a:stretch>
            </p:blipFill>
            <p:spPr>
              <a:xfrm>
                <a:off x="6090874" y="3141360"/>
                <a:ext cx="226733" cy="353520"/>
              </a:xfrm>
              <a:prstGeom prst="rect">
                <a:avLst/>
              </a:prstGeom>
            </p:spPr>
          </p:pic>
        </mc:Fallback>
      </mc:AlternateContent>
      <p:grpSp>
        <p:nvGrpSpPr>
          <p:cNvPr id="42" name="Group 41">
            <a:extLst>
              <a:ext uri="{FF2B5EF4-FFF2-40B4-BE49-F238E27FC236}">
                <a16:creationId xmlns:a16="http://schemas.microsoft.com/office/drawing/2014/main" id="{5AFE7550-6D47-87AC-8F5A-BB4A79880DC4}"/>
              </a:ext>
            </a:extLst>
          </p:cNvPr>
          <p:cNvGrpSpPr/>
          <p:nvPr/>
        </p:nvGrpSpPr>
        <p:grpSpPr>
          <a:xfrm>
            <a:off x="4647600" y="2324880"/>
            <a:ext cx="467280" cy="790200"/>
            <a:chOff x="4647600" y="2324880"/>
            <a:chExt cx="467280" cy="790200"/>
          </a:xfrm>
        </p:grpSpPr>
        <mc:AlternateContent xmlns:mc="http://schemas.openxmlformats.org/markup-compatibility/2006" xmlns:p14="http://schemas.microsoft.com/office/powerpoint/2010/main">
          <mc:Choice Requires="p14">
            <p:contentPart p14:bwMode="auto" r:id="rId79">
              <p14:nvContentPartPr>
                <p14:cNvPr id="32" name="Ink 31">
                  <a:extLst>
                    <a:ext uri="{FF2B5EF4-FFF2-40B4-BE49-F238E27FC236}">
                      <a16:creationId xmlns:a16="http://schemas.microsoft.com/office/drawing/2014/main" id="{E80BADFA-DA4B-9E22-B1B0-E7E5F9E61A1F}"/>
                    </a:ext>
                  </a:extLst>
                </p14:cNvPr>
                <p14:cNvContentPartPr/>
                <p14:nvPr/>
              </p14:nvContentPartPr>
              <p14:xfrm>
                <a:off x="5027760" y="2324880"/>
                <a:ext cx="87120" cy="790200"/>
              </p14:xfrm>
            </p:contentPart>
          </mc:Choice>
          <mc:Fallback xmlns="">
            <p:pic>
              <p:nvPicPr>
                <p:cNvPr id="32" name="Ink 31">
                  <a:extLst>
                    <a:ext uri="{FF2B5EF4-FFF2-40B4-BE49-F238E27FC236}">
                      <a16:creationId xmlns:a16="http://schemas.microsoft.com/office/drawing/2014/main" id="{E80BADFA-DA4B-9E22-B1B0-E7E5F9E61A1F}"/>
                    </a:ext>
                  </a:extLst>
                </p:cNvPr>
                <p:cNvPicPr/>
                <p:nvPr/>
              </p:nvPicPr>
              <p:blipFill>
                <a:blip r:embed="rId80"/>
                <a:stretch>
                  <a:fillRect/>
                </a:stretch>
              </p:blipFill>
              <p:spPr>
                <a:xfrm>
                  <a:off x="5009834" y="2306880"/>
                  <a:ext cx="122613" cy="825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8" name="Ink 37">
                  <a:extLst>
                    <a:ext uri="{FF2B5EF4-FFF2-40B4-BE49-F238E27FC236}">
                      <a16:creationId xmlns:a16="http://schemas.microsoft.com/office/drawing/2014/main" id="{F8B913D1-E996-A7A8-B1D7-1640BD65FB3A}"/>
                    </a:ext>
                  </a:extLst>
                </p14:cNvPr>
                <p14:cNvContentPartPr/>
                <p14:nvPr/>
              </p14:nvContentPartPr>
              <p14:xfrm>
                <a:off x="4647600" y="2859120"/>
                <a:ext cx="169200" cy="43920"/>
              </p14:xfrm>
            </p:contentPart>
          </mc:Choice>
          <mc:Fallback xmlns="">
            <p:pic>
              <p:nvPicPr>
                <p:cNvPr id="38" name="Ink 37">
                  <a:extLst>
                    <a:ext uri="{FF2B5EF4-FFF2-40B4-BE49-F238E27FC236}">
                      <a16:creationId xmlns:a16="http://schemas.microsoft.com/office/drawing/2014/main" id="{F8B913D1-E996-A7A8-B1D7-1640BD65FB3A}"/>
                    </a:ext>
                  </a:extLst>
                </p:cNvPr>
                <p:cNvPicPr/>
                <p:nvPr/>
              </p:nvPicPr>
              <p:blipFill>
                <a:blip r:embed="rId82"/>
                <a:stretch>
                  <a:fillRect/>
                </a:stretch>
              </p:blipFill>
              <p:spPr>
                <a:xfrm>
                  <a:off x="4629600" y="2841120"/>
                  <a:ext cx="2048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9" name="Ink 38">
                  <a:extLst>
                    <a:ext uri="{FF2B5EF4-FFF2-40B4-BE49-F238E27FC236}">
                      <a16:creationId xmlns:a16="http://schemas.microsoft.com/office/drawing/2014/main" id="{401008D7-4A1B-F0A6-F384-2E3EDEA41710}"/>
                    </a:ext>
                  </a:extLst>
                </p14:cNvPr>
                <p14:cNvContentPartPr/>
                <p14:nvPr/>
              </p14:nvContentPartPr>
              <p14:xfrm>
                <a:off x="4652280" y="2898000"/>
                <a:ext cx="188280" cy="204840"/>
              </p14:xfrm>
            </p:contentPart>
          </mc:Choice>
          <mc:Fallback xmlns="">
            <p:pic>
              <p:nvPicPr>
                <p:cNvPr id="39" name="Ink 38">
                  <a:extLst>
                    <a:ext uri="{FF2B5EF4-FFF2-40B4-BE49-F238E27FC236}">
                      <a16:creationId xmlns:a16="http://schemas.microsoft.com/office/drawing/2014/main" id="{401008D7-4A1B-F0A6-F384-2E3EDEA41710}"/>
                    </a:ext>
                  </a:extLst>
                </p:cNvPr>
                <p:cNvPicPr/>
                <p:nvPr/>
              </p:nvPicPr>
              <p:blipFill>
                <a:blip r:embed="rId84"/>
                <a:stretch>
                  <a:fillRect/>
                </a:stretch>
              </p:blipFill>
              <p:spPr>
                <a:xfrm>
                  <a:off x="4634280" y="2880000"/>
                  <a:ext cx="223920" cy="240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15" name="Ink 14">
                <a:extLst>
                  <a:ext uri="{FF2B5EF4-FFF2-40B4-BE49-F238E27FC236}">
                    <a16:creationId xmlns:a16="http://schemas.microsoft.com/office/drawing/2014/main" id="{21B03741-61E2-50DF-911F-719BD7E3A645}"/>
                  </a:ext>
                </a:extLst>
              </p14:cNvPr>
              <p14:cNvContentPartPr/>
              <p14:nvPr/>
            </p14:nvContentPartPr>
            <p14:xfrm>
              <a:off x="7026840" y="2358360"/>
              <a:ext cx="62280" cy="660600"/>
            </p14:xfrm>
          </p:contentPart>
        </mc:Choice>
        <mc:Fallback xmlns="">
          <p:pic>
            <p:nvPicPr>
              <p:cNvPr id="15" name="Ink 14">
                <a:extLst>
                  <a:ext uri="{FF2B5EF4-FFF2-40B4-BE49-F238E27FC236}">
                    <a16:creationId xmlns:a16="http://schemas.microsoft.com/office/drawing/2014/main" id="{21B03741-61E2-50DF-911F-719BD7E3A645}"/>
                  </a:ext>
                </a:extLst>
              </p:cNvPr>
              <p:cNvPicPr/>
              <p:nvPr/>
            </p:nvPicPr>
            <p:blipFill>
              <a:blip r:embed="rId86"/>
              <a:stretch>
                <a:fillRect/>
              </a:stretch>
            </p:blipFill>
            <p:spPr>
              <a:xfrm>
                <a:off x="7008840" y="2340360"/>
                <a:ext cx="97920" cy="696240"/>
              </a:xfrm>
              <a:prstGeom prst="rect">
                <a:avLst/>
              </a:prstGeom>
            </p:spPr>
          </p:pic>
        </mc:Fallback>
      </mc:AlternateContent>
      <p:grpSp>
        <p:nvGrpSpPr>
          <p:cNvPr id="19" name="Group 18">
            <a:extLst>
              <a:ext uri="{FF2B5EF4-FFF2-40B4-BE49-F238E27FC236}">
                <a16:creationId xmlns:a16="http://schemas.microsoft.com/office/drawing/2014/main" id="{3A18FD29-B375-1F28-6560-391247C9B356}"/>
              </a:ext>
            </a:extLst>
          </p:cNvPr>
          <p:cNvGrpSpPr/>
          <p:nvPr/>
        </p:nvGrpSpPr>
        <p:grpSpPr>
          <a:xfrm>
            <a:off x="7387200" y="2689560"/>
            <a:ext cx="205920" cy="333720"/>
            <a:chOff x="7387200" y="2689560"/>
            <a:chExt cx="205920" cy="333720"/>
          </a:xfrm>
        </p:grpSpPr>
        <mc:AlternateContent xmlns:mc="http://schemas.openxmlformats.org/markup-compatibility/2006" xmlns:p14="http://schemas.microsoft.com/office/powerpoint/2010/main">
          <mc:Choice Requires="p14">
            <p:contentPart p14:bwMode="auto" r:id="rId87">
              <p14:nvContentPartPr>
                <p14:cNvPr id="16" name="Ink 15">
                  <a:extLst>
                    <a:ext uri="{FF2B5EF4-FFF2-40B4-BE49-F238E27FC236}">
                      <a16:creationId xmlns:a16="http://schemas.microsoft.com/office/drawing/2014/main" id="{8558DD42-512D-38EF-B418-64DE3AD25168}"/>
                    </a:ext>
                  </a:extLst>
                </p14:cNvPr>
                <p14:cNvContentPartPr/>
                <p14:nvPr/>
              </p14:nvContentPartPr>
              <p14:xfrm>
                <a:off x="7387200" y="2689560"/>
                <a:ext cx="178560" cy="12600"/>
              </p14:xfrm>
            </p:contentPart>
          </mc:Choice>
          <mc:Fallback xmlns="">
            <p:pic>
              <p:nvPicPr>
                <p:cNvPr id="16" name="Ink 15">
                  <a:extLst>
                    <a:ext uri="{FF2B5EF4-FFF2-40B4-BE49-F238E27FC236}">
                      <a16:creationId xmlns:a16="http://schemas.microsoft.com/office/drawing/2014/main" id="{8558DD42-512D-38EF-B418-64DE3AD25168}"/>
                    </a:ext>
                  </a:extLst>
                </p:cNvPr>
                <p:cNvPicPr/>
                <p:nvPr/>
              </p:nvPicPr>
              <p:blipFill>
                <a:blip r:embed="rId88"/>
                <a:stretch>
                  <a:fillRect/>
                </a:stretch>
              </p:blipFill>
              <p:spPr>
                <a:xfrm>
                  <a:off x="7369200" y="2671560"/>
                  <a:ext cx="2142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8" name="Ink 17">
                  <a:extLst>
                    <a:ext uri="{FF2B5EF4-FFF2-40B4-BE49-F238E27FC236}">
                      <a16:creationId xmlns:a16="http://schemas.microsoft.com/office/drawing/2014/main" id="{8153DC17-03DC-4E91-E338-3BD84831C815}"/>
                    </a:ext>
                  </a:extLst>
                </p14:cNvPr>
                <p14:cNvContentPartPr/>
                <p14:nvPr/>
              </p14:nvContentPartPr>
              <p14:xfrm>
                <a:off x="7402680" y="2722680"/>
                <a:ext cx="190440" cy="300600"/>
              </p14:xfrm>
            </p:contentPart>
          </mc:Choice>
          <mc:Fallback xmlns="">
            <p:pic>
              <p:nvPicPr>
                <p:cNvPr id="18" name="Ink 17">
                  <a:extLst>
                    <a:ext uri="{FF2B5EF4-FFF2-40B4-BE49-F238E27FC236}">
                      <a16:creationId xmlns:a16="http://schemas.microsoft.com/office/drawing/2014/main" id="{8153DC17-03DC-4E91-E338-3BD84831C815}"/>
                    </a:ext>
                  </a:extLst>
                </p:cNvPr>
                <p:cNvPicPr/>
                <p:nvPr/>
              </p:nvPicPr>
              <p:blipFill>
                <a:blip r:embed="rId90"/>
                <a:stretch>
                  <a:fillRect/>
                </a:stretch>
              </p:blipFill>
              <p:spPr>
                <a:xfrm>
                  <a:off x="7384646" y="2704658"/>
                  <a:ext cx="226148" cy="33628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1">
            <p14:nvContentPartPr>
              <p14:cNvPr id="20" name="Ink 19">
                <a:extLst>
                  <a:ext uri="{FF2B5EF4-FFF2-40B4-BE49-F238E27FC236}">
                    <a16:creationId xmlns:a16="http://schemas.microsoft.com/office/drawing/2014/main" id="{D730C589-AE13-F1D8-3396-C2E278ED79F7}"/>
                  </a:ext>
                </a:extLst>
              </p14:cNvPr>
              <p14:cNvContentPartPr/>
              <p14:nvPr/>
            </p14:nvContentPartPr>
            <p14:xfrm>
              <a:off x="6267240" y="1519200"/>
              <a:ext cx="22320" cy="12600"/>
            </p14:xfrm>
          </p:contentPart>
        </mc:Choice>
        <mc:Fallback xmlns="">
          <p:pic>
            <p:nvPicPr>
              <p:cNvPr id="20" name="Ink 19">
                <a:extLst>
                  <a:ext uri="{FF2B5EF4-FFF2-40B4-BE49-F238E27FC236}">
                    <a16:creationId xmlns:a16="http://schemas.microsoft.com/office/drawing/2014/main" id="{D730C589-AE13-F1D8-3396-C2E278ED79F7}"/>
                  </a:ext>
                </a:extLst>
              </p:cNvPr>
              <p:cNvPicPr/>
              <p:nvPr/>
            </p:nvPicPr>
            <p:blipFill>
              <a:blip r:embed="rId92"/>
              <a:stretch>
                <a:fillRect/>
              </a:stretch>
            </p:blipFill>
            <p:spPr>
              <a:xfrm>
                <a:off x="6249240" y="1501560"/>
                <a:ext cx="579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1" name="Ink 20">
                <a:extLst>
                  <a:ext uri="{FF2B5EF4-FFF2-40B4-BE49-F238E27FC236}">
                    <a16:creationId xmlns:a16="http://schemas.microsoft.com/office/drawing/2014/main" id="{9C5AC6BA-102A-F0D9-E4DB-5D8CC27B9F55}"/>
                  </a:ext>
                </a:extLst>
              </p14:cNvPr>
              <p14:cNvContentPartPr/>
              <p14:nvPr/>
            </p14:nvContentPartPr>
            <p14:xfrm>
              <a:off x="6398640" y="1236240"/>
              <a:ext cx="31680" cy="29520"/>
            </p14:xfrm>
          </p:contentPart>
        </mc:Choice>
        <mc:Fallback xmlns="">
          <p:pic>
            <p:nvPicPr>
              <p:cNvPr id="21" name="Ink 20">
                <a:extLst>
                  <a:ext uri="{FF2B5EF4-FFF2-40B4-BE49-F238E27FC236}">
                    <a16:creationId xmlns:a16="http://schemas.microsoft.com/office/drawing/2014/main" id="{9C5AC6BA-102A-F0D9-E4DB-5D8CC27B9F55}"/>
                  </a:ext>
                </a:extLst>
              </p:cNvPr>
              <p:cNvPicPr/>
              <p:nvPr/>
            </p:nvPicPr>
            <p:blipFill>
              <a:blip r:embed="rId94"/>
              <a:stretch>
                <a:fillRect/>
              </a:stretch>
            </p:blipFill>
            <p:spPr>
              <a:xfrm>
                <a:off x="6380640" y="1218600"/>
                <a:ext cx="673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2" name="Ink 21">
                <a:extLst>
                  <a:ext uri="{FF2B5EF4-FFF2-40B4-BE49-F238E27FC236}">
                    <a16:creationId xmlns:a16="http://schemas.microsoft.com/office/drawing/2014/main" id="{55DC934E-C6EA-AC38-56DA-90F5F57402A8}"/>
                  </a:ext>
                </a:extLst>
              </p14:cNvPr>
              <p14:cNvContentPartPr/>
              <p14:nvPr/>
            </p14:nvContentPartPr>
            <p14:xfrm>
              <a:off x="6046920" y="953640"/>
              <a:ext cx="12600" cy="183600"/>
            </p14:xfrm>
          </p:contentPart>
        </mc:Choice>
        <mc:Fallback xmlns="">
          <p:pic>
            <p:nvPicPr>
              <p:cNvPr id="22" name="Ink 21">
                <a:extLst>
                  <a:ext uri="{FF2B5EF4-FFF2-40B4-BE49-F238E27FC236}">
                    <a16:creationId xmlns:a16="http://schemas.microsoft.com/office/drawing/2014/main" id="{55DC934E-C6EA-AC38-56DA-90F5F57402A8}"/>
                  </a:ext>
                </a:extLst>
              </p:cNvPr>
              <p:cNvPicPr/>
              <p:nvPr/>
            </p:nvPicPr>
            <p:blipFill>
              <a:blip r:embed="rId96"/>
              <a:stretch>
                <a:fillRect/>
              </a:stretch>
            </p:blipFill>
            <p:spPr>
              <a:xfrm>
                <a:off x="6028920" y="936000"/>
                <a:ext cx="482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9" name="Ink 28">
                <a:extLst>
                  <a:ext uri="{FF2B5EF4-FFF2-40B4-BE49-F238E27FC236}">
                    <a16:creationId xmlns:a16="http://schemas.microsoft.com/office/drawing/2014/main" id="{F76AB934-A7BE-D6A5-A5AC-3B4596AE6969}"/>
                  </a:ext>
                </a:extLst>
              </p14:cNvPr>
              <p14:cNvContentPartPr/>
              <p14:nvPr/>
            </p14:nvContentPartPr>
            <p14:xfrm>
              <a:off x="6042240" y="1252440"/>
              <a:ext cx="21240" cy="85320"/>
            </p14:xfrm>
          </p:contentPart>
        </mc:Choice>
        <mc:Fallback xmlns="">
          <p:pic>
            <p:nvPicPr>
              <p:cNvPr id="29" name="Ink 28">
                <a:extLst>
                  <a:ext uri="{FF2B5EF4-FFF2-40B4-BE49-F238E27FC236}">
                    <a16:creationId xmlns:a16="http://schemas.microsoft.com/office/drawing/2014/main" id="{F76AB934-A7BE-D6A5-A5AC-3B4596AE6969}"/>
                  </a:ext>
                </a:extLst>
              </p:cNvPr>
              <p:cNvPicPr/>
              <p:nvPr/>
            </p:nvPicPr>
            <p:blipFill>
              <a:blip r:embed="rId98"/>
              <a:stretch>
                <a:fillRect/>
              </a:stretch>
            </p:blipFill>
            <p:spPr>
              <a:xfrm>
                <a:off x="6024240" y="1234800"/>
                <a:ext cx="568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0" name="Ink 29">
                <a:extLst>
                  <a:ext uri="{FF2B5EF4-FFF2-40B4-BE49-F238E27FC236}">
                    <a16:creationId xmlns:a16="http://schemas.microsoft.com/office/drawing/2014/main" id="{731B9C4A-D5E5-4D0E-A5D2-97AB886660B8}"/>
                  </a:ext>
                </a:extLst>
              </p14:cNvPr>
              <p14:cNvContentPartPr/>
              <p14:nvPr/>
            </p14:nvContentPartPr>
            <p14:xfrm>
              <a:off x="6105960" y="1878480"/>
              <a:ext cx="24840" cy="196200"/>
            </p14:xfrm>
          </p:contentPart>
        </mc:Choice>
        <mc:Fallback xmlns="">
          <p:pic>
            <p:nvPicPr>
              <p:cNvPr id="30" name="Ink 29">
                <a:extLst>
                  <a:ext uri="{FF2B5EF4-FFF2-40B4-BE49-F238E27FC236}">
                    <a16:creationId xmlns:a16="http://schemas.microsoft.com/office/drawing/2014/main" id="{731B9C4A-D5E5-4D0E-A5D2-97AB886660B8}"/>
                  </a:ext>
                </a:extLst>
              </p:cNvPr>
              <p:cNvPicPr/>
              <p:nvPr/>
            </p:nvPicPr>
            <p:blipFill>
              <a:blip r:embed="rId100"/>
              <a:stretch>
                <a:fillRect/>
              </a:stretch>
            </p:blipFill>
            <p:spPr>
              <a:xfrm>
                <a:off x="6088320" y="1860840"/>
                <a:ext cx="604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1" name="Ink 30">
                <a:extLst>
                  <a:ext uri="{FF2B5EF4-FFF2-40B4-BE49-F238E27FC236}">
                    <a16:creationId xmlns:a16="http://schemas.microsoft.com/office/drawing/2014/main" id="{A7CEB152-844A-A6C9-A3E0-712ECA115475}"/>
                  </a:ext>
                </a:extLst>
              </p14:cNvPr>
              <p14:cNvContentPartPr/>
              <p14:nvPr/>
            </p14:nvContentPartPr>
            <p14:xfrm>
              <a:off x="6105960" y="2190240"/>
              <a:ext cx="28800" cy="89640"/>
            </p14:xfrm>
          </p:contentPart>
        </mc:Choice>
        <mc:Fallback xmlns="">
          <p:pic>
            <p:nvPicPr>
              <p:cNvPr id="31" name="Ink 30">
                <a:extLst>
                  <a:ext uri="{FF2B5EF4-FFF2-40B4-BE49-F238E27FC236}">
                    <a16:creationId xmlns:a16="http://schemas.microsoft.com/office/drawing/2014/main" id="{A7CEB152-844A-A6C9-A3E0-712ECA115475}"/>
                  </a:ext>
                </a:extLst>
              </p:cNvPr>
              <p:cNvPicPr/>
              <p:nvPr/>
            </p:nvPicPr>
            <p:blipFill>
              <a:blip r:embed="rId102"/>
              <a:stretch>
                <a:fillRect/>
              </a:stretch>
            </p:blipFill>
            <p:spPr>
              <a:xfrm>
                <a:off x="6088320" y="2172240"/>
                <a:ext cx="64440" cy="125280"/>
              </a:xfrm>
              <a:prstGeom prst="rect">
                <a:avLst/>
              </a:prstGeom>
            </p:spPr>
          </p:pic>
        </mc:Fallback>
      </mc:AlternateContent>
      <p:grpSp>
        <p:nvGrpSpPr>
          <p:cNvPr id="60" name="Group 59">
            <a:extLst>
              <a:ext uri="{FF2B5EF4-FFF2-40B4-BE49-F238E27FC236}">
                <a16:creationId xmlns:a16="http://schemas.microsoft.com/office/drawing/2014/main" id="{CBDEF674-B1D2-05D8-D289-A265BB42BC64}"/>
              </a:ext>
            </a:extLst>
          </p:cNvPr>
          <p:cNvGrpSpPr/>
          <p:nvPr/>
        </p:nvGrpSpPr>
        <p:grpSpPr>
          <a:xfrm>
            <a:off x="6090480" y="2590200"/>
            <a:ext cx="77400" cy="383760"/>
            <a:chOff x="6090480" y="2590200"/>
            <a:chExt cx="77400" cy="383760"/>
          </a:xfrm>
        </p:grpSpPr>
        <mc:AlternateContent xmlns:mc="http://schemas.openxmlformats.org/markup-compatibility/2006" xmlns:p14="http://schemas.microsoft.com/office/powerpoint/2010/main">
          <mc:Choice Requires="p14">
            <p:contentPart p14:bwMode="auto" r:id="rId103">
              <p14:nvContentPartPr>
                <p14:cNvPr id="54" name="Ink 53">
                  <a:extLst>
                    <a:ext uri="{FF2B5EF4-FFF2-40B4-BE49-F238E27FC236}">
                      <a16:creationId xmlns:a16="http://schemas.microsoft.com/office/drawing/2014/main" id="{9173167B-E743-776B-E8D1-13EE4026AA7D}"/>
                    </a:ext>
                  </a:extLst>
                </p14:cNvPr>
                <p14:cNvContentPartPr/>
                <p14:nvPr/>
              </p14:nvContentPartPr>
              <p14:xfrm>
                <a:off x="6142320" y="2590200"/>
                <a:ext cx="25560" cy="183240"/>
              </p14:xfrm>
            </p:contentPart>
          </mc:Choice>
          <mc:Fallback xmlns="">
            <p:pic>
              <p:nvPicPr>
                <p:cNvPr id="54" name="Ink 53">
                  <a:extLst>
                    <a:ext uri="{FF2B5EF4-FFF2-40B4-BE49-F238E27FC236}">
                      <a16:creationId xmlns:a16="http://schemas.microsoft.com/office/drawing/2014/main" id="{9173167B-E743-776B-E8D1-13EE4026AA7D}"/>
                    </a:ext>
                  </a:extLst>
                </p:cNvPr>
                <p:cNvPicPr/>
                <p:nvPr/>
              </p:nvPicPr>
              <p:blipFill>
                <a:blip r:embed="rId104"/>
                <a:stretch>
                  <a:fillRect/>
                </a:stretch>
              </p:blipFill>
              <p:spPr>
                <a:xfrm>
                  <a:off x="6124320" y="2572200"/>
                  <a:ext cx="61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6" name="Ink 55">
                  <a:extLst>
                    <a:ext uri="{FF2B5EF4-FFF2-40B4-BE49-F238E27FC236}">
                      <a16:creationId xmlns:a16="http://schemas.microsoft.com/office/drawing/2014/main" id="{0B692770-6471-039F-821F-0C30F548A878}"/>
                    </a:ext>
                  </a:extLst>
                </p14:cNvPr>
                <p14:cNvContentPartPr/>
                <p14:nvPr/>
              </p14:nvContentPartPr>
              <p14:xfrm>
                <a:off x="6090480" y="2845440"/>
                <a:ext cx="21600" cy="128520"/>
              </p14:xfrm>
            </p:contentPart>
          </mc:Choice>
          <mc:Fallback xmlns="">
            <p:pic>
              <p:nvPicPr>
                <p:cNvPr id="56" name="Ink 55">
                  <a:extLst>
                    <a:ext uri="{FF2B5EF4-FFF2-40B4-BE49-F238E27FC236}">
                      <a16:creationId xmlns:a16="http://schemas.microsoft.com/office/drawing/2014/main" id="{0B692770-6471-039F-821F-0C30F548A878}"/>
                    </a:ext>
                  </a:extLst>
                </p:cNvPr>
                <p:cNvPicPr/>
                <p:nvPr/>
              </p:nvPicPr>
              <p:blipFill>
                <a:blip r:embed="rId106"/>
                <a:stretch>
                  <a:fillRect/>
                </a:stretch>
              </p:blipFill>
              <p:spPr>
                <a:xfrm>
                  <a:off x="6072480" y="2827800"/>
                  <a:ext cx="57240" cy="164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7">
            <p14:nvContentPartPr>
              <p14:cNvPr id="57" name="Ink 56">
                <a:extLst>
                  <a:ext uri="{FF2B5EF4-FFF2-40B4-BE49-F238E27FC236}">
                    <a16:creationId xmlns:a16="http://schemas.microsoft.com/office/drawing/2014/main" id="{238FA673-6329-FDBF-5F4E-3A79B83DE380}"/>
                  </a:ext>
                </a:extLst>
              </p14:cNvPr>
              <p14:cNvContentPartPr/>
              <p14:nvPr/>
            </p14:nvContentPartPr>
            <p14:xfrm>
              <a:off x="6155640" y="3530160"/>
              <a:ext cx="48960" cy="271440"/>
            </p14:xfrm>
          </p:contentPart>
        </mc:Choice>
        <mc:Fallback xmlns="">
          <p:pic>
            <p:nvPicPr>
              <p:cNvPr id="57" name="Ink 56">
                <a:extLst>
                  <a:ext uri="{FF2B5EF4-FFF2-40B4-BE49-F238E27FC236}">
                    <a16:creationId xmlns:a16="http://schemas.microsoft.com/office/drawing/2014/main" id="{238FA673-6329-FDBF-5F4E-3A79B83DE380}"/>
                  </a:ext>
                </a:extLst>
              </p:cNvPr>
              <p:cNvPicPr/>
              <p:nvPr/>
            </p:nvPicPr>
            <p:blipFill>
              <a:blip r:embed="rId108"/>
              <a:stretch>
                <a:fillRect/>
              </a:stretch>
            </p:blipFill>
            <p:spPr>
              <a:xfrm>
                <a:off x="6137640" y="3512520"/>
                <a:ext cx="846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8" name="Ink 57">
                <a:extLst>
                  <a:ext uri="{FF2B5EF4-FFF2-40B4-BE49-F238E27FC236}">
                    <a16:creationId xmlns:a16="http://schemas.microsoft.com/office/drawing/2014/main" id="{5496EF4E-76B8-0BD2-CDE3-9E570ECA1525}"/>
                  </a:ext>
                </a:extLst>
              </p14:cNvPr>
              <p14:cNvContentPartPr/>
              <p14:nvPr/>
            </p14:nvContentPartPr>
            <p14:xfrm>
              <a:off x="6256440" y="4010760"/>
              <a:ext cx="5760" cy="126720"/>
            </p14:xfrm>
          </p:contentPart>
        </mc:Choice>
        <mc:Fallback xmlns="">
          <p:pic>
            <p:nvPicPr>
              <p:cNvPr id="58" name="Ink 57">
                <a:extLst>
                  <a:ext uri="{FF2B5EF4-FFF2-40B4-BE49-F238E27FC236}">
                    <a16:creationId xmlns:a16="http://schemas.microsoft.com/office/drawing/2014/main" id="{5496EF4E-76B8-0BD2-CDE3-9E570ECA1525}"/>
                  </a:ext>
                </a:extLst>
              </p:cNvPr>
              <p:cNvPicPr/>
              <p:nvPr/>
            </p:nvPicPr>
            <p:blipFill>
              <a:blip r:embed="rId110"/>
              <a:stretch>
                <a:fillRect/>
              </a:stretch>
            </p:blipFill>
            <p:spPr>
              <a:xfrm>
                <a:off x="6238440" y="3992760"/>
                <a:ext cx="414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9" name="Ink 58">
                <a:extLst>
                  <a:ext uri="{FF2B5EF4-FFF2-40B4-BE49-F238E27FC236}">
                    <a16:creationId xmlns:a16="http://schemas.microsoft.com/office/drawing/2014/main" id="{40AB5A62-F263-2269-AC43-3E1D54E9463B}"/>
                  </a:ext>
                </a:extLst>
              </p14:cNvPr>
              <p14:cNvContentPartPr/>
              <p14:nvPr/>
            </p14:nvContentPartPr>
            <p14:xfrm>
              <a:off x="6231240" y="4331880"/>
              <a:ext cx="52200" cy="95400"/>
            </p14:xfrm>
          </p:contentPart>
        </mc:Choice>
        <mc:Fallback xmlns="">
          <p:pic>
            <p:nvPicPr>
              <p:cNvPr id="59" name="Ink 58">
                <a:extLst>
                  <a:ext uri="{FF2B5EF4-FFF2-40B4-BE49-F238E27FC236}">
                    <a16:creationId xmlns:a16="http://schemas.microsoft.com/office/drawing/2014/main" id="{40AB5A62-F263-2269-AC43-3E1D54E9463B}"/>
                  </a:ext>
                </a:extLst>
              </p:cNvPr>
              <p:cNvPicPr/>
              <p:nvPr/>
            </p:nvPicPr>
            <p:blipFill>
              <a:blip r:embed="rId112"/>
              <a:stretch>
                <a:fillRect/>
              </a:stretch>
            </p:blipFill>
            <p:spPr>
              <a:xfrm>
                <a:off x="6213600" y="4313880"/>
                <a:ext cx="87840" cy="131040"/>
              </a:xfrm>
              <a:prstGeom prst="rect">
                <a:avLst/>
              </a:prstGeom>
            </p:spPr>
          </p:pic>
        </mc:Fallback>
      </mc:AlternateContent>
      <p:sp>
        <p:nvSpPr>
          <p:cNvPr id="61" name="TextBox 60">
            <a:extLst>
              <a:ext uri="{FF2B5EF4-FFF2-40B4-BE49-F238E27FC236}">
                <a16:creationId xmlns:a16="http://schemas.microsoft.com/office/drawing/2014/main" id="{BE1C44E4-332C-D66E-5ADB-098D2E9C06BF}"/>
              </a:ext>
            </a:extLst>
          </p:cNvPr>
          <p:cNvSpPr txBox="1"/>
          <p:nvPr/>
        </p:nvSpPr>
        <p:spPr>
          <a:xfrm>
            <a:off x="714000" y="1341065"/>
            <a:ext cx="6255600" cy="369332"/>
          </a:xfrm>
          <a:prstGeom prst="rect">
            <a:avLst/>
          </a:prstGeom>
          <a:noFill/>
        </p:spPr>
        <p:txBody>
          <a:bodyPr wrap="square">
            <a:spAutoFit/>
          </a:bodyPr>
          <a:lstStyle/>
          <a:p>
            <a:r>
              <a:rPr lang="en-US" sz="1800" dirty="0">
                <a:solidFill>
                  <a:schemeClr val="bg1"/>
                </a:solidFill>
                <a:latin typeface="Montserrat SemiBold" pitchFamily="2" charset="0"/>
              </a:rPr>
              <a:t>Partition {A, C}, {B, D}</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33989807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196</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5. Let’s Play A Game!</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grpSp>
        <p:nvGrpSpPr>
          <p:cNvPr id="477" name="Group 476">
            <a:extLst>
              <a:ext uri="{FF2B5EF4-FFF2-40B4-BE49-F238E27FC236}">
                <a16:creationId xmlns:a16="http://schemas.microsoft.com/office/drawing/2014/main" id="{8C355384-4392-587B-5C73-F2A8DF75D9E8}"/>
              </a:ext>
            </a:extLst>
          </p:cNvPr>
          <p:cNvGrpSpPr/>
          <p:nvPr/>
        </p:nvGrpSpPr>
        <p:grpSpPr>
          <a:xfrm>
            <a:off x="1669584" y="2229024"/>
            <a:ext cx="1568880" cy="2775960"/>
            <a:chOff x="1669584" y="2229024"/>
            <a:chExt cx="1568880" cy="2775960"/>
          </a:xfrm>
        </p:grpSpPr>
        <mc:AlternateContent xmlns:mc="http://schemas.openxmlformats.org/markup-compatibility/2006" xmlns:p14="http://schemas.microsoft.com/office/powerpoint/2010/main">
          <mc:Choice Requires="p14">
            <p:contentPart p14:bwMode="auto" r:id="rId3">
              <p14:nvContentPartPr>
                <p14:cNvPr id="438" name="Ink 437">
                  <a:extLst>
                    <a:ext uri="{FF2B5EF4-FFF2-40B4-BE49-F238E27FC236}">
                      <a16:creationId xmlns:a16="http://schemas.microsoft.com/office/drawing/2014/main" id="{F2E5B21F-8593-9587-F4A7-3C66C104C916}"/>
                    </a:ext>
                  </a:extLst>
                </p14:cNvPr>
                <p14:cNvContentPartPr/>
                <p14:nvPr/>
              </p14:nvContentPartPr>
              <p14:xfrm>
                <a:off x="1703064" y="2351784"/>
                <a:ext cx="199800" cy="1086840"/>
              </p14:xfrm>
            </p:contentPart>
          </mc:Choice>
          <mc:Fallback xmlns="">
            <p:pic>
              <p:nvPicPr>
                <p:cNvPr id="438" name="Ink 437">
                  <a:extLst>
                    <a:ext uri="{FF2B5EF4-FFF2-40B4-BE49-F238E27FC236}">
                      <a16:creationId xmlns:a16="http://schemas.microsoft.com/office/drawing/2014/main" id="{F2E5B21F-8593-9587-F4A7-3C66C104C916}"/>
                    </a:ext>
                  </a:extLst>
                </p:cNvPr>
                <p:cNvPicPr/>
                <p:nvPr/>
              </p:nvPicPr>
              <p:blipFill>
                <a:blip r:embed="rId4"/>
                <a:stretch>
                  <a:fillRect/>
                </a:stretch>
              </p:blipFill>
              <p:spPr>
                <a:xfrm>
                  <a:off x="1685032" y="2333784"/>
                  <a:ext cx="235504" cy="1122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39" name="Ink 438">
                  <a:extLst>
                    <a:ext uri="{FF2B5EF4-FFF2-40B4-BE49-F238E27FC236}">
                      <a16:creationId xmlns:a16="http://schemas.microsoft.com/office/drawing/2014/main" id="{D8F86207-FB88-3547-F594-5AC5B3CC4BB2}"/>
                    </a:ext>
                  </a:extLst>
                </p14:cNvPr>
                <p14:cNvContentPartPr/>
                <p14:nvPr/>
              </p14:nvContentPartPr>
              <p14:xfrm>
                <a:off x="1782984" y="2229024"/>
                <a:ext cx="1190160" cy="173520"/>
              </p14:xfrm>
            </p:contentPart>
          </mc:Choice>
          <mc:Fallback xmlns="">
            <p:pic>
              <p:nvPicPr>
                <p:cNvPr id="439" name="Ink 438">
                  <a:extLst>
                    <a:ext uri="{FF2B5EF4-FFF2-40B4-BE49-F238E27FC236}">
                      <a16:creationId xmlns:a16="http://schemas.microsoft.com/office/drawing/2014/main" id="{D8F86207-FB88-3547-F594-5AC5B3CC4BB2}"/>
                    </a:ext>
                  </a:extLst>
                </p:cNvPr>
                <p:cNvPicPr/>
                <p:nvPr/>
              </p:nvPicPr>
              <p:blipFill>
                <a:blip r:embed="rId6"/>
                <a:stretch>
                  <a:fillRect/>
                </a:stretch>
              </p:blipFill>
              <p:spPr>
                <a:xfrm>
                  <a:off x="1764984" y="2210987"/>
                  <a:ext cx="1225800" cy="20923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40" name="Ink 439">
                  <a:extLst>
                    <a:ext uri="{FF2B5EF4-FFF2-40B4-BE49-F238E27FC236}">
                      <a16:creationId xmlns:a16="http://schemas.microsoft.com/office/drawing/2014/main" id="{AF268B45-6057-10DE-E471-FA97E4631961}"/>
                    </a:ext>
                  </a:extLst>
                </p14:cNvPr>
                <p14:cNvContentPartPr/>
                <p14:nvPr/>
              </p14:nvContentPartPr>
              <p14:xfrm>
                <a:off x="2957664" y="2275824"/>
                <a:ext cx="95400" cy="1061280"/>
              </p14:xfrm>
            </p:contentPart>
          </mc:Choice>
          <mc:Fallback xmlns="">
            <p:pic>
              <p:nvPicPr>
                <p:cNvPr id="440" name="Ink 439">
                  <a:extLst>
                    <a:ext uri="{FF2B5EF4-FFF2-40B4-BE49-F238E27FC236}">
                      <a16:creationId xmlns:a16="http://schemas.microsoft.com/office/drawing/2014/main" id="{AF268B45-6057-10DE-E471-FA97E4631961}"/>
                    </a:ext>
                  </a:extLst>
                </p:cNvPr>
                <p:cNvPicPr/>
                <p:nvPr/>
              </p:nvPicPr>
              <p:blipFill>
                <a:blip r:embed="rId8"/>
                <a:stretch>
                  <a:fillRect/>
                </a:stretch>
              </p:blipFill>
              <p:spPr>
                <a:xfrm>
                  <a:off x="2939664" y="2257824"/>
                  <a:ext cx="131040" cy="1096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42" name="Ink 441">
                  <a:extLst>
                    <a:ext uri="{FF2B5EF4-FFF2-40B4-BE49-F238E27FC236}">
                      <a16:creationId xmlns:a16="http://schemas.microsoft.com/office/drawing/2014/main" id="{18C97BBE-5562-5ED0-7B3C-0CE6C457A983}"/>
                    </a:ext>
                  </a:extLst>
                </p14:cNvPr>
                <p14:cNvContentPartPr/>
                <p14:nvPr/>
              </p14:nvContentPartPr>
              <p14:xfrm>
                <a:off x="1932384" y="3311904"/>
                <a:ext cx="1045800" cy="230400"/>
              </p14:xfrm>
            </p:contentPart>
          </mc:Choice>
          <mc:Fallback xmlns="">
            <p:pic>
              <p:nvPicPr>
                <p:cNvPr id="442" name="Ink 441">
                  <a:extLst>
                    <a:ext uri="{FF2B5EF4-FFF2-40B4-BE49-F238E27FC236}">
                      <a16:creationId xmlns:a16="http://schemas.microsoft.com/office/drawing/2014/main" id="{18C97BBE-5562-5ED0-7B3C-0CE6C457A983}"/>
                    </a:ext>
                  </a:extLst>
                </p:cNvPr>
                <p:cNvPicPr/>
                <p:nvPr/>
              </p:nvPicPr>
              <p:blipFill>
                <a:blip r:embed="rId10"/>
                <a:stretch>
                  <a:fillRect/>
                </a:stretch>
              </p:blipFill>
              <p:spPr>
                <a:xfrm>
                  <a:off x="1914384" y="3293904"/>
                  <a:ext cx="10814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55" name="Ink 454">
                  <a:extLst>
                    <a:ext uri="{FF2B5EF4-FFF2-40B4-BE49-F238E27FC236}">
                      <a16:creationId xmlns:a16="http://schemas.microsoft.com/office/drawing/2014/main" id="{B2517A31-9A3B-41F7-35C5-D3C2B89F009B}"/>
                    </a:ext>
                  </a:extLst>
                </p14:cNvPr>
                <p14:cNvContentPartPr/>
                <p14:nvPr/>
              </p14:nvContentPartPr>
              <p14:xfrm>
                <a:off x="2190864" y="2690184"/>
                <a:ext cx="164520" cy="231120"/>
              </p14:xfrm>
            </p:contentPart>
          </mc:Choice>
          <mc:Fallback xmlns="">
            <p:pic>
              <p:nvPicPr>
                <p:cNvPr id="455" name="Ink 454">
                  <a:extLst>
                    <a:ext uri="{FF2B5EF4-FFF2-40B4-BE49-F238E27FC236}">
                      <a16:creationId xmlns:a16="http://schemas.microsoft.com/office/drawing/2014/main" id="{B2517A31-9A3B-41F7-35C5-D3C2B89F009B}"/>
                    </a:ext>
                  </a:extLst>
                </p:cNvPr>
                <p:cNvPicPr/>
                <p:nvPr/>
              </p:nvPicPr>
              <p:blipFill>
                <a:blip r:embed="rId12"/>
                <a:stretch>
                  <a:fillRect/>
                </a:stretch>
              </p:blipFill>
              <p:spPr>
                <a:xfrm>
                  <a:off x="2172864" y="2672184"/>
                  <a:ext cx="2001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56" name="Ink 455">
                  <a:extLst>
                    <a:ext uri="{FF2B5EF4-FFF2-40B4-BE49-F238E27FC236}">
                      <a16:creationId xmlns:a16="http://schemas.microsoft.com/office/drawing/2014/main" id="{B3729272-7B25-794A-9E56-5CB8DC63AA51}"/>
                    </a:ext>
                  </a:extLst>
                </p14:cNvPr>
                <p14:cNvContentPartPr/>
                <p14:nvPr/>
              </p14:nvContentPartPr>
              <p14:xfrm>
                <a:off x="2574984" y="2649504"/>
                <a:ext cx="136800" cy="181440"/>
              </p14:xfrm>
            </p:contentPart>
          </mc:Choice>
          <mc:Fallback xmlns="">
            <p:pic>
              <p:nvPicPr>
                <p:cNvPr id="456" name="Ink 455">
                  <a:extLst>
                    <a:ext uri="{FF2B5EF4-FFF2-40B4-BE49-F238E27FC236}">
                      <a16:creationId xmlns:a16="http://schemas.microsoft.com/office/drawing/2014/main" id="{B3729272-7B25-794A-9E56-5CB8DC63AA51}"/>
                    </a:ext>
                  </a:extLst>
                </p:cNvPr>
                <p:cNvPicPr/>
                <p:nvPr/>
              </p:nvPicPr>
              <p:blipFill>
                <a:blip r:embed="rId14"/>
                <a:stretch>
                  <a:fillRect/>
                </a:stretch>
              </p:blipFill>
              <p:spPr>
                <a:xfrm>
                  <a:off x="2557031" y="2631504"/>
                  <a:ext cx="172346"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9" name="Ink 458">
                  <a:extLst>
                    <a:ext uri="{FF2B5EF4-FFF2-40B4-BE49-F238E27FC236}">
                      <a16:creationId xmlns:a16="http://schemas.microsoft.com/office/drawing/2014/main" id="{2B46CFD2-F0A7-D838-8D04-B5831E51A528}"/>
                    </a:ext>
                  </a:extLst>
                </p14:cNvPr>
                <p14:cNvContentPartPr/>
                <p14:nvPr/>
              </p14:nvContentPartPr>
              <p14:xfrm>
                <a:off x="1669584" y="3634824"/>
                <a:ext cx="80280" cy="1264320"/>
              </p14:xfrm>
            </p:contentPart>
          </mc:Choice>
          <mc:Fallback xmlns="">
            <p:pic>
              <p:nvPicPr>
                <p:cNvPr id="459" name="Ink 458">
                  <a:extLst>
                    <a:ext uri="{FF2B5EF4-FFF2-40B4-BE49-F238E27FC236}">
                      <a16:creationId xmlns:a16="http://schemas.microsoft.com/office/drawing/2014/main" id="{2B46CFD2-F0A7-D838-8D04-B5831E51A528}"/>
                    </a:ext>
                  </a:extLst>
                </p:cNvPr>
                <p:cNvPicPr/>
                <p:nvPr/>
              </p:nvPicPr>
              <p:blipFill>
                <a:blip r:embed="rId16"/>
                <a:stretch>
                  <a:fillRect/>
                </a:stretch>
              </p:blipFill>
              <p:spPr>
                <a:xfrm>
                  <a:off x="1651584" y="3616824"/>
                  <a:ext cx="115920" cy="1299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3" name="Ink 462">
                  <a:extLst>
                    <a:ext uri="{FF2B5EF4-FFF2-40B4-BE49-F238E27FC236}">
                      <a16:creationId xmlns:a16="http://schemas.microsoft.com/office/drawing/2014/main" id="{E2EE26EA-CE2D-4EE3-02CC-7E26FD35FF02}"/>
                    </a:ext>
                  </a:extLst>
                </p14:cNvPr>
                <p14:cNvContentPartPr/>
                <p14:nvPr/>
              </p14:nvContentPartPr>
              <p14:xfrm>
                <a:off x="3013464" y="3556704"/>
                <a:ext cx="160920" cy="1189080"/>
              </p14:xfrm>
            </p:contentPart>
          </mc:Choice>
          <mc:Fallback xmlns="">
            <p:pic>
              <p:nvPicPr>
                <p:cNvPr id="463" name="Ink 462">
                  <a:extLst>
                    <a:ext uri="{FF2B5EF4-FFF2-40B4-BE49-F238E27FC236}">
                      <a16:creationId xmlns:a16="http://schemas.microsoft.com/office/drawing/2014/main" id="{E2EE26EA-CE2D-4EE3-02CC-7E26FD35FF02}"/>
                    </a:ext>
                  </a:extLst>
                </p:cNvPr>
                <p:cNvPicPr/>
                <p:nvPr/>
              </p:nvPicPr>
              <p:blipFill>
                <a:blip r:embed="rId18"/>
                <a:stretch>
                  <a:fillRect/>
                </a:stretch>
              </p:blipFill>
              <p:spPr>
                <a:xfrm>
                  <a:off x="2995464" y="3538704"/>
                  <a:ext cx="196560" cy="1224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64" name="Ink 463">
                  <a:extLst>
                    <a:ext uri="{FF2B5EF4-FFF2-40B4-BE49-F238E27FC236}">
                      <a16:creationId xmlns:a16="http://schemas.microsoft.com/office/drawing/2014/main" id="{18FB31EC-C576-3CCD-E4A7-1A9DA4DB5FA4}"/>
                    </a:ext>
                  </a:extLst>
                </p14:cNvPr>
                <p14:cNvContentPartPr/>
                <p14:nvPr/>
              </p14:nvContentPartPr>
              <p14:xfrm>
                <a:off x="3140184" y="4519344"/>
                <a:ext cx="98280" cy="485640"/>
              </p14:xfrm>
            </p:contentPart>
          </mc:Choice>
          <mc:Fallback xmlns="">
            <p:pic>
              <p:nvPicPr>
                <p:cNvPr id="464" name="Ink 463">
                  <a:extLst>
                    <a:ext uri="{FF2B5EF4-FFF2-40B4-BE49-F238E27FC236}">
                      <a16:creationId xmlns:a16="http://schemas.microsoft.com/office/drawing/2014/main" id="{18FB31EC-C576-3CCD-E4A7-1A9DA4DB5FA4}"/>
                    </a:ext>
                  </a:extLst>
                </p:cNvPr>
                <p:cNvPicPr/>
                <p:nvPr/>
              </p:nvPicPr>
              <p:blipFill>
                <a:blip r:embed="rId20"/>
                <a:stretch>
                  <a:fillRect/>
                </a:stretch>
              </p:blipFill>
              <p:spPr>
                <a:xfrm>
                  <a:off x="3122184" y="4501344"/>
                  <a:ext cx="13392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75" name="Ink 474">
                  <a:extLst>
                    <a:ext uri="{FF2B5EF4-FFF2-40B4-BE49-F238E27FC236}">
                      <a16:creationId xmlns:a16="http://schemas.microsoft.com/office/drawing/2014/main" id="{4C182A4E-77E1-5873-7AF9-865AAFD8B0F6}"/>
                    </a:ext>
                  </a:extLst>
                </p14:cNvPr>
                <p14:cNvContentPartPr/>
                <p14:nvPr/>
              </p14:nvContentPartPr>
              <p14:xfrm>
                <a:off x="1895040" y="3427920"/>
                <a:ext cx="34920" cy="104040"/>
              </p14:xfrm>
            </p:contentPart>
          </mc:Choice>
          <mc:Fallback xmlns="">
            <p:pic>
              <p:nvPicPr>
                <p:cNvPr id="475" name="Ink 474">
                  <a:extLst>
                    <a:ext uri="{FF2B5EF4-FFF2-40B4-BE49-F238E27FC236}">
                      <a16:creationId xmlns:a16="http://schemas.microsoft.com/office/drawing/2014/main" id="{4C182A4E-77E1-5873-7AF9-865AAFD8B0F6}"/>
                    </a:ext>
                  </a:extLst>
                </p:cNvPr>
                <p:cNvPicPr/>
                <p:nvPr/>
              </p:nvPicPr>
              <p:blipFill>
                <a:blip r:embed="rId22"/>
                <a:stretch>
                  <a:fillRect/>
                </a:stretch>
              </p:blipFill>
              <p:spPr>
                <a:xfrm>
                  <a:off x="1877040" y="3409920"/>
                  <a:ext cx="705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76" name="Ink 475">
                  <a:extLst>
                    <a:ext uri="{FF2B5EF4-FFF2-40B4-BE49-F238E27FC236}">
                      <a16:creationId xmlns:a16="http://schemas.microsoft.com/office/drawing/2014/main" id="{26D3CF85-BC98-4D8F-F361-F93BEB09FD9D}"/>
                    </a:ext>
                  </a:extLst>
                </p14:cNvPr>
                <p14:cNvContentPartPr/>
                <p14:nvPr/>
              </p14:nvContentPartPr>
              <p14:xfrm>
                <a:off x="1891800" y="3418200"/>
                <a:ext cx="21960" cy="109080"/>
              </p14:xfrm>
            </p:contentPart>
          </mc:Choice>
          <mc:Fallback xmlns="">
            <p:pic>
              <p:nvPicPr>
                <p:cNvPr id="476" name="Ink 475">
                  <a:extLst>
                    <a:ext uri="{FF2B5EF4-FFF2-40B4-BE49-F238E27FC236}">
                      <a16:creationId xmlns:a16="http://schemas.microsoft.com/office/drawing/2014/main" id="{26D3CF85-BC98-4D8F-F361-F93BEB09FD9D}"/>
                    </a:ext>
                  </a:extLst>
                </p:cNvPr>
                <p:cNvPicPr/>
                <p:nvPr/>
              </p:nvPicPr>
              <p:blipFill>
                <a:blip r:embed="rId24"/>
                <a:stretch>
                  <a:fillRect/>
                </a:stretch>
              </p:blipFill>
              <p:spPr>
                <a:xfrm>
                  <a:off x="1874090" y="3400200"/>
                  <a:ext cx="57025"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478" name="Ink 477">
                <a:extLst>
                  <a:ext uri="{FF2B5EF4-FFF2-40B4-BE49-F238E27FC236}">
                    <a16:creationId xmlns:a16="http://schemas.microsoft.com/office/drawing/2014/main" id="{73DA06FB-D91C-344A-134E-2F8A94709066}"/>
                  </a:ext>
                </a:extLst>
              </p14:cNvPr>
              <p14:cNvContentPartPr/>
              <p14:nvPr/>
            </p14:nvContentPartPr>
            <p14:xfrm>
              <a:off x="1674000" y="4806360"/>
              <a:ext cx="37800" cy="375120"/>
            </p14:xfrm>
          </p:contentPart>
        </mc:Choice>
        <mc:Fallback xmlns="">
          <p:pic>
            <p:nvPicPr>
              <p:cNvPr id="478" name="Ink 477">
                <a:extLst>
                  <a:ext uri="{FF2B5EF4-FFF2-40B4-BE49-F238E27FC236}">
                    <a16:creationId xmlns:a16="http://schemas.microsoft.com/office/drawing/2014/main" id="{73DA06FB-D91C-344A-134E-2F8A94709066}"/>
                  </a:ext>
                </a:extLst>
              </p:cNvPr>
              <p:cNvPicPr/>
              <p:nvPr/>
            </p:nvPicPr>
            <p:blipFill>
              <a:blip r:embed="rId26"/>
              <a:stretch>
                <a:fillRect/>
              </a:stretch>
            </p:blipFill>
            <p:spPr>
              <a:xfrm>
                <a:off x="1656170" y="4788360"/>
                <a:ext cx="73104" cy="410760"/>
              </a:xfrm>
              <a:prstGeom prst="rect">
                <a:avLst/>
              </a:prstGeom>
            </p:spPr>
          </p:pic>
        </mc:Fallback>
      </mc:AlternateContent>
      <p:grpSp>
        <p:nvGrpSpPr>
          <p:cNvPr id="12" name="Group 11">
            <a:extLst>
              <a:ext uri="{FF2B5EF4-FFF2-40B4-BE49-F238E27FC236}">
                <a16:creationId xmlns:a16="http://schemas.microsoft.com/office/drawing/2014/main" id="{B938A32B-0D3A-76A7-4D65-35553692B0BE}"/>
              </a:ext>
            </a:extLst>
          </p:cNvPr>
          <p:cNvGrpSpPr/>
          <p:nvPr/>
        </p:nvGrpSpPr>
        <p:grpSpPr>
          <a:xfrm>
            <a:off x="3020600" y="2851920"/>
            <a:ext cx="824040" cy="1055880"/>
            <a:chOff x="3020600" y="2851920"/>
            <a:chExt cx="824040" cy="1055880"/>
          </a:xfrm>
        </p:grpSpPr>
        <mc:AlternateContent xmlns:mc="http://schemas.openxmlformats.org/markup-compatibility/2006" xmlns:p14="http://schemas.microsoft.com/office/powerpoint/2010/main">
          <mc:Choice Requires="p14">
            <p:contentPart p14:bwMode="auto" r:id="rId27">
              <p14:nvContentPartPr>
                <p14:cNvPr id="2" name="Ink 1">
                  <a:extLst>
                    <a:ext uri="{FF2B5EF4-FFF2-40B4-BE49-F238E27FC236}">
                      <a16:creationId xmlns:a16="http://schemas.microsoft.com/office/drawing/2014/main" id="{645DCFD1-0ADA-8363-8996-F9A17B34D439}"/>
                    </a:ext>
                  </a:extLst>
                </p14:cNvPr>
                <p14:cNvContentPartPr/>
                <p14:nvPr/>
              </p14:nvContentPartPr>
              <p14:xfrm>
                <a:off x="3020600" y="3353400"/>
                <a:ext cx="429840" cy="347040"/>
              </p14:xfrm>
            </p:contentPart>
          </mc:Choice>
          <mc:Fallback xmlns="">
            <p:pic>
              <p:nvPicPr>
                <p:cNvPr id="2" name="Ink 1">
                  <a:extLst>
                    <a:ext uri="{FF2B5EF4-FFF2-40B4-BE49-F238E27FC236}">
                      <a16:creationId xmlns:a16="http://schemas.microsoft.com/office/drawing/2014/main" id="{645DCFD1-0ADA-8363-8996-F9A17B34D439}"/>
                    </a:ext>
                  </a:extLst>
                </p:cNvPr>
                <p:cNvPicPr/>
                <p:nvPr/>
              </p:nvPicPr>
              <p:blipFill>
                <a:blip r:embed="rId28"/>
                <a:stretch>
                  <a:fillRect/>
                </a:stretch>
              </p:blipFill>
              <p:spPr>
                <a:xfrm>
                  <a:off x="3002600" y="3335400"/>
                  <a:ext cx="46548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 name="Ink 2">
                  <a:extLst>
                    <a:ext uri="{FF2B5EF4-FFF2-40B4-BE49-F238E27FC236}">
                      <a16:creationId xmlns:a16="http://schemas.microsoft.com/office/drawing/2014/main" id="{D1E8E90C-477F-DFA3-7631-4755A7ADE3BF}"/>
                    </a:ext>
                  </a:extLst>
                </p14:cNvPr>
                <p14:cNvContentPartPr/>
                <p14:nvPr/>
              </p14:nvContentPartPr>
              <p14:xfrm>
                <a:off x="3148400" y="3576600"/>
                <a:ext cx="387360" cy="331200"/>
              </p14:xfrm>
            </p:contentPart>
          </mc:Choice>
          <mc:Fallback xmlns="">
            <p:pic>
              <p:nvPicPr>
                <p:cNvPr id="3" name="Ink 2">
                  <a:extLst>
                    <a:ext uri="{FF2B5EF4-FFF2-40B4-BE49-F238E27FC236}">
                      <a16:creationId xmlns:a16="http://schemas.microsoft.com/office/drawing/2014/main" id="{D1E8E90C-477F-DFA3-7631-4755A7ADE3BF}"/>
                    </a:ext>
                  </a:extLst>
                </p:cNvPr>
                <p:cNvPicPr/>
                <p:nvPr/>
              </p:nvPicPr>
              <p:blipFill>
                <a:blip r:embed="rId30"/>
                <a:stretch>
                  <a:fillRect/>
                </a:stretch>
              </p:blipFill>
              <p:spPr>
                <a:xfrm>
                  <a:off x="3130400" y="3558600"/>
                  <a:ext cx="42300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 name="Ink 4">
                  <a:extLst>
                    <a:ext uri="{FF2B5EF4-FFF2-40B4-BE49-F238E27FC236}">
                      <a16:creationId xmlns:a16="http://schemas.microsoft.com/office/drawing/2014/main" id="{0D3A43BD-067A-AABC-89AF-576AAEB83CA1}"/>
                    </a:ext>
                  </a:extLst>
                </p14:cNvPr>
                <p14:cNvContentPartPr/>
                <p14:nvPr/>
              </p14:nvContentPartPr>
              <p14:xfrm>
                <a:off x="3535040" y="3062520"/>
                <a:ext cx="50760" cy="651240"/>
              </p14:xfrm>
            </p:contentPart>
          </mc:Choice>
          <mc:Fallback xmlns="">
            <p:pic>
              <p:nvPicPr>
                <p:cNvPr id="5" name="Ink 4">
                  <a:extLst>
                    <a:ext uri="{FF2B5EF4-FFF2-40B4-BE49-F238E27FC236}">
                      <a16:creationId xmlns:a16="http://schemas.microsoft.com/office/drawing/2014/main" id="{0D3A43BD-067A-AABC-89AF-576AAEB83CA1}"/>
                    </a:ext>
                  </a:extLst>
                </p:cNvPr>
                <p:cNvPicPr/>
                <p:nvPr/>
              </p:nvPicPr>
              <p:blipFill>
                <a:blip r:embed="rId32"/>
                <a:stretch>
                  <a:fillRect/>
                </a:stretch>
              </p:blipFill>
              <p:spPr>
                <a:xfrm>
                  <a:off x="3517040" y="3044520"/>
                  <a:ext cx="8640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 name="Ink 6">
                  <a:extLst>
                    <a:ext uri="{FF2B5EF4-FFF2-40B4-BE49-F238E27FC236}">
                      <a16:creationId xmlns:a16="http://schemas.microsoft.com/office/drawing/2014/main" id="{D5FEDD99-7260-4116-8258-CD18E0835C38}"/>
                    </a:ext>
                  </a:extLst>
                </p14:cNvPr>
                <p14:cNvContentPartPr/>
                <p14:nvPr/>
              </p14:nvContentPartPr>
              <p14:xfrm>
                <a:off x="3542240" y="3691440"/>
                <a:ext cx="187560" cy="20520"/>
              </p14:xfrm>
            </p:contentPart>
          </mc:Choice>
          <mc:Fallback xmlns="">
            <p:pic>
              <p:nvPicPr>
                <p:cNvPr id="7" name="Ink 6">
                  <a:extLst>
                    <a:ext uri="{FF2B5EF4-FFF2-40B4-BE49-F238E27FC236}">
                      <a16:creationId xmlns:a16="http://schemas.microsoft.com/office/drawing/2014/main" id="{D5FEDD99-7260-4116-8258-CD18E0835C38}"/>
                    </a:ext>
                  </a:extLst>
                </p:cNvPr>
                <p:cNvPicPr/>
                <p:nvPr/>
              </p:nvPicPr>
              <p:blipFill>
                <a:blip r:embed="rId34"/>
                <a:stretch>
                  <a:fillRect/>
                </a:stretch>
              </p:blipFill>
              <p:spPr>
                <a:xfrm>
                  <a:off x="3524240" y="3673440"/>
                  <a:ext cx="2232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 name="Ink 7">
                  <a:extLst>
                    <a:ext uri="{FF2B5EF4-FFF2-40B4-BE49-F238E27FC236}">
                      <a16:creationId xmlns:a16="http://schemas.microsoft.com/office/drawing/2014/main" id="{4FD3A72E-06D5-1440-4260-279A71EB6FEC}"/>
                    </a:ext>
                  </a:extLst>
                </p14:cNvPr>
                <p14:cNvContentPartPr/>
                <p14:nvPr/>
              </p14:nvContentPartPr>
              <p14:xfrm>
                <a:off x="3686960" y="3011040"/>
                <a:ext cx="82800" cy="718200"/>
              </p14:xfrm>
            </p:contentPart>
          </mc:Choice>
          <mc:Fallback xmlns="">
            <p:pic>
              <p:nvPicPr>
                <p:cNvPr id="8" name="Ink 7">
                  <a:extLst>
                    <a:ext uri="{FF2B5EF4-FFF2-40B4-BE49-F238E27FC236}">
                      <a16:creationId xmlns:a16="http://schemas.microsoft.com/office/drawing/2014/main" id="{4FD3A72E-06D5-1440-4260-279A71EB6FEC}"/>
                    </a:ext>
                  </a:extLst>
                </p:cNvPr>
                <p:cNvPicPr/>
                <p:nvPr/>
              </p:nvPicPr>
              <p:blipFill>
                <a:blip r:embed="rId36"/>
                <a:stretch>
                  <a:fillRect/>
                </a:stretch>
              </p:blipFill>
              <p:spPr>
                <a:xfrm>
                  <a:off x="3668960" y="2993040"/>
                  <a:ext cx="118440" cy="753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 name="Ink 8">
                  <a:extLst>
                    <a:ext uri="{FF2B5EF4-FFF2-40B4-BE49-F238E27FC236}">
                      <a16:creationId xmlns:a16="http://schemas.microsoft.com/office/drawing/2014/main" id="{C8F00E42-A4CE-0CEF-3353-DE28C9E0D78B}"/>
                    </a:ext>
                  </a:extLst>
                </p14:cNvPr>
                <p14:cNvContentPartPr/>
                <p14:nvPr/>
              </p14:nvContentPartPr>
              <p14:xfrm>
                <a:off x="3571040" y="2851920"/>
                <a:ext cx="157680" cy="263880"/>
              </p14:xfrm>
            </p:contentPart>
          </mc:Choice>
          <mc:Fallback xmlns="">
            <p:pic>
              <p:nvPicPr>
                <p:cNvPr id="9" name="Ink 8">
                  <a:extLst>
                    <a:ext uri="{FF2B5EF4-FFF2-40B4-BE49-F238E27FC236}">
                      <a16:creationId xmlns:a16="http://schemas.microsoft.com/office/drawing/2014/main" id="{C8F00E42-A4CE-0CEF-3353-DE28C9E0D78B}"/>
                    </a:ext>
                  </a:extLst>
                </p:cNvPr>
                <p:cNvPicPr/>
                <p:nvPr/>
              </p:nvPicPr>
              <p:blipFill>
                <a:blip r:embed="rId38"/>
                <a:stretch>
                  <a:fillRect/>
                </a:stretch>
              </p:blipFill>
              <p:spPr>
                <a:xfrm>
                  <a:off x="3553040" y="2833895"/>
                  <a:ext cx="193320" cy="299569"/>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0" name="Ink 9">
                  <a:extLst>
                    <a:ext uri="{FF2B5EF4-FFF2-40B4-BE49-F238E27FC236}">
                      <a16:creationId xmlns:a16="http://schemas.microsoft.com/office/drawing/2014/main" id="{8BF064ED-601C-F260-B742-46566E4DDD6C}"/>
                    </a:ext>
                  </a:extLst>
                </p14:cNvPr>
                <p14:cNvContentPartPr/>
                <p14:nvPr/>
              </p14:nvContentPartPr>
              <p14:xfrm>
                <a:off x="3708200" y="2869920"/>
                <a:ext cx="126000" cy="210600"/>
              </p14:xfrm>
            </p:contentPart>
          </mc:Choice>
          <mc:Fallback xmlns="">
            <p:pic>
              <p:nvPicPr>
                <p:cNvPr id="10" name="Ink 9">
                  <a:extLst>
                    <a:ext uri="{FF2B5EF4-FFF2-40B4-BE49-F238E27FC236}">
                      <a16:creationId xmlns:a16="http://schemas.microsoft.com/office/drawing/2014/main" id="{8BF064ED-601C-F260-B742-46566E4DDD6C}"/>
                    </a:ext>
                  </a:extLst>
                </p:cNvPr>
                <p:cNvPicPr/>
                <p:nvPr/>
              </p:nvPicPr>
              <p:blipFill>
                <a:blip r:embed="rId40"/>
                <a:stretch>
                  <a:fillRect/>
                </a:stretch>
              </p:blipFill>
              <p:spPr>
                <a:xfrm>
                  <a:off x="3690200" y="2851920"/>
                  <a:ext cx="1616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1" name="Ink 10">
                  <a:extLst>
                    <a:ext uri="{FF2B5EF4-FFF2-40B4-BE49-F238E27FC236}">
                      <a16:creationId xmlns:a16="http://schemas.microsoft.com/office/drawing/2014/main" id="{E2A199A4-B344-0EFC-75BF-F1D80C6849AD}"/>
                    </a:ext>
                  </a:extLst>
                </p14:cNvPr>
                <p14:cNvContentPartPr/>
                <p14:nvPr/>
              </p14:nvContentPartPr>
              <p14:xfrm>
                <a:off x="3597680" y="3045600"/>
                <a:ext cx="246960" cy="54360"/>
              </p14:xfrm>
            </p:contentPart>
          </mc:Choice>
          <mc:Fallback xmlns="">
            <p:pic>
              <p:nvPicPr>
                <p:cNvPr id="11" name="Ink 10">
                  <a:extLst>
                    <a:ext uri="{FF2B5EF4-FFF2-40B4-BE49-F238E27FC236}">
                      <a16:creationId xmlns:a16="http://schemas.microsoft.com/office/drawing/2014/main" id="{E2A199A4-B344-0EFC-75BF-F1D80C6849AD}"/>
                    </a:ext>
                  </a:extLst>
                </p:cNvPr>
                <p:cNvPicPr/>
                <p:nvPr/>
              </p:nvPicPr>
              <p:blipFill>
                <a:blip r:embed="rId42"/>
                <a:stretch>
                  <a:fillRect/>
                </a:stretch>
              </p:blipFill>
              <p:spPr>
                <a:xfrm>
                  <a:off x="3579680" y="3027600"/>
                  <a:ext cx="282600" cy="90000"/>
                </a:xfrm>
                <a:prstGeom prst="rect">
                  <a:avLst/>
                </a:prstGeom>
              </p:spPr>
            </p:pic>
          </mc:Fallback>
        </mc:AlternateContent>
      </p:grpSp>
      <p:grpSp>
        <p:nvGrpSpPr>
          <p:cNvPr id="55" name="Group 54">
            <a:extLst>
              <a:ext uri="{FF2B5EF4-FFF2-40B4-BE49-F238E27FC236}">
                <a16:creationId xmlns:a16="http://schemas.microsoft.com/office/drawing/2014/main" id="{794368F2-7652-F2F9-0109-3EEC4E8EA5F1}"/>
              </a:ext>
            </a:extLst>
          </p:cNvPr>
          <p:cNvGrpSpPr/>
          <p:nvPr/>
        </p:nvGrpSpPr>
        <p:grpSpPr>
          <a:xfrm>
            <a:off x="4556339" y="1606189"/>
            <a:ext cx="2884596" cy="2424945"/>
            <a:chOff x="3883240" y="1499640"/>
            <a:chExt cx="2270520" cy="1908720"/>
          </a:xfrm>
        </p:grpSpPr>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E785BE7B-36D9-CE69-F009-35820A52199F}"/>
                    </a:ext>
                  </a:extLst>
                </p14:cNvPr>
                <p14:cNvContentPartPr/>
                <p14:nvPr/>
              </p14:nvContentPartPr>
              <p14:xfrm>
                <a:off x="4230280" y="2886000"/>
                <a:ext cx="268560" cy="284400"/>
              </p14:xfrm>
            </p:contentPart>
          </mc:Choice>
          <mc:Fallback xmlns="">
            <p:pic>
              <p:nvPicPr>
                <p:cNvPr id="33" name="Ink 32">
                  <a:extLst>
                    <a:ext uri="{FF2B5EF4-FFF2-40B4-BE49-F238E27FC236}">
                      <a16:creationId xmlns:a16="http://schemas.microsoft.com/office/drawing/2014/main" id="{E785BE7B-36D9-CE69-F009-35820A52199F}"/>
                    </a:ext>
                  </a:extLst>
                </p:cNvPr>
                <p:cNvPicPr/>
                <p:nvPr/>
              </p:nvPicPr>
              <p:blipFill>
                <a:blip r:embed="rId44"/>
                <a:stretch>
                  <a:fillRect/>
                </a:stretch>
              </p:blipFill>
              <p:spPr>
                <a:xfrm>
                  <a:off x="4216130" y="2871851"/>
                  <a:ext cx="296576" cy="312416"/>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974BA79E-7282-F847-C1F0-F06002169CFE}"/>
                    </a:ext>
                  </a:extLst>
                </p14:cNvPr>
                <p14:cNvContentPartPr/>
                <p14:nvPr/>
              </p14:nvContentPartPr>
              <p14:xfrm>
                <a:off x="4063240" y="2678640"/>
                <a:ext cx="685440" cy="692640"/>
              </p14:xfrm>
            </p:contentPart>
          </mc:Choice>
          <mc:Fallback xmlns="">
            <p:pic>
              <p:nvPicPr>
                <p:cNvPr id="34" name="Ink 33">
                  <a:extLst>
                    <a:ext uri="{FF2B5EF4-FFF2-40B4-BE49-F238E27FC236}">
                      <a16:creationId xmlns:a16="http://schemas.microsoft.com/office/drawing/2014/main" id="{974BA79E-7282-F847-C1F0-F06002169CFE}"/>
                    </a:ext>
                  </a:extLst>
                </p:cNvPr>
                <p:cNvPicPr/>
                <p:nvPr/>
              </p:nvPicPr>
              <p:blipFill>
                <a:blip r:embed="rId46"/>
                <a:stretch>
                  <a:fillRect/>
                </a:stretch>
              </p:blipFill>
              <p:spPr>
                <a:xfrm>
                  <a:off x="4049072" y="2664476"/>
                  <a:ext cx="713492" cy="720686"/>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37967EE5-DB1F-ED64-D501-4DDD983B1749}"/>
                    </a:ext>
                  </a:extLst>
                </p14:cNvPr>
                <p14:cNvContentPartPr/>
                <p14:nvPr/>
              </p14:nvContentPartPr>
              <p14:xfrm>
                <a:off x="5688280" y="2865480"/>
                <a:ext cx="42480" cy="295920"/>
              </p14:xfrm>
            </p:contentPart>
          </mc:Choice>
          <mc:Fallback xmlns="">
            <p:pic>
              <p:nvPicPr>
                <p:cNvPr id="35" name="Ink 34">
                  <a:extLst>
                    <a:ext uri="{FF2B5EF4-FFF2-40B4-BE49-F238E27FC236}">
                      <a16:creationId xmlns:a16="http://schemas.microsoft.com/office/drawing/2014/main" id="{37967EE5-DB1F-ED64-D501-4DDD983B1749}"/>
                    </a:ext>
                  </a:extLst>
                </p:cNvPr>
                <p:cNvPicPr/>
                <p:nvPr/>
              </p:nvPicPr>
              <p:blipFill>
                <a:blip r:embed="rId48"/>
                <a:stretch>
                  <a:fillRect/>
                </a:stretch>
              </p:blipFill>
              <p:spPr>
                <a:xfrm>
                  <a:off x="5674120" y="2851308"/>
                  <a:ext cx="70517" cy="323981"/>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Ink 35">
                  <a:extLst>
                    <a:ext uri="{FF2B5EF4-FFF2-40B4-BE49-F238E27FC236}">
                      <a16:creationId xmlns:a16="http://schemas.microsoft.com/office/drawing/2014/main" id="{57BD7A35-CB05-161B-CB05-294E99920F72}"/>
                    </a:ext>
                  </a:extLst>
                </p14:cNvPr>
                <p14:cNvContentPartPr/>
                <p14:nvPr/>
              </p14:nvContentPartPr>
              <p14:xfrm>
                <a:off x="5665240" y="2806080"/>
                <a:ext cx="194400" cy="342360"/>
              </p14:xfrm>
            </p:contentPart>
          </mc:Choice>
          <mc:Fallback xmlns="">
            <p:pic>
              <p:nvPicPr>
                <p:cNvPr id="36" name="Ink 35">
                  <a:extLst>
                    <a:ext uri="{FF2B5EF4-FFF2-40B4-BE49-F238E27FC236}">
                      <a16:creationId xmlns:a16="http://schemas.microsoft.com/office/drawing/2014/main" id="{57BD7A35-CB05-161B-CB05-294E99920F72}"/>
                    </a:ext>
                  </a:extLst>
                </p:cNvPr>
                <p:cNvPicPr/>
                <p:nvPr/>
              </p:nvPicPr>
              <p:blipFill>
                <a:blip r:embed="rId50"/>
                <a:stretch>
                  <a:fillRect/>
                </a:stretch>
              </p:blipFill>
              <p:spPr>
                <a:xfrm>
                  <a:off x="5651071" y="2791898"/>
                  <a:ext cx="222455" cy="370441"/>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Ink 36">
                  <a:extLst>
                    <a:ext uri="{FF2B5EF4-FFF2-40B4-BE49-F238E27FC236}">
                      <a16:creationId xmlns:a16="http://schemas.microsoft.com/office/drawing/2014/main" id="{27481AAB-CC0E-B919-9D43-CE9FDE845084}"/>
                    </a:ext>
                  </a:extLst>
                </p14:cNvPr>
                <p14:cNvContentPartPr/>
                <p14:nvPr/>
              </p14:nvContentPartPr>
              <p14:xfrm>
                <a:off x="5384080" y="2658480"/>
                <a:ext cx="769680" cy="749880"/>
              </p14:xfrm>
            </p:contentPart>
          </mc:Choice>
          <mc:Fallback xmlns="">
            <p:pic>
              <p:nvPicPr>
                <p:cNvPr id="37" name="Ink 36">
                  <a:extLst>
                    <a:ext uri="{FF2B5EF4-FFF2-40B4-BE49-F238E27FC236}">
                      <a16:creationId xmlns:a16="http://schemas.microsoft.com/office/drawing/2014/main" id="{27481AAB-CC0E-B919-9D43-CE9FDE845084}"/>
                    </a:ext>
                  </a:extLst>
                </p:cNvPr>
                <p:cNvPicPr/>
                <p:nvPr/>
              </p:nvPicPr>
              <p:blipFill>
                <a:blip r:embed="rId52"/>
                <a:stretch>
                  <a:fillRect/>
                </a:stretch>
              </p:blipFill>
              <p:spPr>
                <a:xfrm>
                  <a:off x="5369905" y="2644310"/>
                  <a:ext cx="797746" cy="777937"/>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3" name="Ink 22">
                  <a:extLst>
                    <a:ext uri="{FF2B5EF4-FFF2-40B4-BE49-F238E27FC236}">
                      <a16:creationId xmlns:a16="http://schemas.microsoft.com/office/drawing/2014/main" id="{89E703AE-6CBC-355A-79D1-D43381A4915D}"/>
                    </a:ext>
                  </a:extLst>
                </p14:cNvPr>
                <p14:cNvContentPartPr/>
                <p14:nvPr/>
              </p14:nvContentPartPr>
              <p14:xfrm>
                <a:off x="4075840" y="1681440"/>
                <a:ext cx="202320" cy="302760"/>
              </p14:xfrm>
            </p:contentPart>
          </mc:Choice>
          <mc:Fallback xmlns="">
            <p:pic>
              <p:nvPicPr>
                <p:cNvPr id="23" name="Ink 22">
                  <a:extLst>
                    <a:ext uri="{FF2B5EF4-FFF2-40B4-BE49-F238E27FC236}">
                      <a16:creationId xmlns:a16="http://schemas.microsoft.com/office/drawing/2014/main" id="{89E703AE-6CBC-355A-79D1-D43381A4915D}"/>
                    </a:ext>
                  </a:extLst>
                </p:cNvPr>
                <p:cNvPicPr/>
                <p:nvPr/>
              </p:nvPicPr>
              <p:blipFill>
                <a:blip r:embed="rId54"/>
                <a:stretch>
                  <a:fillRect/>
                </a:stretch>
              </p:blipFill>
              <p:spPr>
                <a:xfrm>
                  <a:off x="4061672" y="1667266"/>
                  <a:ext cx="230373" cy="330825"/>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4" name="Ink 23">
                  <a:extLst>
                    <a:ext uri="{FF2B5EF4-FFF2-40B4-BE49-F238E27FC236}">
                      <a16:creationId xmlns:a16="http://schemas.microsoft.com/office/drawing/2014/main" id="{6BE86AB5-4E7A-5914-E419-6AFCB7D757AE}"/>
                    </a:ext>
                  </a:extLst>
                </p14:cNvPr>
                <p14:cNvContentPartPr/>
                <p14:nvPr/>
              </p14:nvContentPartPr>
              <p14:xfrm>
                <a:off x="4124080" y="1834080"/>
                <a:ext cx="163440" cy="21600"/>
              </p14:xfrm>
            </p:contentPart>
          </mc:Choice>
          <mc:Fallback xmlns="">
            <p:pic>
              <p:nvPicPr>
                <p:cNvPr id="24" name="Ink 23">
                  <a:extLst>
                    <a:ext uri="{FF2B5EF4-FFF2-40B4-BE49-F238E27FC236}">
                      <a16:creationId xmlns:a16="http://schemas.microsoft.com/office/drawing/2014/main" id="{6BE86AB5-4E7A-5914-E419-6AFCB7D757AE}"/>
                    </a:ext>
                  </a:extLst>
                </p:cNvPr>
                <p:cNvPicPr/>
                <p:nvPr/>
              </p:nvPicPr>
              <p:blipFill>
                <a:blip r:embed="rId56"/>
                <a:stretch>
                  <a:fillRect/>
                </a:stretch>
              </p:blipFill>
              <p:spPr>
                <a:xfrm>
                  <a:off x="4109917" y="1819869"/>
                  <a:ext cx="191483" cy="49737"/>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5" name="Ink 24">
                  <a:extLst>
                    <a:ext uri="{FF2B5EF4-FFF2-40B4-BE49-F238E27FC236}">
                      <a16:creationId xmlns:a16="http://schemas.microsoft.com/office/drawing/2014/main" id="{DFA9C8B4-E495-96AB-01D8-A3A8C90176D7}"/>
                    </a:ext>
                  </a:extLst>
                </p14:cNvPr>
                <p14:cNvContentPartPr/>
                <p14:nvPr/>
              </p14:nvContentPartPr>
              <p14:xfrm>
                <a:off x="3883240" y="1551480"/>
                <a:ext cx="602280" cy="528480"/>
              </p14:xfrm>
            </p:contentPart>
          </mc:Choice>
          <mc:Fallback xmlns="">
            <p:pic>
              <p:nvPicPr>
                <p:cNvPr id="25" name="Ink 24">
                  <a:extLst>
                    <a:ext uri="{FF2B5EF4-FFF2-40B4-BE49-F238E27FC236}">
                      <a16:creationId xmlns:a16="http://schemas.microsoft.com/office/drawing/2014/main" id="{DFA9C8B4-E495-96AB-01D8-A3A8C90176D7}"/>
                    </a:ext>
                  </a:extLst>
                </p:cNvPr>
                <p:cNvPicPr/>
                <p:nvPr/>
              </p:nvPicPr>
              <p:blipFill>
                <a:blip r:embed="rId58"/>
                <a:stretch>
                  <a:fillRect/>
                </a:stretch>
              </p:blipFill>
              <p:spPr>
                <a:xfrm>
                  <a:off x="3869069" y="1537312"/>
                  <a:ext cx="630339" cy="556533"/>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6" name="Ink 25">
                  <a:extLst>
                    <a:ext uri="{FF2B5EF4-FFF2-40B4-BE49-F238E27FC236}">
                      <a16:creationId xmlns:a16="http://schemas.microsoft.com/office/drawing/2014/main" id="{6FCCD1A5-5B00-5F99-A922-3A5FA94F51FE}"/>
                    </a:ext>
                  </a:extLst>
                </p14:cNvPr>
                <p14:cNvContentPartPr/>
                <p14:nvPr/>
              </p14:nvContentPartPr>
              <p14:xfrm>
                <a:off x="5680360" y="1644360"/>
                <a:ext cx="25920" cy="284400"/>
              </p14:xfrm>
            </p:contentPart>
          </mc:Choice>
          <mc:Fallback xmlns="">
            <p:pic>
              <p:nvPicPr>
                <p:cNvPr id="26" name="Ink 25">
                  <a:extLst>
                    <a:ext uri="{FF2B5EF4-FFF2-40B4-BE49-F238E27FC236}">
                      <a16:creationId xmlns:a16="http://schemas.microsoft.com/office/drawing/2014/main" id="{6FCCD1A5-5B00-5F99-A922-3A5FA94F51FE}"/>
                    </a:ext>
                  </a:extLst>
                </p:cNvPr>
                <p:cNvPicPr/>
                <p:nvPr/>
              </p:nvPicPr>
              <p:blipFill>
                <a:blip r:embed="rId60"/>
                <a:stretch>
                  <a:fillRect/>
                </a:stretch>
              </p:blipFill>
              <p:spPr>
                <a:xfrm>
                  <a:off x="5666118" y="1630183"/>
                  <a:ext cx="54119" cy="312471"/>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7" name="Ink 26">
                  <a:extLst>
                    <a:ext uri="{FF2B5EF4-FFF2-40B4-BE49-F238E27FC236}">
                      <a16:creationId xmlns:a16="http://schemas.microsoft.com/office/drawing/2014/main" id="{001F747E-FDC1-C785-E298-7192564D4A79}"/>
                    </a:ext>
                  </a:extLst>
                </p14:cNvPr>
                <p14:cNvContentPartPr/>
                <p14:nvPr/>
              </p14:nvContentPartPr>
              <p14:xfrm>
                <a:off x="5658760" y="1643280"/>
                <a:ext cx="199800" cy="293760"/>
              </p14:xfrm>
            </p:contentPart>
          </mc:Choice>
          <mc:Fallback xmlns="">
            <p:pic>
              <p:nvPicPr>
                <p:cNvPr id="27" name="Ink 26">
                  <a:extLst>
                    <a:ext uri="{FF2B5EF4-FFF2-40B4-BE49-F238E27FC236}">
                      <a16:creationId xmlns:a16="http://schemas.microsoft.com/office/drawing/2014/main" id="{001F747E-FDC1-C785-E298-7192564D4A79}"/>
                    </a:ext>
                  </a:extLst>
                </p:cNvPr>
                <p:cNvPicPr/>
                <p:nvPr/>
              </p:nvPicPr>
              <p:blipFill>
                <a:blip r:embed="rId62"/>
                <a:stretch>
                  <a:fillRect/>
                </a:stretch>
              </p:blipFill>
              <p:spPr>
                <a:xfrm>
                  <a:off x="5644590" y="1629102"/>
                  <a:ext cx="227857" cy="321832"/>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8" name="Ink 27">
                  <a:extLst>
                    <a:ext uri="{FF2B5EF4-FFF2-40B4-BE49-F238E27FC236}">
                      <a16:creationId xmlns:a16="http://schemas.microsoft.com/office/drawing/2014/main" id="{8C18D3C3-B50F-BA3A-DBF7-2BD03C7C09A2}"/>
                    </a:ext>
                  </a:extLst>
                </p14:cNvPr>
                <p14:cNvContentPartPr/>
                <p14:nvPr/>
              </p14:nvContentPartPr>
              <p14:xfrm>
                <a:off x="5535640" y="1499640"/>
                <a:ext cx="599400" cy="563400"/>
              </p14:xfrm>
            </p:contentPart>
          </mc:Choice>
          <mc:Fallback xmlns="">
            <p:pic>
              <p:nvPicPr>
                <p:cNvPr id="28" name="Ink 27">
                  <a:extLst>
                    <a:ext uri="{FF2B5EF4-FFF2-40B4-BE49-F238E27FC236}">
                      <a16:creationId xmlns:a16="http://schemas.microsoft.com/office/drawing/2014/main" id="{8C18D3C3-B50F-BA3A-DBF7-2BD03C7C09A2}"/>
                    </a:ext>
                  </a:extLst>
                </p:cNvPr>
                <p:cNvPicPr/>
                <p:nvPr/>
              </p:nvPicPr>
              <p:blipFill>
                <a:blip r:embed="rId64"/>
                <a:stretch>
                  <a:fillRect/>
                </a:stretch>
              </p:blipFill>
              <p:spPr>
                <a:xfrm>
                  <a:off x="5521470" y="1485470"/>
                  <a:ext cx="627457" cy="591457"/>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0" name="Ink 39">
                  <a:extLst>
                    <a:ext uri="{FF2B5EF4-FFF2-40B4-BE49-F238E27FC236}">
                      <a16:creationId xmlns:a16="http://schemas.microsoft.com/office/drawing/2014/main" id="{96EA9CBF-7F5C-F51F-33A8-0F0577B239C3}"/>
                    </a:ext>
                  </a:extLst>
                </p14:cNvPr>
                <p14:cNvContentPartPr/>
                <p14:nvPr/>
              </p14:nvContentPartPr>
              <p14:xfrm>
                <a:off x="4623400" y="1772880"/>
                <a:ext cx="58320" cy="7200"/>
              </p14:xfrm>
            </p:contentPart>
          </mc:Choice>
          <mc:Fallback xmlns="">
            <p:pic>
              <p:nvPicPr>
                <p:cNvPr id="40" name="Ink 39">
                  <a:extLst>
                    <a:ext uri="{FF2B5EF4-FFF2-40B4-BE49-F238E27FC236}">
                      <a16:creationId xmlns:a16="http://schemas.microsoft.com/office/drawing/2014/main" id="{96EA9CBF-7F5C-F51F-33A8-0F0577B239C3}"/>
                    </a:ext>
                  </a:extLst>
                </p:cNvPr>
                <p:cNvPicPr/>
                <p:nvPr/>
              </p:nvPicPr>
              <p:blipFill>
                <a:blip r:embed="rId66"/>
                <a:stretch>
                  <a:fillRect/>
                </a:stretch>
              </p:blipFill>
              <p:spPr>
                <a:xfrm>
                  <a:off x="4609313" y="1759034"/>
                  <a:ext cx="86212" cy="34615"/>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1" name="Ink 40">
                  <a:extLst>
                    <a:ext uri="{FF2B5EF4-FFF2-40B4-BE49-F238E27FC236}">
                      <a16:creationId xmlns:a16="http://schemas.microsoft.com/office/drawing/2014/main" id="{50A304F3-DEB1-0D79-8EA4-8E0CE499E3EE}"/>
                    </a:ext>
                  </a:extLst>
                </p14:cNvPr>
                <p14:cNvContentPartPr/>
                <p14:nvPr/>
              </p14:nvContentPartPr>
              <p14:xfrm>
                <a:off x="4416040" y="1795200"/>
                <a:ext cx="949320" cy="26280"/>
              </p14:xfrm>
            </p:contentPart>
          </mc:Choice>
          <mc:Fallback xmlns="">
            <p:pic>
              <p:nvPicPr>
                <p:cNvPr id="41" name="Ink 40">
                  <a:extLst>
                    <a:ext uri="{FF2B5EF4-FFF2-40B4-BE49-F238E27FC236}">
                      <a16:creationId xmlns:a16="http://schemas.microsoft.com/office/drawing/2014/main" id="{50A304F3-DEB1-0D79-8EA4-8E0CE499E3EE}"/>
                    </a:ext>
                  </a:extLst>
                </p:cNvPr>
                <p:cNvPicPr/>
                <p:nvPr/>
              </p:nvPicPr>
              <p:blipFill>
                <a:blip r:embed="rId68"/>
                <a:stretch>
                  <a:fillRect/>
                </a:stretch>
              </p:blipFill>
              <p:spPr>
                <a:xfrm>
                  <a:off x="4401871" y="1780917"/>
                  <a:ext cx="977375" cy="54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3" name="Ink 42">
                  <a:extLst>
                    <a:ext uri="{FF2B5EF4-FFF2-40B4-BE49-F238E27FC236}">
                      <a16:creationId xmlns:a16="http://schemas.microsoft.com/office/drawing/2014/main" id="{EB19E640-09A3-8E68-7056-C90B7263B2C4}"/>
                    </a:ext>
                  </a:extLst>
                </p14:cNvPr>
                <p14:cNvContentPartPr/>
                <p14:nvPr/>
              </p14:nvContentPartPr>
              <p14:xfrm>
                <a:off x="4564360" y="2057640"/>
                <a:ext cx="998280" cy="790560"/>
              </p14:xfrm>
            </p:contentPart>
          </mc:Choice>
          <mc:Fallback xmlns="">
            <p:pic>
              <p:nvPicPr>
                <p:cNvPr id="43" name="Ink 42">
                  <a:extLst>
                    <a:ext uri="{FF2B5EF4-FFF2-40B4-BE49-F238E27FC236}">
                      <a16:creationId xmlns:a16="http://schemas.microsoft.com/office/drawing/2014/main" id="{EB19E640-09A3-8E68-7056-C90B7263B2C4}"/>
                    </a:ext>
                  </a:extLst>
                </p:cNvPr>
                <p:cNvPicPr/>
                <p:nvPr/>
              </p:nvPicPr>
              <p:blipFill>
                <a:blip r:embed="rId70"/>
                <a:stretch>
                  <a:fillRect/>
                </a:stretch>
              </p:blipFill>
              <p:spPr>
                <a:xfrm>
                  <a:off x="4550192" y="2043477"/>
                  <a:ext cx="1026333" cy="818602"/>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Ink 44">
                  <a:extLst>
                    <a:ext uri="{FF2B5EF4-FFF2-40B4-BE49-F238E27FC236}">
                      <a16:creationId xmlns:a16="http://schemas.microsoft.com/office/drawing/2014/main" id="{0684626D-4CAB-762D-DB2D-E83AE28FB6D6}"/>
                    </a:ext>
                  </a:extLst>
                </p14:cNvPr>
                <p14:cNvContentPartPr/>
                <p14:nvPr/>
              </p14:nvContentPartPr>
              <p14:xfrm>
                <a:off x="4740040" y="2982840"/>
                <a:ext cx="703800" cy="52920"/>
              </p14:xfrm>
            </p:contentPart>
          </mc:Choice>
          <mc:Fallback xmlns="">
            <p:pic>
              <p:nvPicPr>
                <p:cNvPr id="45" name="Ink 44">
                  <a:extLst>
                    <a:ext uri="{FF2B5EF4-FFF2-40B4-BE49-F238E27FC236}">
                      <a16:creationId xmlns:a16="http://schemas.microsoft.com/office/drawing/2014/main" id="{0684626D-4CAB-762D-DB2D-E83AE28FB6D6}"/>
                    </a:ext>
                  </a:extLst>
                </p:cNvPr>
                <p:cNvPicPr/>
                <p:nvPr/>
              </p:nvPicPr>
              <p:blipFill>
                <a:blip r:embed="rId72"/>
                <a:stretch>
                  <a:fillRect/>
                </a:stretch>
              </p:blipFill>
              <p:spPr>
                <a:xfrm>
                  <a:off x="4725868" y="2968766"/>
                  <a:ext cx="731861" cy="8078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
            <p14:nvContentPartPr>
              <p14:cNvPr id="4" name="Ink 3">
                <a:extLst>
                  <a:ext uri="{FF2B5EF4-FFF2-40B4-BE49-F238E27FC236}">
                    <a16:creationId xmlns:a16="http://schemas.microsoft.com/office/drawing/2014/main" id="{1423A88F-63FD-5E8D-DDA6-9226B5EE724F}"/>
                  </a:ext>
                </a:extLst>
              </p14:cNvPr>
              <p14:cNvContentPartPr/>
              <p14:nvPr/>
            </p14:nvContentPartPr>
            <p14:xfrm>
              <a:off x="5859000" y="1527480"/>
              <a:ext cx="216000" cy="344520"/>
            </p14:xfrm>
          </p:contentPart>
        </mc:Choice>
        <mc:Fallback xmlns="">
          <p:pic>
            <p:nvPicPr>
              <p:cNvPr id="4" name="Ink 3">
                <a:extLst>
                  <a:ext uri="{FF2B5EF4-FFF2-40B4-BE49-F238E27FC236}">
                    <a16:creationId xmlns:a16="http://schemas.microsoft.com/office/drawing/2014/main" id="{1423A88F-63FD-5E8D-DDA6-9226B5EE724F}"/>
                  </a:ext>
                </a:extLst>
              </p:cNvPr>
              <p:cNvPicPr/>
              <p:nvPr/>
            </p:nvPicPr>
            <p:blipFill>
              <a:blip r:embed="rId74"/>
              <a:stretch>
                <a:fillRect/>
              </a:stretch>
            </p:blipFill>
            <p:spPr>
              <a:xfrm>
                <a:off x="5841000" y="1509480"/>
                <a:ext cx="25164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a16="http://schemas.microsoft.com/office/drawing/2014/main" id="{45E9EEF6-3407-D6AE-88F4-A1E6A2CB4A69}"/>
                  </a:ext>
                </a:extLst>
              </p14:cNvPr>
              <p14:cNvContentPartPr/>
              <p14:nvPr/>
            </p14:nvContentPartPr>
            <p14:xfrm>
              <a:off x="5843520" y="2353320"/>
              <a:ext cx="205200" cy="345960"/>
            </p14:xfrm>
          </p:contentPart>
        </mc:Choice>
        <mc:Fallback xmlns="">
          <p:pic>
            <p:nvPicPr>
              <p:cNvPr id="14" name="Ink 13">
                <a:extLst>
                  <a:ext uri="{FF2B5EF4-FFF2-40B4-BE49-F238E27FC236}">
                    <a16:creationId xmlns:a16="http://schemas.microsoft.com/office/drawing/2014/main" id="{45E9EEF6-3407-D6AE-88F4-A1E6A2CB4A69}"/>
                  </a:ext>
                </a:extLst>
              </p:cNvPr>
              <p:cNvPicPr/>
              <p:nvPr/>
            </p:nvPicPr>
            <p:blipFill>
              <a:blip r:embed="rId76"/>
              <a:stretch>
                <a:fillRect/>
              </a:stretch>
            </p:blipFill>
            <p:spPr>
              <a:xfrm>
                <a:off x="5825520" y="2335339"/>
                <a:ext cx="240840" cy="381563"/>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 name="Ink 16">
                <a:extLst>
                  <a:ext uri="{FF2B5EF4-FFF2-40B4-BE49-F238E27FC236}">
                    <a16:creationId xmlns:a16="http://schemas.microsoft.com/office/drawing/2014/main" id="{4AE59A25-E727-640F-F0E2-EABEC1D2B908}"/>
                  </a:ext>
                </a:extLst>
              </p14:cNvPr>
              <p14:cNvContentPartPr/>
              <p14:nvPr/>
            </p14:nvContentPartPr>
            <p14:xfrm>
              <a:off x="6108840" y="3159360"/>
              <a:ext cx="191160" cy="317880"/>
            </p14:xfrm>
          </p:contentPart>
        </mc:Choice>
        <mc:Fallback xmlns="">
          <p:pic>
            <p:nvPicPr>
              <p:cNvPr id="17" name="Ink 16">
                <a:extLst>
                  <a:ext uri="{FF2B5EF4-FFF2-40B4-BE49-F238E27FC236}">
                    <a16:creationId xmlns:a16="http://schemas.microsoft.com/office/drawing/2014/main" id="{4AE59A25-E727-640F-F0E2-EABEC1D2B908}"/>
                  </a:ext>
                </a:extLst>
              </p:cNvPr>
              <p:cNvPicPr/>
              <p:nvPr/>
            </p:nvPicPr>
            <p:blipFill>
              <a:blip r:embed="rId78"/>
              <a:stretch>
                <a:fillRect/>
              </a:stretch>
            </p:blipFill>
            <p:spPr>
              <a:xfrm>
                <a:off x="6090874" y="3141360"/>
                <a:ext cx="226733" cy="353520"/>
              </a:xfrm>
              <a:prstGeom prst="rect">
                <a:avLst/>
              </a:prstGeom>
            </p:spPr>
          </p:pic>
        </mc:Fallback>
      </mc:AlternateContent>
      <p:grpSp>
        <p:nvGrpSpPr>
          <p:cNvPr id="42" name="Group 41">
            <a:extLst>
              <a:ext uri="{FF2B5EF4-FFF2-40B4-BE49-F238E27FC236}">
                <a16:creationId xmlns:a16="http://schemas.microsoft.com/office/drawing/2014/main" id="{5AFE7550-6D47-87AC-8F5A-BB4A79880DC4}"/>
              </a:ext>
            </a:extLst>
          </p:cNvPr>
          <p:cNvGrpSpPr/>
          <p:nvPr/>
        </p:nvGrpSpPr>
        <p:grpSpPr>
          <a:xfrm>
            <a:off x="4647600" y="2324880"/>
            <a:ext cx="467280" cy="790200"/>
            <a:chOff x="4647600" y="2324880"/>
            <a:chExt cx="467280" cy="790200"/>
          </a:xfrm>
        </p:grpSpPr>
        <mc:AlternateContent xmlns:mc="http://schemas.openxmlformats.org/markup-compatibility/2006" xmlns:p14="http://schemas.microsoft.com/office/powerpoint/2010/main">
          <mc:Choice Requires="p14">
            <p:contentPart p14:bwMode="auto" r:id="rId79">
              <p14:nvContentPartPr>
                <p14:cNvPr id="32" name="Ink 31">
                  <a:extLst>
                    <a:ext uri="{FF2B5EF4-FFF2-40B4-BE49-F238E27FC236}">
                      <a16:creationId xmlns:a16="http://schemas.microsoft.com/office/drawing/2014/main" id="{E80BADFA-DA4B-9E22-B1B0-E7E5F9E61A1F}"/>
                    </a:ext>
                  </a:extLst>
                </p14:cNvPr>
                <p14:cNvContentPartPr/>
                <p14:nvPr/>
              </p14:nvContentPartPr>
              <p14:xfrm>
                <a:off x="5027760" y="2324880"/>
                <a:ext cx="87120" cy="790200"/>
              </p14:xfrm>
            </p:contentPart>
          </mc:Choice>
          <mc:Fallback xmlns="">
            <p:pic>
              <p:nvPicPr>
                <p:cNvPr id="32" name="Ink 31">
                  <a:extLst>
                    <a:ext uri="{FF2B5EF4-FFF2-40B4-BE49-F238E27FC236}">
                      <a16:creationId xmlns:a16="http://schemas.microsoft.com/office/drawing/2014/main" id="{E80BADFA-DA4B-9E22-B1B0-E7E5F9E61A1F}"/>
                    </a:ext>
                  </a:extLst>
                </p:cNvPr>
                <p:cNvPicPr/>
                <p:nvPr/>
              </p:nvPicPr>
              <p:blipFill>
                <a:blip r:embed="rId80"/>
                <a:stretch>
                  <a:fillRect/>
                </a:stretch>
              </p:blipFill>
              <p:spPr>
                <a:xfrm>
                  <a:off x="5009834" y="2306880"/>
                  <a:ext cx="122613" cy="825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8" name="Ink 37">
                  <a:extLst>
                    <a:ext uri="{FF2B5EF4-FFF2-40B4-BE49-F238E27FC236}">
                      <a16:creationId xmlns:a16="http://schemas.microsoft.com/office/drawing/2014/main" id="{F8B913D1-E996-A7A8-B1D7-1640BD65FB3A}"/>
                    </a:ext>
                  </a:extLst>
                </p14:cNvPr>
                <p14:cNvContentPartPr/>
                <p14:nvPr/>
              </p14:nvContentPartPr>
              <p14:xfrm>
                <a:off x="4647600" y="2859120"/>
                <a:ext cx="169200" cy="43920"/>
              </p14:xfrm>
            </p:contentPart>
          </mc:Choice>
          <mc:Fallback xmlns="">
            <p:pic>
              <p:nvPicPr>
                <p:cNvPr id="38" name="Ink 37">
                  <a:extLst>
                    <a:ext uri="{FF2B5EF4-FFF2-40B4-BE49-F238E27FC236}">
                      <a16:creationId xmlns:a16="http://schemas.microsoft.com/office/drawing/2014/main" id="{F8B913D1-E996-A7A8-B1D7-1640BD65FB3A}"/>
                    </a:ext>
                  </a:extLst>
                </p:cNvPr>
                <p:cNvPicPr/>
                <p:nvPr/>
              </p:nvPicPr>
              <p:blipFill>
                <a:blip r:embed="rId82"/>
                <a:stretch>
                  <a:fillRect/>
                </a:stretch>
              </p:blipFill>
              <p:spPr>
                <a:xfrm>
                  <a:off x="4629600" y="2841120"/>
                  <a:ext cx="2048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9" name="Ink 38">
                  <a:extLst>
                    <a:ext uri="{FF2B5EF4-FFF2-40B4-BE49-F238E27FC236}">
                      <a16:creationId xmlns:a16="http://schemas.microsoft.com/office/drawing/2014/main" id="{401008D7-4A1B-F0A6-F384-2E3EDEA41710}"/>
                    </a:ext>
                  </a:extLst>
                </p14:cNvPr>
                <p14:cNvContentPartPr/>
                <p14:nvPr/>
              </p14:nvContentPartPr>
              <p14:xfrm>
                <a:off x="4652280" y="2898000"/>
                <a:ext cx="188280" cy="204840"/>
              </p14:xfrm>
            </p:contentPart>
          </mc:Choice>
          <mc:Fallback xmlns="">
            <p:pic>
              <p:nvPicPr>
                <p:cNvPr id="39" name="Ink 38">
                  <a:extLst>
                    <a:ext uri="{FF2B5EF4-FFF2-40B4-BE49-F238E27FC236}">
                      <a16:creationId xmlns:a16="http://schemas.microsoft.com/office/drawing/2014/main" id="{401008D7-4A1B-F0A6-F384-2E3EDEA41710}"/>
                    </a:ext>
                  </a:extLst>
                </p:cNvPr>
                <p:cNvPicPr/>
                <p:nvPr/>
              </p:nvPicPr>
              <p:blipFill>
                <a:blip r:embed="rId84"/>
                <a:stretch>
                  <a:fillRect/>
                </a:stretch>
              </p:blipFill>
              <p:spPr>
                <a:xfrm>
                  <a:off x="4634280" y="2880000"/>
                  <a:ext cx="223920" cy="240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15" name="Ink 14">
                <a:extLst>
                  <a:ext uri="{FF2B5EF4-FFF2-40B4-BE49-F238E27FC236}">
                    <a16:creationId xmlns:a16="http://schemas.microsoft.com/office/drawing/2014/main" id="{21B03741-61E2-50DF-911F-719BD7E3A645}"/>
                  </a:ext>
                </a:extLst>
              </p14:cNvPr>
              <p14:cNvContentPartPr/>
              <p14:nvPr/>
            </p14:nvContentPartPr>
            <p14:xfrm>
              <a:off x="7026840" y="2358360"/>
              <a:ext cx="62280" cy="660600"/>
            </p14:xfrm>
          </p:contentPart>
        </mc:Choice>
        <mc:Fallback xmlns="">
          <p:pic>
            <p:nvPicPr>
              <p:cNvPr id="15" name="Ink 14">
                <a:extLst>
                  <a:ext uri="{FF2B5EF4-FFF2-40B4-BE49-F238E27FC236}">
                    <a16:creationId xmlns:a16="http://schemas.microsoft.com/office/drawing/2014/main" id="{21B03741-61E2-50DF-911F-719BD7E3A645}"/>
                  </a:ext>
                </a:extLst>
              </p:cNvPr>
              <p:cNvPicPr/>
              <p:nvPr/>
            </p:nvPicPr>
            <p:blipFill>
              <a:blip r:embed="rId86"/>
              <a:stretch>
                <a:fillRect/>
              </a:stretch>
            </p:blipFill>
            <p:spPr>
              <a:xfrm>
                <a:off x="7008840" y="2340360"/>
                <a:ext cx="97920" cy="696240"/>
              </a:xfrm>
              <a:prstGeom prst="rect">
                <a:avLst/>
              </a:prstGeom>
            </p:spPr>
          </p:pic>
        </mc:Fallback>
      </mc:AlternateContent>
      <p:grpSp>
        <p:nvGrpSpPr>
          <p:cNvPr id="19" name="Group 18">
            <a:extLst>
              <a:ext uri="{FF2B5EF4-FFF2-40B4-BE49-F238E27FC236}">
                <a16:creationId xmlns:a16="http://schemas.microsoft.com/office/drawing/2014/main" id="{3A18FD29-B375-1F28-6560-391247C9B356}"/>
              </a:ext>
            </a:extLst>
          </p:cNvPr>
          <p:cNvGrpSpPr/>
          <p:nvPr/>
        </p:nvGrpSpPr>
        <p:grpSpPr>
          <a:xfrm>
            <a:off x="7387200" y="2689560"/>
            <a:ext cx="205920" cy="333720"/>
            <a:chOff x="7387200" y="2689560"/>
            <a:chExt cx="205920" cy="333720"/>
          </a:xfrm>
        </p:grpSpPr>
        <mc:AlternateContent xmlns:mc="http://schemas.openxmlformats.org/markup-compatibility/2006" xmlns:p14="http://schemas.microsoft.com/office/powerpoint/2010/main">
          <mc:Choice Requires="p14">
            <p:contentPart p14:bwMode="auto" r:id="rId87">
              <p14:nvContentPartPr>
                <p14:cNvPr id="16" name="Ink 15">
                  <a:extLst>
                    <a:ext uri="{FF2B5EF4-FFF2-40B4-BE49-F238E27FC236}">
                      <a16:creationId xmlns:a16="http://schemas.microsoft.com/office/drawing/2014/main" id="{8558DD42-512D-38EF-B418-64DE3AD25168}"/>
                    </a:ext>
                  </a:extLst>
                </p14:cNvPr>
                <p14:cNvContentPartPr/>
                <p14:nvPr/>
              </p14:nvContentPartPr>
              <p14:xfrm>
                <a:off x="7387200" y="2689560"/>
                <a:ext cx="178560" cy="12600"/>
              </p14:xfrm>
            </p:contentPart>
          </mc:Choice>
          <mc:Fallback xmlns="">
            <p:pic>
              <p:nvPicPr>
                <p:cNvPr id="16" name="Ink 15">
                  <a:extLst>
                    <a:ext uri="{FF2B5EF4-FFF2-40B4-BE49-F238E27FC236}">
                      <a16:creationId xmlns:a16="http://schemas.microsoft.com/office/drawing/2014/main" id="{8558DD42-512D-38EF-B418-64DE3AD25168}"/>
                    </a:ext>
                  </a:extLst>
                </p:cNvPr>
                <p:cNvPicPr/>
                <p:nvPr/>
              </p:nvPicPr>
              <p:blipFill>
                <a:blip r:embed="rId88"/>
                <a:stretch>
                  <a:fillRect/>
                </a:stretch>
              </p:blipFill>
              <p:spPr>
                <a:xfrm>
                  <a:off x="7369200" y="2671560"/>
                  <a:ext cx="2142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8" name="Ink 17">
                  <a:extLst>
                    <a:ext uri="{FF2B5EF4-FFF2-40B4-BE49-F238E27FC236}">
                      <a16:creationId xmlns:a16="http://schemas.microsoft.com/office/drawing/2014/main" id="{8153DC17-03DC-4E91-E338-3BD84831C815}"/>
                    </a:ext>
                  </a:extLst>
                </p14:cNvPr>
                <p14:cNvContentPartPr/>
                <p14:nvPr/>
              </p14:nvContentPartPr>
              <p14:xfrm>
                <a:off x="7402680" y="2722680"/>
                <a:ext cx="190440" cy="300600"/>
              </p14:xfrm>
            </p:contentPart>
          </mc:Choice>
          <mc:Fallback xmlns="">
            <p:pic>
              <p:nvPicPr>
                <p:cNvPr id="18" name="Ink 17">
                  <a:extLst>
                    <a:ext uri="{FF2B5EF4-FFF2-40B4-BE49-F238E27FC236}">
                      <a16:creationId xmlns:a16="http://schemas.microsoft.com/office/drawing/2014/main" id="{8153DC17-03DC-4E91-E338-3BD84831C815}"/>
                    </a:ext>
                  </a:extLst>
                </p:cNvPr>
                <p:cNvPicPr/>
                <p:nvPr/>
              </p:nvPicPr>
              <p:blipFill>
                <a:blip r:embed="rId90"/>
                <a:stretch>
                  <a:fillRect/>
                </a:stretch>
              </p:blipFill>
              <p:spPr>
                <a:xfrm>
                  <a:off x="7384646" y="2704658"/>
                  <a:ext cx="226148" cy="33628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1">
            <p14:nvContentPartPr>
              <p14:cNvPr id="20" name="Ink 19">
                <a:extLst>
                  <a:ext uri="{FF2B5EF4-FFF2-40B4-BE49-F238E27FC236}">
                    <a16:creationId xmlns:a16="http://schemas.microsoft.com/office/drawing/2014/main" id="{D730C589-AE13-F1D8-3396-C2E278ED79F7}"/>
                  </a:ext>
                </a:extLst>
              </p14:cNvPr>
              <p14:cNvContentPartPr/>
              <p14:nvPr/>
            </p14:nvContentPartPr>
            <p14:xfrm>
              <a:off x="6267240" y="1519200"/>
              <a:ext cx="22320" cy="12600"/>
            </p14:xfrm>
          </p:contentPart>
        </mc:Choice>
        <mc:Fallback xmlns="">
          <p:pic>
            <p:nvPicPr>
              <p:cNvPr id="20" name="Ink 19">
                <a:extLst>
                  <a:ext uri="{FF2B5EF4-FFF2-40B4-BE49-F238E27FC236}">
                    <a16:creationId xmlns:a16="http://schemas.microsoft.com/office/drawing/2014/main" id="{D730C589-AE13-F1D8-3396-C2E278ED79F7}"/>
                  </a:ext>
                </a:extLst>
              </p:cNvPr>
              <p:cNvPicPr/>
              <p:nvPr/>
            </p:nvPicPr>
            <p:blipFill>
              <a:blip r:embed="rId92"/>
              <a:stretch>
                <a:fillRect/>
              </a:stretch>
            </p:blipFill>
            <p:spPr>
              <a:xfrm>
                <a:off x="6249240" y="1501200"/>
                <a:ext cx="579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1" name="Ink 20">
                <a:extLst>
                  <a:ext uri="{FF2B5EF4-FFF2-40B4-BE49-F238E27FC236}">
                    <a16:creationId xmlns:a16="http://schemas.microsoft.com/office/drawing/2014/main" id="{9C5AC6BA-102A-F0D9-E4DB-5D8CC27B9F55}"/>
                  </a:ext>
                </a:extLst>
              </p14:cNvPr>
              <p14:cNvContentPartPr/>
              <p14:nvPr/>
            </p14:nvContentPartPr>
            <p14:xfrm>
              <a:off x="6398640" y="1236240"/>
              <a:ext cx="31680" cy="29520"/>
            </p14:xfrm>
          </p:contentPart>
        </mc:Choice>
        <mc:Fallback xmlns="">
          <p:pic>
            <p:nvPicPr>
              <p:cNvPr id="21" name="Ink 20">
                <a:extLst>
                  <a:ext uri="{FF2B5EF4-FFF2-40B4-BE49-F238E27FC236}">
                    <a16:creationId xmlns:a16="http://schemas.microsoft.com/office/drawing/2014/main" id="{9C5AC6BA-102A-F0D9-E4DB-5D8CC27B9F55}"/>
                  </a:ext>
                </a:extLst>
              </p:cNvPr>
              <p:cNvPicPr/>
              <p:nvPr/>
            </p:nvPicPr>
            <p:blipFill>
              <a:blip r:embed="rId94"/>
              <a:stretch>
                <a:fillRect/>
              </a:stretch>
            </p:blipFill>
            <p:spPr>
              <a:xfrm>
                <a:off x="6380640" y="1218240"/>
                <a:ext cx="673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2" name="Ink 21">
                <a:extLst>
                  <a:ext uri="{FF2B5EF4-FFF2-40B4-BE49-F238E27FC236}">
                    <a16:creationId xmlns:a16="http://schemas.microsoft.com/office/drawing/2014/main" id="{55DC934E-C6EA-AC38-56DA-90F5F57402A8}"/>
                  </a:ext>
                </a:extLst>
              </p14:cNvPr>
              <p14:cNvContentPartPr/>
              <p14:nvPr/>
            </p14:nvContentPartPr>
            <p14:xfrm>
              <a:off x="6046920" y="953640"/>
              <a:ext cx="12600" cy="183600"/>
            </p14:xfrm>
          </p:contentPart>
        </mc:Choice>
        <mc:Fallback xmlns="">
          <p:pic>
            <p:nvPicPr>
              <p:cNvPr id="22" name="Ink 21">
                <a:extLst>
                  <a:ext uri="{FF2B5EF4-FFF2-40B4-BE49-F238E27FC236}">
                    <a16:creationId xmlns:a16="http://schemas.microsoft.com/office/drawing/2014/main" id="{55DC934E-C6EA-AC38-56DA-90F5F57402A8}"/>
                  </a:ext>
                </a:extLst>
              </p:cNvPr>
              <p:cNvPicPr/>
              <p:nvPr/>
            </p:nvPicPr>
            <p:blipFill>
              <a:blip r:embed="rId96"/>
              <a:stretch>
                <a:fillRect/>
              </a:stretch>
            </p:blipFill>
            <p:spPr>
              <a:xfrm>
                <a:off x="6029420" y="935640"/>
                <a:ext cx="4725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9" name="Ink 28">
                <a:extLst>
                  <a:ext uri="{FF2B5EF4-FFF2-40B4-BE49-F238E27FC236}">
                    <a16:creationId xmlns:a16="http://schemas.microsoft.com/office/drawing/2014/main" id="{F76AB934-A7BE-D6A5-A5AC-3B4596AE6969}"/>
                  </a:ext>
                </a:extLst>
              </p14:cNvPr>
              <p14:cNvContentPartPr/>
              <p14:nvPr/>
            </p14:nvContentPartPr>
            <p14:xfrm>
              <a:off x="6042240" y="1252440"/>
              <a:ext cx="21240" cy="85320"/>
            </p14:xfrm>
          </p:contentPart>
        </mc:Choice>
        <mc:Fallback xmlns="">
          <p:pic>
            <p:nvPicPr>
              <p:cNvPr id="29" name="Ink 28">
                <a:extLst>
                  <a:ext uri="{FF2B5EF4-FFF2-40B4-BE49-F238E27FC236}">
                    <a16:creationId xmlns:a16="http://schemas.microsoft.com/office/drawing/2014/main" id="{F76AB934-A7BE-D6A5-A5AC-3B4596AE6969}"/>
                  </a:ext>
                </a:extLst>
              </p:cNvPr>
              <p:cNvPicPr/>
              <p:nvPr/>
            </p:nvPicPr>
            <p:blipFill>
              <a:blip r:embed="rId98"/>
              <a:stretch>
                <a:fillRect/>
              </a:stretch>
            </p:blipFill>
            <p:spPr>
              <a:xfrm>
                <a:off x="6024540" y="1234440"/>
                <a:ext cx="56286"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0" name="Ink 29">
                <a:extLst>
                  <a:ext uri="{FF2B5EF4-FFF2-40B4-BE49-F238E27FC236}">
                    <a16:creationId xmlns:a16="http://schemas.microsoft.com/office/drawing/2014/main" id="{731B9C4A-D5E5-4D0E-A5D2-97AB886660B8}"/>
                  </a:ext>
                </a:extLst>
              </p14:cNvPr>
              <p14:cNvContentPartPr/>
              <p14:nvPr/>
            </p14:nvContentPartPr>
            <p14:xfrm>
              <a:off x="6105960" y="1878480"/>
              <a:ext cx="24840" cy="196200"/>
            </p14:xfrm>
          </p:contentPart>
        </mc:Choice>
        <mc:Fallback xmlns="">
          <p:pic>
            <p:nvPicPr>
              <p:cNvPr id="30" name="Ink 29">
                <a:extLst>
                  <a:ext uri="{FF2B5EF4-FFF2-40B4-BE49-F238E27FC236}">
                    <a16:creationId xmlns:a16="http://schemas.microsoft.com/office/drawing/2014/main" id="{731B9C4A-D5E5-4D0E-A5D2-97AB886660B8}"/>
                  </a:ext>
                </a:extLst>
              </p:cNvPr>
              <p:cNvPicPr/>
              <p:nvPr/>
            </p:nvPicPr>
            <p:blipFill>
              <a:blip r:embed="rId100"/>
              <a:stretch>
                <a:fillRect/>
              </a:stretch>
            </p:blipFill>
            <p:spPr>
              <a:xfrm>
                <a:off x="6087960" y="1860480"/>
                <a:ext cx="604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1" name="Ink 30">
                <a:extLst>
                  <a:ext uri="{FF2B5EF4-FFF2-40B4-BE49-F238E27FC236}">
                    <a16:creationId xmlns:a16="http://schemas.microsoft.com/office/drawing/2014/main" id="{A7CEB152-844A-A6C9-A3E0-712ECA115475}"/>
                  </a:ext>
                </a:extLst>
              </p14:cNvPr>
              <p14:cNvContentPartPr/>
              <p14:nvPr/>
            </p14:nvContentPartPr>
            <p14:xfrm>
              <a:off x="6105960" y="2190240"/>
              <a:ext cx="28800" cy="89640"/>
            </p14:xfrm>
          </p:contentPart>
        </mc:Choice>
        <mc:Fallback xmlns="">
          <p:pic>
            <p:nvPicPr>
              <p:cNvPr id="31" name="Ink 30">
                <a:extLst>
                  <a:ext uri="{FF2B5EF4-FFF2-40B4-BE49-F238E27FC236}">
                    <a16:creationId xmlns:a16="http://schemas.microsoft.com/office/drawing/2014/main" id="{A7CEB152-844A-A6C9-A3E0-712ECA115475}"/>
                  </a:ext>
                </a:extLst>
              </p:cNvPr>
              <p:cNvPicPr/>
              <p:nvPr/>
            </p:nvPicPr>
            <p:blipFill>
              <a:blip r:embed="rId102"/>
              <a:stretch>
                <a:fillRect/>
              </a:stretch>
            </p:blipFill>
            <p:spPr>
              <a:xfrm>
                <a:off x="6087960" y="2172312"/>
                <a:ext cx="64440" cy="125137"/>
              </a:xfrm>
              <a:prstGeom prst="rect">
                <a:avLst/>
              </a:prstGeom>
            </p:spPr>
          </p:pic>
        </mc:Fallback>
      </mc:AlternateContent>
      <p:grpSp>
        <p:nvGrpSpPr>
          <p:cNvPr id="60" name="Group 59">
            <a:extLst>
              <a:ext uri="{FF2B5EF4-FFF2-40B4-BE49-F238E27FC236}">
                <a16:creationId xmlns:a16="http://schemas.microsoft.com/office/drawing/2014/main" id="{CBDEF674-B1D2-05D8-D289-A265BB42BC64}"/>
              </a:ext>
            </a:extLst>
          </p:cNvPr>
          <p:cNvGrpSpPr/>
          <p:nvPr/>
        </p:nvGrpSpPr>
        <p:grpSpPr>
          <a:xfrm>
            <a:off x="6090480" y="2590200"/>
            <a:ext cx="77400" cy="383760"/>
            <a:chOff x="6090480" y="2590200"/>
            <a:chExt cx="77400" cy="383760"/>
          </a:xfrm>
        </p:grpSpPr>
        <mc:AlternateContent xmlns:mc="http://schemas.openxmlformats.org/markup-compatibility/2006" xmlns:p14="http://schemas.microsoft.com/office/powerpoint/2010/main">
          <mc:Choice Requires="p14">
            <p:contentPart p14:bwMode="auto" r:id="rId103">
              <p14:nvContentPartPr>
                <p14:cNvPr id="54" name="Ink 53">
                  <a:extLst>
                    <a:ext uri="{FF2B5EF4-FFF2-40B4-BE49-F238E27FC236}">
                      <a16:creationId xmlns:a16="http://schemas.microsoft.com/office/drawing/2014/main" id="{9173167B-E743-776B-E8D1-13EE4026AA7D}"/>
                    </a:ext>
                  </a:extLst>
                </p14:cNvPr>
                <p14:cNvContentPartPr/>
                <p14:nvPr/>
              </p14:nvContentPartPr>
              <p14:xfrm>
                <a:off x="6142320" y="2590200"/>
                <a:ext cx="25560" cy="183240"/>
              </p14:xfrm>
            </p:contentPart>
          </mc:Choice>
          <mc:Fallback xmlns="">
            <p:pic>
              <p:nvPicPr>
                <p:cNvPr id="54" name="Ink 53">
                  <a:extLst>
                    <a:ext uri="{FF2B5EF4-FFF2-40B4-BE49-F238E27FC236}">
                      <a16:creationId xmlns:a16="http://schemas.microsoft.com/office/drawing/2014/main" id="{9173167B-E743-776B-E8D1-13EE4026AA7D}"/>
                    </a:ext>
                  </a:extLst>
                </p:cNvPr>
                <p:cNvPicPr/>
                <p:nvPr/>
              </p:nvPicPr>
              <p:blipFill>
                <a:blip r:embed="rId104"/>
                <a:stretch>
                  <a:fillRect/>
                </a:stretch>
              </p:blipFill>
              <p:spPr>
                <a:xfrm>
                  <a:off x="6124320" y="2572235"/>
                  <a:ext cx="61200" cy="21881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6" name="Ink 55">
                  <a:extLst>
                    <a:ext uri="{FF2B5EF4-FFF2-40B4-BE49-F238E27FC236}">
                      <a16:creationId xmlns:a16="http://schemas.microsoft.com/office/drawing/2014/main" id="{0B692770-6471-039F-821F-0C30F548A878}"/>
                    </a:ext>
                  </a:extLst>
                </p14:cNvPr>
                <p14:cNvContentPartPr/>
                <p14:nvPr/>
              </p14:nvContentPartPr>
              <p14:xfrm>
                <a:off x="6090480" y="2845440"/>
                <a:ext cx="21600" cy="128520"/>
              </p14:xfrm>
            </p:contentPart>
          </mc:Choice>
          <mc:Fallback xmlns="">
            <p:pic>
              <p:nvPicPr>
                <p:cNvPr id="56" name="Ink 55">
                  <a:extLst>
                    <a:ext uri="{FF2B5EF4-FFF2-40B4-BE49-F238E27FC236}">
                      <a16:creationId xmlns:a16="http://schemas.microsoft.com/office/drawing/2014/main" id="{0B692770-6471-039F-821F-0C30F548A878}"/>
                    </a:ext>
                  </a:extLst>
                </p:cNvPr>
                <p:cNvPicPr/>
                <p:nvPr/>
              </p:nvPicPr>
              <p:blipFill>
                <a:blip r:embed="rId106"/>
                <a:stretch>
                  <a:fillRect/>
                </a:stretch>
              </p:blipFill>
              <p:spPr>
                <a:xfrm>
                  <a:off x="6072480" y="2827440"/>
                  <a:ext cx="57240" cy="164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7">
            <p14:nvContentPartPr>
              <p14:cNvPr id="57" name="Ink 56">
                <a:extLst>
                  <a:ext uri="{FF2B5EF4-FFF2-40B4-BE49-F238E27FC236}">
                    <a16:creationId xmlns:a16="http://schemas.microsoft.com/office/drawing/2014/main" id="{238FA673-6329-FDBF-5F4E-3A79B83DE380}"/>
                  </a:ext>
                </a:extLst>
              </p14:cNvPr>
              <p14:cNvContentPartPr/>
              <p14:nvPr/>
            </p14:nvContentPartPr>
            <p14:xfrm>
              <a:off x="6155640" y="3530160"/>
              <a:ext cx="48960" cy="271440"/>
            </p14:xfrm>
          </p:contentPart>
        </mc:Choice>
        <mc:Fallback xmlns="">
          <p:pic>
            <p:nvPicPr>
              <p:cNvPr id="57" name="Ink 56">
                <a:extLst>
                  <a:ext uri="{FF2B5EF4-FFF2-40B4-BE49-F238E27FC236}">
                    <a16:creationId xmlns:a16="http://schemas.microsoft.com/office/drawing/2014/main" id="{238FA673-6329-FDBF-5F4E-3A79B83DE380}"/>
                  </a:ext>
                </a:extLst>
              </p:cNvPr>
              <p:cNvPicPr/>
              <p:nvPr/>
            </p:nvPicPr>
            <p:blipFill>
              <a:blip r:embed="rId108"/>
              <a:stretch>
                <a:fillRect/>
              </a:stretch>
            </p:blipFill>
            <p:spPr>
              <a:xfrm>
                <a:off x="6137640" y="3512160"/>
                <a:ext cx="846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8" name="Ink 57">
                <a:extLst>
                  <a:ext uri="{FF2B5EF4-FFF2-40B4-BE49-F238E27FC236}">
                    <a16:creationId xmlns:a16="http://schemas.microsoft.com/office/drawing/2014/main" id="{5496EF4E-76B8-0BD2-CDE3-9E570ECA1525}"/>
                  </a:ext>
                </a:extLst>
              </p14:cNvPr>
              <p14:cNvContentPartPr/>
              <p14:nvPr/>
            </p14:nvContentPartPr>
            <p14:xfrm>
              <a:off x="6256440" y="4010760"/>
              <a:ext cx="5760" cy="126720"/>
            </p14:xfrm>
          </p:contentPart>
        </mc:Choice>
        <mc:Fallback xmlns="">
          <p:pic>
            <p:nvPicPr>
              <p:cNvPr id="58" name="Ink 57">
                <a:extLst>
                  <a:ext uri="{FF2B5EF4-FFF2-40B4-BE49-F238E27FC236}">
                    <a16:creationId xmlns:a16="http://schemas.microsoft.com/office/drawing/2014/main" id="{5496EF4E-76B8-0BD2-CDE3-9E570ECA1525}"/>
                  </a:ext>
                </a:extLst>
              </p:cNvPr>
              <p:cNvPicPr/>
              <p:nvPr/>
            </p:nvPicPr>
            <p:blipFill>
              <a:blip r:embed="rId110"/>
              <a:stretch>
                <a:fillRect/>
              </a:stretch>
            </p:blipFill>
            <p:spPr>
              <a:xfrm>
                <a:off x="6239499" y="3992760"/>
                <a:ext cx="39304"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9" name="Ink 58">
                <a:extLst>
                  <a:ext uri="{FF2B5EF4-FFF2-40B4-BE49-F238E27FC236}">
                    <a16:creationId xmlns:a16="http://schemas.microsoft.com/office/drawing/2014/main" id="{40AB5A62-F263-2269-AC43-3E1D54E9463B}"/>
                  </a:ext>
                </a:extLst>
              </p14:cNvPr>
              <p14:cNvContentPartPr/>
              <p14:nvPr/>
            </p14:nvContentPartPr>
            <p14:xfrm>
              <a:off x="6231240" y="4331880"/>
              <a:ext cx="52200" cy="95400"/>
            </p14:xfrm>
          </p:contentPart>
        </mc:Choice>
        <mc:Fallback xmlns="">
          <p:pic>
            <p:nvPicPr>
              <p:cNvPr id="59" name="Ink 58">
                <a:extLst>
                  <a:ext uri="{FF2B5EF4-FFF2-40B4-BE49-F238E27FC236}">
                    <a16:creationId xmlns:a16="http://schemas.microsoft.com/office/drawing/2014/main" id="{40AB5A62-F263-2269-AC43-3E1D54E9463B}"/>
                  </a:ext>
                </a:extLst>
              </p:cNvPr>
              <p:cNvPicPr/>
              <p:nvPr/>
            </p:nvPicPr>
            <p:blipFill>
              <a:blip r:embed="rId112"/>
              <a:stretch>
                <a:fillRect/>
              </a:stretch>
            </p:blipFill>
            <p:spPr>
              <a:xfrm>
                <a:off x="6213115" y="4313880"/>
                <a:ext cx="88088" cy="131040"/>
              </a:xfrm>
              <a:prstGeom prst="rect">
                <a:avLst/>
              </a:prstGeom>
            </p:spPr>
          </p:pic>
        </mc:Fallback>
      </mc:AlternateContent>
      <p:grpSp>
        <p:nvGrpSpPr>
          <p:cNvPr id="48" name="Group 47">
            <a:extLst>
              <a:ext uri="{FF2B5EF4-FFF2-40B4-BE49-F238E27FC236}">
                <a16:creationId xmlns:a16="http://schemas.microsoft.com/office/drawing/2014/main" id="{B8398508-C535-D790-4FF5-E2CDDC8B96AF}"/>
              </a:ext>
            </a:extLst>
          </p:cNvPr>
          <p:cNvGrpSpPr/>
          <p:nvPr/>
        </p:nvGrpSpPr>
        <p:grpSpPr>
          <a:xfrm>
            <a:off x="5235480" y="2182320"/>
            <a:ext cx="1461960" cy="961560"/>
            <a:chOff x="5235480" y="2182320"/>
            <a:chExt cx="1461960" cy="961560"/>
          </a:xfrm>
        </p:grpSpPr>
        <mc:AlternateContent xmlns:mc="http://schemas.openxmlformats.org/markup-compatibility/2006" xmlns:p14="http://schemas.microsoft.com/office/powerpoint/2010/main">
          <mc:Choice Requires="p14">
            <p:contentPart p14:bwMode="auto" r:id="rId113">
              <p14:nvContentPartPr>
                <p14:cNvPr id="44" name="Ink 43">
                  <a:extLst>
                    <a:ext uri="{FF2B5EF4-FFF2-40B4-BE49-F238E27FC236}">
                      <a16:creationId xmlns:a16="http://schemas.microsoft.com/office/drawing/2014/main" id="{44AAE960-4CC3-93B0-9394-2A3A630710AA}"/>
                    </a:ext>
                  </a:extLst>
                </p14:cNvPr>
                <p14:cNvContentPartPr/>
                <p14:nvPr/>
              </p14:nvContentPartPr>
              <p14:xfrm>
                <a:off x="5235480" y="2182320"/>
                <a:ext cx="1405440" cy="961560"/>
              </p14:xfrm>
            </p:contentPart>
          </mc:Choice>
          <mc:Fallback xmlns="">
            <p:pic>
              <p:nvPicPr>
                <p:cNvPr id="44" name="Ink 43">
                  <a:extLst>
                    <a:ext uri="{FF2B5EF4-FFF2-40B4-BE49-F238E27FC236}">
                      <a16:creationId xmlns:a16="http://schemas.microsoft.com/office/drawing/2014/main" id="{44AAE960-4CC3-93B0-9394-2A3A630710AA}"/>
                    </a:ext>
                  </a:extLst>
                </p:cNvPr>
                <p:cNvPicPr/>
                <p:nvPr/>
              </p:nvPicPr>
              <p:blipFill>
                <a:blip r:embed="rId114"/>
                <a:stretch>
                  <a:fillRect/>
                </a:stretch>
              </p:blipFill>
              <p:spPr>
                <a:xfrm>
                  <a:off x="5217480" y="2164680"/>
                  <a:ext cx="1441080" cy="9972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46" name="Ink 45">
                  <a:extLst>
                    <a:ext uri="{FF2B5EF4-FFF2-40B4-BE49-F238E27FC236}">
                      <a16:creationId xmlns:a16="http://schemas.microsoft.com/office/drawing/2014/main" id="{076C135D-AE59-385B-B59D-DC7B1E212AB9}"/>
                    </a:ext>
                  </a:extLst>
                </p14:cNvPr>
                <p14:cNvContentPartPr/>
                <p14:nvPr/>
              </p14:nvContentPartPr>
              <p14:xfrm>
                <a:off x="6478920" y="2628720"/>
                <a:ext cx="167400" cy="22680"/>
              </p14:xfrm>
            </p:contentPart>
          </mc:Choice>
          <mc:Fallback xmlns="">
            <p:pic>
              <p:nvPicPr>
                <p:cNvPr id="46" name="Ink 45">
                  <a:extLst>
                    <a:ext uri="{FF2B5EF4-FFF2-40B4-BE49-F238E27FC236}">
                      <a16:creationId xmlns:a16="http://schemas.microsoft.com/office/drawing/2014/main" id="{076C135D-AE59-385B-B59D-DC7B1E212AB9}"/>
                    </a:ext>
                  </a:extLst>
                </p:cNvPr>
                <p:cNvPicPr/>
                <p:nvPr/>
              </p:nvPicPr>
              <p:blipFill>
                <a:blip r:embed="rId116"/>
                <a:stretch>
                  <a:fillRect/>
                </a:stretch>
              </p:blipFill>
              <p:spPr>
                <a:xfrm>
                  <a:off x="6460920" y="2610720"/>
                  <a:ext cx="2030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47" name="Ink 46">
                  <a:extLst>
                    <a:ext uri="{FF2B5EF4-FFF2-40B4-BE49-F238E27FC236}">
                      <a16:creationId xmlns:a16="http://schemas.microsoft.com/office/drawing/2014/main" id="{8EB55C30-EA92-5D59-7508-F8B205FC0C9C}"/>
                    </a:ext>
                  </a:extLst>
                </p14:cNvPr>
                <p14:cNvContentPartPr/>
                <p14:nvPr/>
              </p14:nvContentPartPr>
              <p14:xfrm>
                <a:off x="6470640" y="2659680"/>
                <a:ext cx="226800" cy="261360"/>
              </p14:xfrm>
            </p:contentPart>
          </mc:Choice>
          <mc:Fallback xmlns="">
            <p:pic>
              <p:nvPicPr>
                <p:cNvPr id="47" name="Ink 46">
                  <a:extLst>
                    <a:ext uri="{FF2B5EF4-FFF2-40B4-BE49-F238E27FC236}">
                      <a16:creationId xmlns:a16="http://schemas.microsoft.com/office/drawing/2014/main" id="{8EB55C30-EA92-5D59-7508-F8B205FC0C9C}"/>
                    </a:ext>
                  </a:extLst>
                </p:cNvPr>
                <p:cNvPicPr/>
                <p:nvPr/>
              </p:nvPicPr>
              <p:blipFill>
                <a:blip r:embed="rId118"/>
                <a:stretch>
                  <a:fillRect/>
                </a:stretch>
              </p:blipFill>
              <p:spPr>
                <a:xfrm>
                  <a:off x="6453000" y="2641680"/>
                  <a:ext cx="262440" cy="297000"/>
                </a:xfrm>
                <a:prstGeom prst="rect">
                  <a:avLst/>
                </a:prstGeom>
              </p:spPr>
            </p:pic>
          </mc:Fallback>
        </mc:AlternateContent>
      </p:grpSp>
      <p:sp>
        <p:nvSpPr>
          <p:cNvPr id="49" name="TextBox 48">
            <a:extLst>
              <a:ext uri="{FF2B5EF4-FFF2-40B4-BE49-F238E27FC236}">
                <a16:creationId xmlns:a16="http://schemas.microsoft.com/office/drawing/2014/main" id="{E0C2F7BD-DC88-16C2-C5D1-42BC7D7D4A50}"/>
              </a:ext>
            </a:extLst>
          </p:cNvPr>
          <p:cNvSpPr txBox="1"/>
          <p:nvPr/>
        </p:nvSpPr>
        <p:spPr>
          <a:xfrm>
            <a:off x="714000" y="1341065"/>
            <a:ext cx="6255600" cy="369332"/>
          </a:xfrm>
          <a:prstGeom prst="rect">
            <a:avLst/>
          </a:prstGeom>
          <a:noFill/>
        </p:spPr>
        <p:txBody>
          <a:bodyPr wrap="square">
            <a:spAutoFit/>
          </a:bodyPr>
          <a:lstStyle/>
          <a:p>
            <a:r>
              <a:rPr lang="en-US" sz="1800" dirty="0">
                <a:solidFill>
                  <a:schemeClr val="bg1"/>
                </a:solidFill>
                <a:latin typeface="Montserrat SemiBold" pitchFamily="2" charset="0"/>
              </a:rPr>
              <a:t>Another edge &lt; 6 here!</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22869989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197</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5. Let’s Play A Game!</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grpSp>
        <p:nvGrpSpPr>
          <p:cNvPr id="477" name="Group 476">
            <a:extLst>
              <a:ext uri="{FF2B5EF4-FFF2-40B4-BE49-F238E27FC236}">
                <a16:creationId xmlns:a16="http://schemas.microsoft.com/office/drawing/2014/main" id="{8C355384-4392-587B-5C73-F2A8DF75D9E8}"/>
              </a:ext>
            </a:extLst>
          </p:cNvPr>
          <p:cNvGrpSpPr/>
          <p:nvPr/>
        </p:nvGrpSpPr>
        <p:grpSpPr>
          <a:xfrm>
            <a:off x="1669584" y="2229024"/>
            <a:ext cx="1568880" cy="2775960"/>
            <a:chOff x="1669584" y="2229024"/>
            <a:chExt cx="1568880" cy="2775960"/>
          </a:xfrm>
        </p:grpSpPr>
        <mc:AlternateContent xmlns:mc="http://schemas.openxmlformats.org/markup-compatibility/2006" xmlns:p14="http://schemas.microsoft.com/office/powerpoint/2010/main">
          <mc:Choice Requires="p14">
            <p:contentPart p14:bwMode="auto" r:id="rId3">
              <p14:nvContentPartPr>
                <p14:cNvPr id="438" name="Ink 437">
                  <a:extLst>
                    <a:ext uri="{FF2B5EF4-FFF2-40B4-BE49-F238E27FC236}">
                      <a16:creationId xmlns:a16="http://schemas.microsoft.com/office/drawing/2014/main" id="{F2E5B21F-8593-9587-F4A7-3C66C104C916}"/>
                    </a:ext>
                  </a:extLst>
                </p14:cNvPr>
                <p14:cNvContentPartPr/>
                <p14:nvPr/>
              </p14:nvContentPartPr>
              <p14:xfrm>
                <a:off x="1703064" y="2351784"/>
                <a:ext cx="199800" cy="1086840"/>
              </p14:xfrm>
            </p:contentPart>
          </mc:Choice>
          <mc:Fallback xmlns="">
            <p:pic>
              <p:nvPicPr>
                <p:cNvPr id="438" name="Ink 437">
                  <a:extLst>
                    <a:ext uri="{FF2B5EF4-FFF2-40B4-BE49-F238E27FC236}">
                      <a16:creationId xmlns:a16="http://schemas.microsoft.com/office/drawing/2014/main" id="{F2E5B21F-8593-9587-F4A7-3C66C104C916}"/>
                    </a:ext>
                  </a:extLst>
                </p:cNvPr>
                <p:cNvPicPr/>
                <p:nvPr/>
              </p:nvPicPr>
              <p:blipFill>
                <a:blip r:embed="rId4"/>
                <a:stretch>
                  <a:fillRect/>
                </a:stretch>
              </p:blipFill>
              <p:spPr>
                <a:xfrm>
                  <a:off x="1685032" y="2333784"/>
                  <a:ext cx="235504" cy="1122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39" name="Ink 438">
                  <a:extLst>
                    <a:ext uri="{FF2B5EF4-FFF2-40B4-BE49-F238E27FC236}">
                      <a16:creationId xmlns:a16="http://schemas.microsoft.com/office/drawing/2014/main" id="{D8F86207-FB88-3547-F594-5AC5B3CC4BB2}"/>
                    </a:ext>
                  </a:extLst>
                </p14:cNvPr>
                <p14:cNvContentPartPr/>
                <p14:nvPr/>
              </p14:nvContentPartPr>
              <p14:xfrm>
                <a:off x="1782984" y="2229024"/>
                <a:ext cx="1190160" cy="173520"/>
              </p14:xfrm>
            </p:contentPart>
          </mc:Choice>
          <mc:Fallback xmlns="">
            <p:pic>
              <p:nvPicPr>
                <p:cNvPr id="439" name="Ink 438">
                  <a:extLst>
                    <a:ext uri="{FF2B5EF4-FFF2-40B4-BE49-F238E27FC236}">
                      <a16:creationId xmlns:a16="http://schemas.microsoft.com/office/drawing/2014/main" id="{D8F86207-FB88-3547-F594-5AC5B3CC4BB2}"/>
                    </a:ext>
                  </a:extLst>
                </p:cNvPr>
                <p:cNvPicPr/>
                <p:nvPr/>
              </p:nvPicPr>
              <p:blipFill>
                <a:blip r:embed="rId6"/>
                <a:stretch>
                  <a:fillRect/>
                </a:stretch>
              </p:blipFill>
              <p:spPr>
                <a:xfrm>
                  <a:off x="1764984" y="2210987"/>
                  <a:ext cx="1225800" cy="20923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40" name="Ink 439">
                  <a:extLst>
                    <a:ext uri="{FF2B5EF4-FFF2-40B4-BE49-F238E27FC236}">
                      <a16:creationId xmlns:a16="http://schemas.microsoft.com/office/drawing/2014/main" id="{AF268B45-6057-10DE-E471-FA97E4631961}"/>
                    </a:ext>
                  </a:extLst>
                </p14:cNvPr>
                <p14:cNvContentPartPr/>
                <p14:nvPr/>
              </p14:nvContentPartPr>
              <p14:xfrm>
                <a:off x="2957664" y="2275824"/>
                <a:ext cx="95400" cy="1061280"/>
              </p14:xfrm>
            </p:contentPart>
          </mc:Choice>
          <mc:Fallback xmlns="">
            <p:pic>
              <p:nvPicPr>
                <p:cNvPr id="440" name="Ink 439">
                  <a:extLst>
                    <a:ext uri="{FF2B5EF4-FFF2-40B4-BE49-F238E27FC236}">
                      <a16:creationId xmlns:a16="http://schemas.microsoft.com/office/drawing/2014/main" id="{AF268B45-6057-10DE-E471-FA97E4631961}"/>
                    </a:ext>
                  </a:extLst>
                </p:cNvPr>
                <p:cNvPicPr/>
                <p:nvPr/>
              </p:nvPicPr>
              <p:blipFill>
                <a:blip r:embed="rId8"/>
                <a:stretch>
                  <a:fillRect/>
                </a:stretch>
              </p:blipFill>
              <p:spPr>
                <a:xfrm>
                  <a:off x="2939664" y="2257824"/>
                  <a:ext cx="131040" cy="1096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42" name="Ink 441">
                  <a:extLst>
                    <a:ext uri="{FF2B5EF4-FFF2-40B4-BE49-F238E27FC236}">
                      <a16:creationId xmlns:a16="http://schemas.microsoft.com/office/drawing/2014/main" id="{18C97BBE-5562-5ED0-7B3C-0CE6C457A983}"/>
                    </a:ext>
                  </a:extLst>
                </p14:cNvPr>
                <p14:cNvContentPartPr/>
                <p14:nvPr/>
              </p14:nvContentPartPr>
              <p14:xfrm>
                <a:off x="1932384" y="3311904"/>
                <a:ext cx="1045800" cy="230400"/>
              </p14:xfrm>
            </p:contentPart>
          </mc:Choice>
          <mc:Fallback xmlns="">
            <p:pic>
              <p:nvPicPr>
                <p:cNvPr id="442" name="Ink 441">
                  <a:extLst>
                    <a:ext uri="{FF2B5EF4-FFF2-40B4-BE49-F238E27FC236}">
                      <a16:creationId xmlns:a16="http://schemas.microsoft.com/office/drawing/2014/main" id="{18C97BBE-5562-5ED0-7B3C-0CE6C457A983}"/>
                    </a:ext>
                  </a:extLst>
                </p:cNvPr>
                <p:cNvPicPr/>
                <p:nvPr/>
              </p:nvPicPr>
              <p:blipFill>
                <a:blip r:embed="rId10"/>
                <a:stretch>
                  <a:fillRect/>
                </a:stretch>
              </p:blipFill>
              <p:spPr>
                <a:xfrm>
                  <a:off x="1914384" y="3293904"/>
                  <a:ext cx="10814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55" name="Ink 454">
                  <a:extLst>
                    <a:ext uri="{FF2B5EF4-FFF2-40B4-BE49-F238E27FC236}">
                      <a16:creationId xmlns:a16="http://schemas.microsoft.com/office/drawing/2014/main" id="{B2517A31-9A3B-41F7-35C5-D3C2B89F009B}"/>
                    </a:ext>
                  </a:extLst>
                </p14:cNvPr>
                <p14:cNvContentPartPr/>
                <p14:nvPr/>
              </p14:nvContentPartPr>
              <p14:xfrm>
                <a:off x="2190864" y="2690184"/>
                <a:ext cx="164520" cy="231120"/>
              </p14:xfrm>
            </p:contentPart>
          </mc:Choice>
          <mc:Fallback xmlns="">
            <p:pic>
              <p:nvPicPr>
                <p:cNvPr id="455" name="Ink 454">
                  <a:extLst>
                    <a:ext uri="{FF2B5EF4-FFF2-40B4-BE49-F238E27FC236}">
                      <a16:creationId xmlns:a16="http://schemas.microsoft.com/office/drawing/2014/main" id="{B2517A31-9A3B-41F7-35C5-D3C2B89F009B}"/>
                    </a:ext>
                  </a:extLst>
                </p:cNvPr>
                <p:cNvPicPr/>
                <p:nvPr/>
              </p:nvPicPr>
              <p:blipFill>
                <a:blip r:embed="rId12"/>
                <a:stretch>
                  <a:fillRect/>
                </a:stretch>
              </p:blipFill>
              <p:spPr>
                <a:xfrm>
                  <a:off x="2172864" y="2672184"/>
                  <a:ext cx="2001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56" name="Ink 455">
                  <a:extLst>
                    <a:ext uri="{FF2B5EF4-FFF2-40B4-BE49-F238E27FC236}">
                      <a16:creationId xmlns:a16="http://schemas.microsoft.com/office/drawing/2014/main" id="{B3729272-7B25-794A-9E56-5CB8DC63AA51}"/>
                    </a:ext>
                  </a:extLst>
                </p14:cNvPr>
                <p14:cNvContentPartPr/>
                <p14:nvPr/>
              </p14:nvContentPartPr>
              <p14:xfrm>
                <a:off x="2574984" y="2649504"/>
                <a:ext cx="136800" cy="181440"/>
              </p14:xfrm>
            </p:contentPart>
          </mc:Choice>
          <mc:Fallback xmlns="">
            <p:pic>
              <p:nvPicPr>
                <p:cNvPr id="456" name="Ink 455">
                  <a:extLst>
                    <a:ext uri="{FF2B5EF4-FFF2-40B4-BE49-F238E27FC236}">
                      <a16:creationId xmlns:a16="http://schemas.microsoft.com/office/drawing/2014/main" id="{B3729272-7B25-794A-9E56-5CB8DC63AA51}"/>
                    </a:ext>
                  </a:extLst>
                </p:cNvPr>
                <p:cNvPicPr/>
                <p:nvPr/>
              </p:nvPicPr>
              <p:blipFill>
                <a:blip r:embed="rId14"/>
                <a:stretch>
                  <a:fillRect/>
                </a:stretch>
              </p:blipFill>
              <p:spPr>
                <a:xfrm>
                  <a:off x="2557031" y="2631504"/>
                  <a:ext cx="172346"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9" name="Ink 458">
                  <a:extLst>
                    <a:ext uri="{FF2B5EF4-FFF2-40B4-BE49-F238E27FC236}">
                      <a16:creationId xmlns:a16="http://schemas.microsoft.com/office/drawing/2014/main" id="{2B46CFD2-F0A7-D838-8D04-B5831E51A528}"/>
                    </a:ext>
                  </a:extLst>
                </p14:cNvPr>
                <p14:cNvContentPartPr/>
                <p14:nvPr/>
              </p14:nvContentPartPr>
              <p14:xfrm>
                <a:off x="1669584" y="3634824"/>
                <a:ext cx="80280" cy="1264320"/>
              </p14:xfrm>
            </p:contentPart>
          </mc:Choice>
          <mc:Fallback xmlns="">
            <p:pic>
              <p:nvPicPr>
                <p:cNvPr id="459" name="Ink 458">
                  <a:extLst>
                    <a:ext uri="{FF2B5EF4-FFF2-40B4-BE49-F238E27FC236}">
                      <a16:creationId xmlns:a16="http://schemas.microsoft.com/office/drawing/2014/main" id="{2B46CFD2-F0A7-D838-8D04-B5831E51A528}"/>
                    </a:ext>
                  </a:extLst>
                </p:cNvPr>
                <p:cNvPicPr/>
                <p:nvPr/>
              </p:nvPicPr>
              <p:blipFill>
                <a:blip r:embed="rId16"/>
                <a:stretch>
                  <a:fillRect/>
                </a:stretch>
              </p:blipFill>
              <p:spPr>
                <a:xfrm>
                  <a:off x="1651584" y="3616824"/>
                  <a:ext cx="115920" cy="1299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3" name="Ink 462">
                  <a:extLst>
                    <a:ext uri="{FF2B5EF4-FFF2-40B4-BE49-F238E27FC236}">
                      <a16:creationId xmlns:a16="http://schemas.microsoft.com/office/drawing/2014/main" id="{E2EE26EA-CE2D-4EE3-02CC-7E26FD35FF02}"/>
                    </a:ext>
                  </a:extLst>
                </p14:cNvPr>
                <p14:cNvContentPartPr/>
                <p14:nvPr/>
              </p14:nvContentPartPr>
              <p14:xfrm>
                <a:off x="3013464" y="3556704"/>
                <a:ext cx="160920" cy="1189080"/>
              </p14:xfrm>
            </p:contentPart>
          </mc:Choice>
          <mc:Fallback xmlns="">
            <p:pic>
              <p:nvPicPr>
                <p:cNvPr id="463" name="Ink 462">
                  <a:extLst>
                    <a:ext uri="{FF2B5EF4-FFF2-40B4-BE49-F238E27FC236}">
                      <a16:creationId xmlns:a16="http://schemas.microsoft.com/office/drawing/2014/main" id="{E2EE26EA-CE2D-4EE3-02CC-7E26FD35FF02}"/>
                    </a:ext>
                  </a:extLst>
                </p:cNvPr>
                <p:cNvPicPr/>
                <p:nvPr/>
              </p:nvPicPr>
              <p:blipFill>
                <a:blip r:embed="rId18"/>
                <a:stretch>
                  <a:fillRect/>
                </a:stretch>
              </p:blipFill>
              <p:spPr>
                <a:xfrm>
                  <a:off x="2995464" y="3538704"/>
                  <a:ext cx="196560" cy="1224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64" name="Ink 463">
                  <a:extLst>
                    <a:ext uri="{FF2B5EF4-FFF2-40B4-BE49-F238E27FC236}">
                      <a16:creationId xmlns:a16="http://schemas.microsoft.com/office/drawing/2014/main" id="{18FB31EC-C576-3CCD-E4A7-1A9DA4DB5FA4}"/>
                    </a:ext>
                  </a:extLst>
                </p14:cNvPr>
                <p14:cNvContentPartPr/>
                <p14:nvPr/>
              </p14:nvContentPartPr>
              <p14:xfrm>
                <a:off x="3140184" y="4519344"/>
                <a:ext cx="98280" cy="485640"/>
              </p14:xfrm>
            </p:contentPart>
          </mc:Choice>
          <mc:Fallback xmlns="">
            <p:pic>
              <p:nvPicPr>
                <p:cNvPr id="464" name="Ink 463">
                  <a:extLst>
                    <a:ext uri="{FF2B5EF4-FFF2-40B4-BE49-F238E27FC236}">
                      <a16:creationId xmlns:a16="http://schemas.microsoft.com/office/drawing/2014/main" id="{18FB31EC-C576-3CCD-E4A7-1A9DA4DB5FA4}"/>
                    </a:ext>
                  </a:extLst>
                </p:cNvPr>
                <p:cNvPicPr/>
                <p:nvPr/>
              </p:nvPicPr>
              <p:blipFill>
                <a:blip r:embed="rId20"/>
                <a:stretch>
                  <a:fillRect/>
                </a:stretch>
              </p:blipFill>
              <p:spPr>
                <a:xfrm>
                  <a:off x="3122184" y="4501344"/>
                  <a:ext cx="13392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75" name="Ink 474">
                  <a:extLst>
                    <a:ext uri="{FF2B5EF4-FFF2-40B4-BE49-F238E27FC236}">
                      <a16:creationId xmlns:a16="http://schemas.microsoft.com/office/drawing/2014/main" id="{4C182A4E-77E1-5873-7AF9-865AAFD8B0F6}"/>
                    </a:ext>
                  </a:extLst>
                </p14:cNvPr>
                <p14:cNvContentPartPr/>
                <p14:nvPr/>
              </p14:nvContentPartPr>
              <p14:xfrm>
                <a:off x="1895040" y="3427920"/>
                <a:ext cx="34920" cy="104040"/>
              </p14:xfrm>
            </p:contentPart>
          </mc:Choice>
          <mc:Fallback xmlns="">
            <p:pic>
              <p:nvPicPr>
                <p:cNvPr id="475" name="Ink 474">
                  <a:extLst>
                    <a:ext uri="{FF2B5EF4-FFF2-40B4-BE49-F238E27FC236}">
                      <a16:creationId xmlns:a16="http://schemas.microsoft.com/office/drawing/2014/main" id="{4C182A4E-77E1-5873-7AF9-865AAFD8B0F6}"/>
                    </a:ext>
                  </a:extLst>
                </p:cNvPr>
                <p:cNvPicPr/>
                <p:nvPr/>
              </p:nvPicPr>
              <p:blipFill>
                <a:blip r:embed="rId22"/>
                <a:stretch>
                  <a:fillRect/>
                </a:stretch>
              </p:blipFill>
              <p:spPr>
                <a:xfrm>
                  <a:off x="1877040" y="3409920"/>
                  <a:ext cx="705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76" name="Ink 475">
                  <a:extLst>
                    <a:ext uri="{FF2B5EF4-FFF2-40B4-BE49-F238E27FC236}">
                      <a16:creationId xmlns:a16="http://schemas.microsoft.com/office/drawing/2014/main" id="{26D3CF85-BC98-4D8F-F361-F93BEB09FD9D}"/>
                    </a:ext>
                  </a:extLst>
                </p14:cNvPr>
                <p14:cNvContentPartPr/>
                <p14:nvPr/>
              </p14:nvContentPartPr>
              <p14:xfrm>
                <a:off x="1891800" y="3418200"/>
                <a:ext cx="21960" cy="109080"/>
              </p14:xfrm>
            </p:contentPart>
          </mc:Choice>
          <mc:Fallback xmlns="">
            <p:pic>
              <p:nvPicPr>
                <p:cNvPr id="476" name="Ink 475">
                  <a:extLst>
                    <a:ext uri="{FF2B5EF4-FFF2-40B4-BE49-F238E27FC236}">
                      <a16:creationId xmlns:a16="http://schemas.microsoft.com/office/drawing/2014/main" id="{26D3CF85-BC98-4D8F-F361-F93BEB09FD9D}"/>
                    </a:ext>
                  </a:extLst>
                </p:cNvPr>
                <p:cNvPicPr/>
                <p:nvPr/>
              </p:nvPicPr>
              <p:blipFill>
                <a:blip r:embed="rId24"/>
                <a:stretch>
                  <a:fillRect/>
                </a:stretch>
              </p:blipFill>
              <p:spPr>
                <a:xfrm>
                  <a:off x="1874090" y="3400200"/>
                  <a:ext cx="57025"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478" name="Ink 477">
                <a:extLst>
                  <a:ext uri="{FF2B5EF4-FFF2-40B4-BE49-F238E27FC236}">
                    <a16:creationId xmlns:a16="http://schemas.microsoft.com/office/drawing/2014/main" id="{73DA06FB-D91C-344A-134E-2F8A94709066}"/>
                  </a:ext>
                </a:extLst>
              </p14:cNvPr>
              <p14:cNvContentPartPr/>
              <p14:nvPr/>
            </p14:nvContentPartPr>
            <p14:xfrm>
              <a:off x="1674000" y="4806360"/>
              <a:ext cx="37800" cy="375120"/>
            </p14:xfrm>
          </p:contentPart>
        </mc:Choice>
        <mc:Fallback xmlns="">
          <p:pic>
            <p:nvPicPr>
              <p:cNvPr id="478" name="Ink 477">
                <a:extLst>
                  <a:ext uri="{FF2B5EF4-FFF2-40B4-BE49-F238E27FC236}">
                    <a16:creationId xmlns:a16="http://schemas.microsoft.com/office/drawing/2014/main" id="{73DA06FB-D91C-344A-134E-2F8A94709066}"/>
                  </a:ext>
                </a:extLst>
              </p:cNvPr>
              <p:cNvPicPr/>
              <p:nvPr/>
            </p:nvPicPr>
            <p:blipFill>
              <a:blip r:embed="rId26"/>
              <a:stretch>
                <a:fillRect/>
              </a:stretch>
            </p:blipFill>
            <p:spPr>
              <a:xfrm>
                <a:off x="1656170" y="4788360"/>
                <a:ext cx="73104" cy="410760"/>
              </a:xfrm>
              <a:prstGeom prst="rect">
                <a:avLst/>
              </a:prstGeom>
            </p:spPr>
          </p:pic>
        </mc:Fallback>
      </mc:AlternateContent>
      <p:grpSp>
        <p:nvGrpSpPr>
          <p:cNvPr id="12" name="Group 11">
            <a:extLst>
              <a:ext uri="{FF2B5EF4-FFF2-40B4-BE49-F238E27FC236}">
                <a16:creationId xmlns:a16="http://schemas.microsoft.com/office/drawing/2014/main" id="{B938A32B-0D3A-76A7-4D65-35553692B0BE}"/>
              </a:ext>
            </a:extLst>
          </p:cNvPr>
          <p:cNvGrpSpPr/>
          <p:nvPr/>
        </p:nvGrpSpPr>
        <p:grpSpPr>
          <a:xfrm>
            <a:off x="3020600" y="2851920"/>
            <a:ext cx="824040" cy="1055880"/>
            <a:chOff x="3020600" y="2851920"/>
            <a:chExt cx="824040" cy="1055880"/>
          </a:xfrm>
        </p:grpSpPr>
        <mc:AlternateContent xmlns:mc="http://schemas.openxmlformats.org/markup-compatibility/2006" xmlns:p14="http://schemas.microsoft.com/office/powerpoint/2010/main">
          <mc:Choice Requires="p14">
            <p:contentPart p14:bwMode="auto" r:id="rId27">
              <p14:nvContentPartPr>
                <p14:cNvPr id="2" name="Ink 1">
                  <a:extLst>
                    <a:ext uri="{FF2B5EF4-FFF2-40B4-BE49-F238E27FC236}">
                      <a16:creationId xmlns:a16="http://schemas.microsoft.com/office/drawing/2014/main" id="{645DCFD1-0ADA-8363-8996-F9A17B34D439}"/>
                    </a:ext>
                  </a:extLst>
                </p14:cNvPr>
                <p14:cNvContentPartPr/>
                <p14:nvPr/>
              </p14:nvContentPartPr>
              <p14:xfrm>
                <a:off x="3020600" y="3353400"/>
                <a:ext cx="429840" cy="347040"/>
              </p14:xfrm>
            </p:contentPart>
          </mc:Choice>
          <mc:Fallback xmlns="">
            <p:pic>
              <p:nvPicPr>
                <p:cNvPr id="2" name="Ink 1">
                  <a:extLst>
                    <a:ext uri="{FF2B5EF4-FFF2-40B4-BE49-F238E27FC236}">
                      <a16:creationId xmlns:a16="http://schemas.microsoft.com/office/drawing/2014/main" id="{645DCFD1-0ADA-8363-8996-F9A17B34D439}"/>
                    </a:ext>
                  </a:extLst>
                </p:cNvPr>
                <p:cNvPicPr/>
                <p:nvPr/>
              </p:nvPicPr>
              <p:blipFill>
                <a:blip r:embed="rId28"/>
                <a:stretch>
                  <a:fillRect/>
                </a:stretch>
              </p:blipFill>
              <p:spPr>
                <a:xfrm>
                  <a:off x="3002600" y="3335400"/>
                  <a:ext cx="46548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 name="Ink 2">
                  <a:extLst>
                    <a:ext uri="{FF2B5EF4-FFF2-40B4-BE49-F238E27FC236}">
                      <a16:creationId xmlns:a16="http://schemas.microsoft.com/office/drawing/2014/main" id="{D1E8E90C-477F-DFA3-7631-4755A7ADE3BF}"/>
                    </a:ext>
                  </a:extLst>
                </p14:cNvPr>
                <p14:cNvContentPartPr/>
                <p14:nvPr/>
              </p14:nvContentPartPr>
              <p14:xfrm>
                <a:off x="3148400" y="3576600"/>
                <a:ext cx="387360" cy="331200"/>
              </p14:xfrm>
            </p:contentPart>
          </mc:Choice>
          <mc:Fallback xmlns="">
            <p:pic>
              <p:nvPicPr>
                <p:cNvPr id="3" name="Ink 2">
                  <a:extLst>
                    <a:ext uri="{FF2B5EF4-FFF2-40B4-BE49-F238E27FC236}">
                      <a16:creationId xmlns:a16="http://schemas.microsoft.com/office/drawing/2014/main" id="{D1E8E90C-477F-DFA3-7631-4755A7ADE3BF}"/>
                    </a:ext>
                  </a:extLst>
                </p:cNvPr>
                <p:cNvPicPr/>
                <p:nvPr/>
              </p:nvPicPr>
              <p:blipFill>
                <a:blip r:embed="rId30"/>
                <a:stretch>
                  <a:fillRect/>
                </a:stretch>
              </p:blipFill>
              <p:spPr>
                <a:xfrm>
                  <a:off x="3130400" y="3558600"/>
                  <a:ext cx="42300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 name="Ink 4">
                  <a:extLst>
                    <a:ext uri="{FF2B5EF4-FFF2-40B4-BE49-F238E27FC236}">
                      <a16:creationId xmlns:a16="http://schemas.microsoft.com/office/drawing/2014/main" id="{0D3A43BD-067A-AABC-89AF-576AAEB83CA1}"/>
                    </a:ext>
                  </a:extLst>
                </p14:cNvPr>
                <p14:cNvContentPartPr/>
                <p14:nvPr/>
              </p14:nvContentPartPr>
              <p14:xfrm>
                <a:off x="3535040" y="3062520"/>
                <a:ext cx="50760" cy="651240"/>
              </p14:xfrm>
            </p:contentPart>
          </mc:Choice>
          <mc:Fallback xmlns="">
            <p:pic>
              <p:nvPicPr>
                <p:cNvPr id="5" name="Ink 4">
                  <a:extLst>
                    <a:ext uri="{FF2B5EF4-FFF2-40B4-BE49-F238E27FC236}">
                      <a16:creationId xmlns:a16="http://schemas.microsoft.com/office/drawing/2014/main" id="{0D3A43BD-067A-AABC-89AF-576AAEB83CA1}"/>
                    </a:ext>
                  </a:extLst>
                </p:cNvPr>
                <p:cNvPicPr/>
                <p:nvPr/>
              </p:nvPicPr>
              <p:blipFill>
                <a:blip r:embed="rId32"/>
                <a:stretch>
                  <a:fillRect/>
                </a:stretch>
              </p:blipFill>
              <p:spPr>
                <a:xfrm>
                  <a:off x="3517040" y="3044520"/>
                  <a:ext cx="8640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 name="Ink 6">
                  <a:extLst>
                    <a:ext uri="{FF2B5EF4-FFF2-40B4-BE49-F238E27FC236}">
                      <a16:creationId xmlns:a16="http://schemas.microsoft.com/office/drawing/2014/main" id="{D5FEDD99-7260-4116-8258-CD18E0835C38}"/>
                    </a:ext>
                  </a:extLst>
                </p14:cNvPr>
                <p14:cNvContentPartPr/>
                <p14:nvPr/>
              </p14:nvContentPartPr>
              <p14:xfrm>
                <a:off x="3542240" y="3691440"/>
                <a:ext cx="187560" cy="20520"/>
              </p14:xfrm>
            </p:contentPart>
          </mc:Choice>
          <mc:Fallback xmlns="">
            <p:pic>
              <p:nvPicPr>
                <p:cNvPr id="7" name="Ink 6">
                  <a:extLst>
                    <a:ext uri="{FF2B5EF4-FFF2-40B4-BE49-F238E27FC236}">
                      <a16:creationId xmlns:a16="http://schemas.microsoft.com/office/drawing/2014/main" id="{D5FEDD99-7260-4116-8258-CD18E0835C38}"/>
                    </a:ext>
                  </a:extLst>
                </p:cNvPr>
                <p:cNvPicPr/>
                <p:nvPr/>
              </p:nvPicPr>
              <p:blipFill>
                <a:blip r:embed="rId34"/>
                <a:stretch>
                  <a:fillRect/>
                </a:stretch>
              </p:blipFill>
              <p:spPr>
                <a:xfrm>
                  <a:off x="3524240" y="3673440"/>
                  <a:ext cx="2232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 name="Ink 7">
                  <a:extLst>
                    <a:ext uri="{FF2B5EF4-FFF2-40B4-BE49-F238E27FC236}">
                      <a16:creationId xmlns:a16="http://schemas.microsoft.com/office/drawing/2014/main" id="{4FD3A72E-06D5-1440-4260-279A71EB6FEC}"/>
                    </a:ext>
                  </a:extLst>
                </p14:cNvPr>
                <p14:cNvContentPartPr/>
                <p14:nvPr/>
              </p14:nvContentPartPr>
              <p14:xfrm>
                <a:off x="3686960" y="3011040"/>
                <a:ext cx="82800" cy="718200"/>
              </p14:xfrm>
            </p:contentPart>
          </mc:Choice>
          <mc:Fallback xmlns="">
            <p:pic>
              <p:nvPicPr>
                <p:cNvPr id="8" name="Ink 7">
                  <a:extLst>
                    <a:ext uri="{FF2B5EF4-FFF2-40B4-BE49-F238E27FC236}">
                      <a16:creationId xmlns:a16="http://schemas.microsoft.com/office/drawing/2014/main" id="{4FD3A72E-06D5-1440-4260-279A71EB6FEC}"/>
                    </a:ext>
                  </a:extLst>
                </p:cNvPr>
                <p:cNvPicPr/>
                <p:nvPr/>
              </p:nvPicPr>
              <p:blipFill>
                <a:blip r:embed="rId36"/>
                <a:stretch>
                  <a:fillRect/>
                </a:stretch>
              </p:blipFill>
              <p:spPr>
                <a:xfrm>
                  <a:off x="3668960" y="2993040"/>
                  <a:ext cx="118440" cy="753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 name="Ink 8">
                  <a:extLst>
                    <a:ext uri="{FF2B5EF4-FFF2-40B4-BE49-F238E27FC236}">
                      <a16:creationId xmlns:a16="http://schemas.microsoft.com/office/drawing/2014/main" id="{C8F00E42-A4CE-0CEF-3353-DE28C9E0D78B}"/>
                    </a:ext>
                  </a:extLst>
                </p14:cNvPr>
                <p14:cNvContentPartPr/>
                <p14:nvPr/>
              </p14:nvContentPartPr>
              <p14:xfrm>
                <a:off x="3571040" y="2851920"/>
                <a:ext cx="157680" cy="263880"/>
              </p14:xfrm>
            </p:contentPart>
          </mc:Choice>
          <mc:Fallback xmlns="">
            <p:pic>
              <p:nvPicPr>
                <p:cNvPr id="9" name="Ink 8">
                  <a:extLst>
                    <a:ext uri="{FF2B5EF4-FFF2-40B4-BE49-F238E27FC236}">
                      <a16:creationId xmlns:a16="http://schemas.microsoft.com/office/drawing/2014/main" id="{C8F00E42-A4CE-0CEF-3353-DE28C9E0D78B}"/>
                    </a:ext>
                  </a:extLst>
                </p:cNvPr>
                <p:cNvPicPr/>
                <p:nvPr/>
              </p:nvPicPr>
              <p:blipFill>
                <a:blip r:embed="rId38"/>
                <a:stretch>
                  <a:fillRect/>
                </a:stretch>
              </p:blipFill>
              <p:spPr>
                <a:xfrm>
                  <a:off x="3553040" y="2833895"/>
                  <a:ext cx="193320" cy="299569"/>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0" name="Ink 9">
                  <a:extLst>
                    <a:ext uri="{FF2B5EF4-FFF2-40B4-BE49-F238E27FC236}">
                      <a16:creationId xmlns:a16="http://schemas.microsoft.com/office/drawing/2014/main" id="{8BF064ED-601C-F260-B742-46566E4DDD6C}"/>
                    </a:ext>
                  </a:extLst>
                </p14:cNvPr>
                <p14:cNvContentPartPr/>
                <p14:nvPr/>
              </p14:nvContentPartPr>
              <p14:xfrm>
                <a:off x="3708200" y="2869920"/>
                <a:ext cx="126000" cy="210600"/>
              </p14:xfrm>
            </p:contentPart>
          </mc:Choice>
          <mc:Fallback xmlns="">
            <p:pic>
              <p:nvPicPr>
                <p:cNvPr id="10" name="Ink 9">
                  <a:extLst>
                    <a:ext uri="{FF2B5EF4-FFF2-40B4-BE49-F238E27FC236}">
                      <a16:creationId xmlns:a16="http://schemas.microsoft.com/office/drawing/2014/main" id="{8BF064ED-601C-F260-B742-46566E4DDD6C}"/>
                    </a:ext>
                  </a:extLst>
                </p:cNvPr>
                <p:cNvPicPr/>
                <p:nvPr/>
              </p:nvPicPr>
              <p:blipFill>
                <a:blip r:embed="rId40"/>
                <a:stretch>
                  <a:fillRect/>
                </a:stretch>
              </p:blipFill>
              <p:spPr>
                <a:xfrm>
                  <a:off x="3690200" y="2851920"/>
                  <a:ext cx="1616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1" name="Ink 10">
                  <a:extLst>
                    <a:ext uri="{FF2B5EF4-FFF2-40B4-BE49-F238E27FC236}">
                      <a16:creationId xmlns:a16="http://schemas.microsoft.com/office/drawing/2014/main" id="{E2A199A4-B344-0EFC-75BF-F1D80C6849AD}"/>
                    </a:ext>
                  </a:extLst>
                </p14:cNvPr>
                <p14:cNvContentPartPr/>
                <p14:nvPr/>
              </p14:nvContentPartPr>
              <p14:xfrm>
                <a:off x="3597680" y="3045600"/>
                <a:ext cx="246960" cy="54360"/>
              </p14:xfrm>
            </p:contentPart>
          </mc:Choice>
          <mc:Fallback xmlns="">
            <p:pic>
              <p:nvPicPr>
                <p:cNvPr id="11" name="Ink 10">
                  <a:extLst>
                    <a:ext uri="{FF2B5EF4-FFF2-40B4-BE49-F238E27FC236}">
                      <a16:creationId xmlns:a16="http://schemas.microsoft.com/office/drawing/2014/main" id="{E2A199A4-B344-0EFC-75BF-F1D80C6849AD}"/>
                    </a:ext>
                  </a:extLst>
                </p:cNvPr>
                <p:cNvPicPr/>
                <p:nvPr/>
              </p:nvPicPr>
              <p:blipFill>
                <a:blip r:embed="rId42"/>
                <a:stretch>
                  <a:fillRect/>
                </a:stretch>
              </p:blipFill>
              <p:spPr>
                <a:xfrm>
                  <a:off x="3579680" y="3027600"/>
                  <a:ext cx="282600" cy="90000"/>
                </a:xfrm>
                <a:prstGeom prst="rect">
                  <a:avLst/>
                </a:prstGeom>
              </p:spPr>
            </p:pic>
          </mc:Fallback>
        </mc:AlternateContent>
      </p:grpSp>
      <p:grpSp>
        <p:nvGrpSpPr>
          <p:cNvPr id="55" name="Group 54">
            <a:extLst>
              <a:ext uri="{FF2B5EF4-FFF2-40B4-BE49-F238E27FC236}">
                <a16:creationId xmlns:a16="http://schemas.microsoft.com/office/drawing/2014/main" id="{794368F2-7652-F2F9-0109-3EEC4E8EA5F1}"/>
              </a:ext>
            </a:extLst>
          </p:cNvPr>
          <p:cNvGrpSpPr/>
          <p:nvPr/>
        </p:nvGrpSpPr>
        <p:grpSpPr>
          <a:xfrm>
            <a:off x="4556339" y="1606189"/>
            <a:ext cx="2884596" cy="2424945"/>
            <a:chOff x="3883240" y="1499640"/>
            <a:chExt cx="2270520" cy="1908720"/>
          </a:xfrm>
        </p:grpSpPr>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E785BE7B-36D9-CE69-F009-35820A52199F}"/>
                    </a:ext>
                  </a:extLst>
                </p14:cNvPr>
                <p14:cNvContentPartPr/>
                <p14:nvPr/>
              </p14:nvContentPartPr>
              <p14:xfrm>
                <a:off x="4230280" y="2886000"/>
                <a:ext cx="268560" cy="284400"/>
              </p14:xfrm>
            </p:contentPart>
          </mc:Choice>
          <mc:Fallback xmlns="">
            <p:pic>
              <p:nvPicPr>
                <p:cNvPr id="33" name="Ink 32">
                  <a:extLst>
                    <a:ext uri="{FF2B5EF4-FFF2-40B4-BE49-F238E27FC236}">
                      <a16:creationId xmlns:a16="http://schemas.microsoft.com/office/drawing/2014/main" id="{E785BE7B-36D9-CE69-F009-35820A52199F}"/>
                    </a:ext>
                  </a:extLst>
                </p:cNvPr>
                <p:cNvPicPr/>
                <p:nvPr/>
              </p:nvPicPr>
              <p:blipFill>
                <a:blip r:embed="rId44"/>
                <a:stretch>
                  <a:fillRect/>
                </a:stretch>
              </p:blipFill>
              <p:spPr>
                <a:xfrm>
                  <a:off x="4216130" y="2871851"/>
                  <a:ext cx="296576" cy="312416"/>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974BA79E-7282-F847-C1F0-F06002169CFE}"/>
                    </a:ext>
                  </a:extLst>
                </p14:cNvPr>
                <p14:cNvContentPartPr/>
                <p14:nvPr/>
              </p14:nvContentPartPr>
              <p14:xfrm>
                <a:off x="4063240" y="2678640"/>
                <a:ext cx="685440" cy="692640"/>
              </p14:xfrm>
            </p:contentPart>
          </mc:Choice>
          <mc:Fallback xmlns="">
            <p:pic>
              <p:nvPicPr>
                <p:cNvPr id="34" name="Ink 33">
                  <a:extLst>
                    <a:ext uri="{FF2B5EF4-FFF2-40B4-BE49-F238E27FC236}">
                      <a16:creationId xmlns:a16="http://schemas.microsoft.com/office/drawing/2014/main" id="{974BA79E-7282-F847-C1F0-F06002169CFE}"/>
                    </a:ext>
                  </a:extLst>
                </p:cNvPr>
                <p:cNvPicPr/>
                <p:nvPr/>
              </p:nvPicPr>
              <p:blipFill>
                <a:blip r:embed="rId46"/>
                <a:stretch>
                  <a:fillRect/>
                </a:stretch>
              </p:blipFill>
              <p:spPr>
                <a:xfrm>
                  <a:off x="4049072" y="2664476"/>
                  <a:ext cx="713492" cy="720686"/>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37967EE5-DB1F-ED64-D501-4DDD983B1749}"/>
                    </a:ext>
                  </a:extLst>
                </p14:cNvPr>
                <p14:cNvContentPartPr/>
                <p14:nvPr/>
              </p14:nvContentPartPr>
              <p14:xfrm>
                <a:off x="5688280" y="2865480"/>
                <a:ext cx="42480" cy="295920"/>
              </p14:xfrm>
            </p:contentPart>
          </mc:Choice>
          <mc:Fallback xmlns="">
            <p:pic>
              <p:nvPicPr>
                <p:cNvPr id="35" name="Ink 34">
                  <a:extLst>
                    <a:ext uri="{FF2B5EF4-FFF2-40B4-BE49-F238E27FC236}">
                      <a16:creationId xmlns:a16="http://schemas.microsoft.com/office/drawing/2014/main" id="{37967EE5-DB1F-ED64-D501-4DDD983B1749}"/>
                    </a:ext>
                  </a:extLst>
                </p:cNvPr>
                <p:cNvPicPr/>
                <p:nvPr/>
              </p:nvPicPr>
              <p:blipFill>
                <a:blip r:embed="rId48"/>
                <a:stretch>
                  <a:fillRect/>
                </a:stretch>
              </p:blipFill>
              <p:spPr>
                <a:xfrm>
                  <a:off x="5674120" y="2851308"/>
                  <a:ext cx="70517" cy="323981"/>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Ink 35">
                  <a:extLst>
                    <a:ext uri="{FF2B5EF4-FFF2-40B4-BE49-F238E27FC236}">
                      <a16:creationId xmlns:a16="http://schemas.microsoft.com/office/drawing/2014/main" id="{57BD7A35-CB05-161B-CB05-294E99920F72}"/>
                    </a:ext>
                  </a:extLst>
                </p14:cNvPr>
                <p14:cNvContentPartPr/>
                <p14:nvPr/>
              </p14:nvContentPartPr>
              <p14:xfrm>
                <a:off x="5665240" y="2806080"/>
                <a:ext cx="194400" cy="342360"/>
              </p14:xfrm>
            </p:contentPart>
          </mc:Choice>
          <mc:Fallback xmlns="">
            <p:pic>
              <p:nvPicPr>
                <p:cNvPr id="36" name="Ink 35">
                  <a:extLst>
                    <a:ext uri="{FF2B5EF4-FFF2-40B4-BE49-F238E27FC236}">
                      <a16:creationId xmlns:a16="http://schemas.microsoft.com/office/drawing/2014/main" id="{57BD7A35-CB05-161B-CB05-294E99920F72}"/>
                    </a:ext>
                  </a:extLst>
                </p:cNvPr>
                <p:cNvPicPr/>
                <p:nvPr/>
              </p:nvPicPr>
              <p:blipFill>
                <a:blip r:embed="rId50"/>
                <a:stretch>
                  <a:fillRect/>
                </a:stretch>
              </p:blipFill>
              <p:spPr>
                <a:xfrm>
                  <a:off x="5651071" y="2791898"/>
                  <a:ext cx="222455" cy="370441"/>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Ink 36">
                  <a:extLst>
                    <a:ext uri="{FF2B5EF4-FFF2-40B4-BE49-F238E27FC236}">
                      <a16:creationId xmlns:a16="http://schemas.microsoft.com/office/drawing/2014/main" id="{27481AAB-CC0E-B919-9D43-CE9FDE845084}"/>
                    </a:ext>
                  </a:extLst>
                </p14:cNvPr>
                <p14:cNvContentPartPr/>
                <p14:nvPr/>
              </p14:nvContentPartPr>
              <p14:xfrm>
                <a:off x="5384080" y="2658480"/>
                <a:ext cx="769680" cy="749880"/>
              </p14:xfrm>
            </p:contentPart>
          </mc:Choice>
          <mc:Fallback xmlns="">
            <p:pic>
              <p:nvPicPr>
                <p:cNvPr id="37" name="Ink 36">
                  <a:extLst>
                    <a:ext uri="{FF2B5EF4-FFF2-40B4-BE49-F238E27FC236}">
                      <a16:creationId xmlns:a16="http://schemas.microsoft.com/office/drawing/2014/main" id="{27481AAB-CC0E-B919-9D43-CE9FDE845084}"/>
                    </a:ext>
                  </a:extLst>
                </p:cNvPr>
                <p:cNvPicPr/>
                <p:nvPr/>
              </p:nvPicPr>
              <p:blipFill>
                <a:blip r:embed="rId52"/>
                <a:stretch>
                  <a:fillRect/>
                </a:stretch>
              </p:blipFill>
              <p:spPr>
                <a:xfrm>
                  <a:off x="5369905" y="2644310"/>
                  <a:ext cx="797746" cy="777937"/>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3" name="Ink 22">
                  <a:extLst>
                    <a:ext uri="{FF2B5EF4-FFF2-40B4-BE49-F238E27FC236}">
                      <a16:creationId xmlns:a16="http://schemas.microsoft.com/office/drawing/2014/main" id="{89E703AE-6CBC-355A-79D1-D43381A4915D}"/>
                    </a:ext>
                  </a:extLst>
                </p14:cNvPr>
                <p14:cNvContentPartPr/>
                <p14:nvPr/>
              </p14:nvContentPartPr>
              <p14:xfrm>
                <a:off x="4075840" y="1681440"/>
                <a:ext cx="202320" cy="302760"/>
              </p14:xfrm>
            </p:contentPart>
          </mc:Choice>
          <mc:Fallback xmlns="">
            <p:pic>
              <p:nvPicPr>
                <p:cNvPr id="23" name="Ink 22">
                  <a:extLst>
                    <a:ext uri="{FF2B5EF4-FFF2-40B4-BE49-F238E27FC236}">
                      <a16:creationId xmlns:a16="http://schemas.microsoft.com/office/drawing/2014/main" id="{89E703AE-6CBC-355A-79D1-D43381A4915D}"/>
                    </a:ext>
                  </a:extLst>
                </p:cNvPr>
                <p:cNvPicPr/>
                <p:nvPr/>
              </p:nvPicPr>
              <p:blipFill>
                <a:blip r:embed="rId54"/>
                <a:stretch>
                  <a:fillRect/>
                </a:stretch>
              </p:blipFill>
              <p:spPr>
                <a:xfrm>
                  <a:off x="4061672" y="1667266"/>
                  <a:ext cx="230373" cy="330825"/>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4" name="Ink 23">
                  <a:extLst>
                    <a:ext uri="{FF2B5EF4-FFF2-40B4-BE49-F238E27FC236}">
                      <a16:creationId xmlns:a16="http://schemas.microsoft.com/office/drawing/2014/main" id="{6BE86AB5-4E7A-5914-E419-6AFCB7D757AE}"/>
                    </a:ext>
                  </a:extLst>
                </p14:cNvPr>
                <p14:cNvContentPartPr/>
                <p14:nvPr/>
              </p14:nvContentPartPr>
              <p14:xfrm>
                <a:off x="4124080" y="1834080"/>
                <a:ext cx="163440" cy="21600"/>
              </p14:xfrm>
            </p:contentPart>
          </mc:Choice>
          <mc:Fallback xmlns="">
            <p:pic>
              <p:nvPicPr>
                <p:cNvPr id="24" name="Ink 23">
                  <a:extLst>
                    <a:ext uri="{FF2B5EF4-FFF2-40B4-BE49-F238E27FC236}">
                      <a16:creationId xmlns:a16="http://schemas.microsoft.com/office/drawing/2014/main" id="{6BE86AB5-4E7A-5914-E419-6AFCB7D757AE}"/>
                    </a:ext>
                  </a:extLst>
                </p:cNvPr>
                <p:cNvPicPr/>
                <p:nvPr/>
              </p:nvPicPr>
              <p:blipFill>
                <a:blip r:embed="rId56"/>
                <a:stretch>
                  <a:fillRect/>
                </a:stretch>
              </p:blipFill>
              <p:spPr>
                <a:xfrm>
                  <a:off x="4109917" y="1819869"/>
                  <a:ext cx="191483" cy="49737"/>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5" name="Ink 24">
                  <a:extLst>
                    <a:ext uri="{FF2B5EF4-FFF2-40B4-BE49-F238E27FC236}">
                      <a16:creationId xmlns:a16="http://schemas.microsoft.com/office/drawing/2014/main" id="{DFA9C8B4-E495-96AB-01D8-A3A8C90176D7}"/>
                    </a:ext>
                  </a:extLst>
                </p14:cNvPr>
                <p14:cNvContentPartPr/>
                <p14:nvPr/>
              </p14:nvContentPartPr>
              <p14:xfrm>
                <a:off x="3883240" y="1551480"/>
                <a:ext cx="602280" cy="528480"/>
              </p14:xfrm>
            </p:contentPart>
          </mc:Choice>
          <mc:Fallback xmlns="">
            <p:pic>
              <p:nvPicPr>
                <p:cNvPr id="25" name="Ink 24">
                  <a:extLst>
                    <a:ext uri="{FF2B5EF4-FFF2-40B4-BE49-F238E27FC236}">
                      <a16:creationId xmlns:a16="http://schemas.microsoft.com/office/drawing/2014/main" id="{DFA9C8B4-E495-96AB-01D8-A3A8C90176D7}"/>
                    </a:ext>
                  </a:extLst>
                </p:cNvPr>
                <p:cNvPicPr/>
                <p:nvPr/>
              </p:nvPicPr>
              <p:blipFill>
                <a:blip r:embed="rId58"/>
                <a:stretch>
                  <a:fillRect/>
                </a:stretch>
              </p:blipFill>
              <p:spPr>
                <a:xfrm>
                  <a:off x="3869069" y="1537312"/>
                  <a:ext cx="630339" cy="556533"/>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6" name="Ink 25">
                  <a:extLst>
                    <a:ext uri="{FF2B5EF4-FFF2-40B4-BE49-F238E27FC236}">
                      <a16:creationId xmlns:a16="http://schemas.microsoft.com/office/drawing/2014/main" id="{6FCCD1A5-5B00-5F99-A922-3A5FA94F51FE}"/>
                    </a:ext>
                  </a:extLst>
                </p14:cNvPr>
                <p14:cNvContentPartPr/>
                <p14:nvPr/>
              </p14:nvContentPartPr>
              <p14:xfrm>
                <a:off x="5680360" y="1644360"/>
                <a:ext cx="25920" cy="284400"/>
              </p14:xfrm>
            </p:contentPart>
          </mc:Choice>
          <mc:Fallback xmlns="">
            <p:pic>
              <p:nvPicPr>
                <p:cNvPr id="26" name="Ink 25">
                  <a:extLst>
                    <a:ext uri="{FF2B5EF4-FFF2-40B4-BE49-F238E27FC236}">
                      <a16:creationId xmlns:a16="http://schemas.microsoft.com/office/drawing/2014/main" id="{6FCCD1A5-5B00-5F99-A922-3A5FA94F51FE}"/>
                    </a:ext>
                  </a:extLst>
                </p:cNvPr>
                <p:cNvPicPr/>
                <p:nvPr/>
              </p:nvPicPr>
              <p:blipFill>
                <a:blip r:embed="rId60"/>
                <a:stretch>
                  <a:fillRect/>
                </a:stretch>
              </p:blipFill>
              <p:spPr>
                <a:xfrm>
                  <a:off x="5666118" y="1630183"/>
                  <a:ext cx="54119" cy="312471"/>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7" name="Ink 26">
                  <a:extLst>
                    <a:ext uri="{FF2B5EF4-FFF2-40B4-BE49-F238E27FC236}">
                      <a16:creationId xmlns:a16="http://schemas.microsoft.com/office/drawing/2014/main" id="{001F747E-FDC1-C785-E298-7192564D4A79}"/>
                    </a:ext>
                  </a:extLst>
                </p14:cNvPr>
                <p14:cNvContentPartPr/>
                <p14:nvPr/>
              </p14:nvContentPartPr>
              <p14:xfrm>
                <a:off x="5658760" y="1643280"/>
                <a:ext cx="199800" cy="293760"/>
              </p14:xfrm>
            </p:contentPart>
          </mc:Choice>
          <mc:Fallback xmlns="">
            <p:pic>
              <p:nvPicPr>
                <p:cNvPr id="27" name="Ink 26">
                  <a:extLst>
                    <a:ext uri="{FF2B5EF4-FFF2-40B4-BE49-F238E27FC236}">
                      <a16:creationId xmlns:a16="http://schemas.microsoft.com/office/drawing/2014/main" id="{001F747E-FDC1-C785-E298-7192564D4A79}"/>
                    </a:ext>
                  </a:extLst>
                </p:cNvPr>
                <p:cNvPicPr/>
                <p:nvPr/>
              </p:nvPicPr>
              <p:blipFill>
                <a:blip r:embed="rId62"/>
                <a:stretch>
                  <a:fillRect/>
                </a:stretch>
              </p:blipFill>
              <p:spPr>
                <a:xfrm>
                  <a:off x="5644590" y="1629102"/>
                  <a:ext cx="227857" cy="321832"/>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8" name="Ink 27">
                  <a:extLst>
                    <a:ext uri="{FF2B5EF4-FFF2-40B4-BE49-F238E27FC236}">
                      <a16:creationId xmlns:a16="http://schemas.microsoft.com/office/drawing/2014/main" id="{8C18D3C3-B50F-BA3A-DBF7-2BD03C7C09A2}"/>
                    </a:ext>
                  </a:extLst>
                </p14:cNvPr>
                <p14:cNvContentPartPr/>
                <p14:nvPr/>
              </p14:nvContentPartPr>
              <p14:xfrm>
                <a:off x="5535640" y="1499640"/>
                <a:ext cx="599400" cy="563400"/>
              </p14:xfrm>
            </p:contentPart>
          </mc:Choice>
          <mc:Fallback xmlns="">
            <p:pic>
              <p:nvPicPr>
                <p:cNvPr id="28" name="Ink 27">
                  <a:extLst>
                    <a:ext uri="{FF2B5EF4-FFF2-40B4-BE49-F238E27FC236}">
                      <a16:creationId xmlns:a16="http://schemas.microsoft.com/office/drawing/2014/main" id="{8C18D3C3-B50F-BA3A-DBF7-2BD03C7C09A2}"/>
                    </a:ext>
                  </a:extLst>
                </p:cNvPr>
                <p:cNvPicPr/>
                <p:nvPr/>
              </p:nvPicPr>
              <p:blipFill>
                <a:blip r:embed="rId64"/>
                <a:stretch>
                  <a:fillRect/>
                </a:stretch>
              </p:blipFill>
              <p:spPr>
                <a:xfrm>
                  <a:off x="5521470" y="1485470"/>
                  <a:ext cx="627457" cy="591457"/>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0" name="Ink 39">
                  <a:extLst>
                    <a:ext uri="{FF2B5EF4-FFF2-40B4-BE49-F238E27FC236}">
                      <a16:creationId xmlns:a16="http://schemas.microsoft.com/office/drawing/2014/main" id="{96EA9CBF-7F5C-F51F-33A8-0F0577B239C3}"/>
                    </a:ext>
                  </a:extLst>
                </p14:cNvPr>
                <p14:cNvContentPartPr/>
                <p14:nvPr/>
              </p14:nvContentPartPr>
              <p14:xfrm>
                <a:off x="4623400" y="1772880"/>
                <a:ext cx="58320" cy="7200"/>
              </p14:xfrm>
            </p:contentPart>
          </mc:Choice>
          <mc:Fallback xmlns="">
            <p:pic>
              <p:nvPicPr>
                <p:cNvPr id="40" name="Ink 39">
                  <a:extLst>
                    <a:ext uri="{FF2B5EF4-FFF2-40B4-BE49-F238E27FC236}">
                      <a16:creationId xmlns:a16="http://schemas.microsoft.com/office/drawing/2014/main" id="{96EA9CBF-7F5C-F51F-33A8-0F0577B239C3}"/>
                    </a:ext>
                  </a:extLst>
                </p:cNvPr>
                <p:cNvPicPr/>
                <p:nvPr/>
              </p:nvPicPr>
              <p:blipFill>
                <a:blip r:embed="rId66"/>
                <a:stretch>
                  <a:fillRect/>
                </a:stretch>
              </p:blipFill>
              <p:spPr>
                <a:xfrm>
                  <a:off x="4609313" y="1759034"/>
                  <a:ext cx="86212" cy="34615"/>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1" name="Ink 40">
                  <a:extLst>
                    <a:ext uri="{FF2B5EF4-FFF2-40B4-BE49-F238E27FC236}">
                      <a16:creationId xmlns:a16="http://schemas.microsoft.com/office/drawing/2014/main" id="{50A304F3-DEB1-0D79-8EA4-8E0CE499E3EE}"/>
                    </a:ext>
                  </a:extLst>
                </p14:cNvPr>
                <p14:cNvContentPartPr/>
                <p14:nvPr/>
              </p14:nvContentPartPr>
              <p14:xfrm>
                <a:off x="4416040" y="1795200"/>
                <a:ext cx="949320" cy="26280"/>
              </p14:xfrm>
            </p:contentPart>
          </mc:Choice>
          <mc:Fallback xmlns="">
            <p:pic>
              <p:nvPicPr>
                <p:cNvPr id="41" name="Ink 40">
                  <a:extLst>
                    <a:ext uri="{FF2B5EF4-FFF2-40B4-BE49-F238E27FC236}">
                      <a16:creationId xmlns:a16="http://schemas.microsoft.com/office/drawing/2014/main" id="{50A304F3-DEB1-0D79-8EA4-8E0CE499E3EE}"/>
                    </a:ext>
                  </a:extLst>
                </p:cNvPr>
                <p:cNvPicPr/>
                <p:nvPr/>
              </p:nvPicPr>
              <p:blipFill>
                <a:blip r:embed="rId68"/>
                <a:stretch>
                  <a:fillRect/>
                </a:stretch>
              </p:blipFill>
              <p:spPr>
                <a:xfrm>
                  <a:off x="4401871" y="1780917"/>
                  <a:ext cx="977375" cy="54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3" name="Ink 42">
                  <a:extLst>
                    <a:ext uri="{FF2B5EF4-FFF2-40B4-BE49-F238E27FC236}">
                      <a16:creationId xmlns:a16="http://schemas.microsoft.com/office/drawing/2014/main" id="{EB19E640-09A3-8E68-7056-C90B7263B2C4}"/>
                    </a:ext>
                  </a:extLst>
                </p14:cNvPr>
                <p14:cNvContentPartPr/>
                <p14:nvPr/>
              </p14:nvContentPartPr>
              <p14:xfrm>
                <a:off x="4564360" y="2057640"/>
                <a:ext cx="998280" cy="790560"/>
              </p14:xfrm>
            </p:contentPart>
          </mc:Choice>
          <mc:Fallback xmlns="">
            <p:pic>
              <p:nvPicPr>
                <p:cNvPr id="43" name="Ink 42">
                  <a:extLst>
                    <a:ext uri="{FF2B5EF4-FFF2-40B4-BE49-F238E27FC236}">
                      <a16:creationId xmlns:a16="http://schemas.microsoft.com/office/drawing/2014/main" id="{EB19E640-09A3-8E68-7056-C90B7263B2C4}"/>
                    </a:ext>
                  </a:extLst>
                </p:cNvPr>
                <p:cNvPicPr/>
                <p:nvPr/>
              </p:nvPicPr>
              <p:blipFill>
                <a:blip r:embed="rId70"/>
                <a:stretch>
                  <a:fillRect/>
                </a:stretch>
              </p:blipFill>
              <p:spPr>
                <a:xfrm>
                  <a:off x="4550192" y="2043477"/>
                  <a:ext cx="1026333" cy="818602"/>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Ink 44">
                  <a:extLst>
                    <a:ext uri="{FF2B5EF4-FFF2-40B4-BE49-F238E27FC236}">
                      <a16:creationId xmlns:a16="http://schemas.microsoft.com/office/drawing/2014/main" id="{0684626D-4CAB-762D-DB2D-E83AE28FB6D6}"/>
                    </a:ext>
                  </a:extLst>
                </p14:cNvPr>
                <p14:cNvContentPartPr/>
                <p14:nvPr/>
              </p14:nvContentPartPr>
              <p14:xfrm>
                <a:off x="4740040" y="2982840"/>
                <a:ext cx="703800" cy="52920"/>
              </p14:xfrm>
            </p:contentPart>
          </mc:Choice>
          <mc:Fallback xmlns="">
            <p:pic>
              <p:nvPicPr>
                <p:cNvPr id="45" name="Ink 44">
                  <a:extLst>
                    <a:ext uri="{FF2B5EF4-FFF2-40B4-BE49-F238E27FC236}">
                      <a16:creationId xmlns:a16="http://schemas.microsoft.com/office/drawing/2014/main" id="{0684626D-4CAB-762D-DB2D-E83AE28FB6D6}"/>
                    </a:ext>
                  </a:extLst>
                </p:cNvPr>
                <p:cNvPicPr/>
                <p:nvPr/>
              </p:nvPicPr>
              <p:blipFill>
                <a:blip r:embed="rId72"/>
                <a:stretch>
                  <a:fillRect/>
                </a:stretch>
              </p:blipFill>
              <p:spPr>
                <a:xfrm>
                  <a:off x="4725868" y="2968766"/>
                  <a:ext cx="731861" cy="8078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
            <p14:nvContentPartPr>
              <p14:cNvPr id="4" name="Ink 3">
                <a:extLst>
                  <a:ext uri="{FF2B5EF4-FFF2-40B4-BE49-F238E27FC236}">
                    <a16:creationId xmlns:a16="http://schemas.microsoft.com/office/drawing/2014/main" id="{1423A88F-63FD-5E8D-DDA6-9226B5EE724F}"/>
                  </a:ext>
                </a:extLst>
              </p14:cNvPr>
              <p14:cNvContentPartPr/>
              <p14:nvPr/>
            </p14:nvContentPartPr>
            <p14:xfrm>
              <a:off x="5859000" y="1527480"/>
              <a:ext cx="216000" cy="344520"/>
            </p14:xfrm>
          </p:contentPart>
        </mc:Choice>
        <mc:Fallback xmlns="">
          <p:pic>
            <p:nvPicPr>
              <p:cNvPr id="4" name="Ink 3">
                <a:extLst>
                  <a:ext uri="{FF2B5EF4-FFF2-40B4-BE49-F238E27FC236}">
                    <a16:creationId xmlns:a16="http://schemas.microsoft.com/office/drawing/2014/main" id="{1423A88F-63FD-5E8D-DDA6-9226B5EE724F}"/>
                  </a:ext>
                </a:extLst>
              </p:cNvPr>
              <p:cNvPicPr/>
              <p:nvPr/>
            </p:nvPicPr>
            <p:blipFill>
              <a:blip r:embed="rId74"/>
              <a:stretch>
                <a:fillRect/>
              </a:stretch>
            </p:blipFill>
            <p:spPr>
              <a:xfrm>
                <a:off x="5841000" y="1509480"/>
                <a:ext cx="25164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Ink 13">
                <a:extLst>
                  <a:ext uri="{FF2B5EF4-FFF2-40B4-BE49-F238E27FC236}">
                    <a16:creationId xmlns:a16="http://schemas.microsoft.com/office/drawing/2014/main" id="{45E9EEF6-3407-D6AE-88F4-A1E6A2CB4A69}"/>
                  </a:ext>
                </a:extLst>
              </p14:cNvPr>
              <p14:cNvContentPartPr/>
              <p14:nvPr/>
            </p14:nvContentPartPr>
            <p14:xfrm>
              <a:off x="5843520" y="2353320"/>
              <a:ext cx="205200" cy="345960"/>
            </p14:xfrm>
          </p:contentPart>
        </mc:Choice>
        <mc:Fallback xmlns="">
          <p:pic>
            <p:nvPicPr>
              <p:cNvPr id="14" name="Ink 13">
                <a:extLst>
                  <a:ext uri="{FF2B5EF4-FFF2-40B4-BE49-F238E27FC236}">
                    <a16:creationId xmlns:a16="http://schemas.microsoft.com/office/drawing/2014/main" id="{45E9EEF6-3407-D6AE-88F4-A1E6A2CB4A69}"/>
                  </a:ext>
                </a:extLst>
              </p:cNvPr>
              <p:cNvPicPr/>
              <p:nvPr/>
            </p:nvPicPr>
            <p:blipFill>
              <a:blip r:embed="rId76"/>
              <a:stretch>
                <a:fillRect/>
              </a:stretch>
            </p:blipFill>
            <p:spPr>
              <a:xfrm>
                <a:off x="5825520" y="2335339"/>
                <a:ext cx="240840" cy="381563"/>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 name="Ink 16">
                <a:extLst>
                  <a:ext uri="{FF2B5EF4-FFF2-40B4-BE49-F238E27FC236}">
                    <a16:creationId xmlns:a16="http://schemas.microsoft.com/office/drawing/2014/main" id="{4AE59A25-E727-640F-F0E2-EABEC1D2B908}"/>
                  </a:ext>
                </a:extLst>
              </p14:cNvPr>
              <p14:cNvContentPartPr/>
              <p14:nvPr/>
            </p14:nvContentPartPr>
            <p14:xfrm>
              <a:off x="6108840" y="3159360"/>
              <a:ext cx="191160" cy="317880"/>
            </p14:xfrm>
          </p:contentPart>
        </mc:Choice>
        <mc:Fallback xmlns="">
          <p:pic>
            <p:nvPicPr>
              <p:cNvPr id="17" name="Ink 16">
                <a:extLst>
                  <a:ext uri="{FF2B5EF4-FFF2-40B4-BE49-F238E27FC236}">
                    <a16:creationId xmlns:a16="http://schemas.microsoft.com/office/drawing/2014/main" id="{4AE59A25-E727-640F-F0E2-EABEC1D2B908}"/>
                  </a:ext>
                </a:extLst>
              </p:cNvPr>
              <p:cNvPicPr/>
              <p:nvPr/>
            </p:nvPicPr>
            <p:blipFill>
              <a:blip r:embed="rId78"/>
              <a:stretch>
                <a:fillRect/>
              </a:stretch>
            </p:blipFill>
            <p:spPr>
              <a:xfrm>
                <a:off x="6090874" y="3141360"/>
                <a:ext cx="226733" cy="353520"/>
              </a:xfrm>
              <a:prstGeom prst="rect">
                <a:avLst/>
              </a:prstGeom>
            </p:spPr>
          </p:pic>
        </mc:Fallback>
      </mc:AlternateContent>
      <p:grpSp>
        <p:nvGrpSpPr>
          <p:cNvPr id="42" name="Group 41">
            <a:extLst>
              <a:ext uri="{FF2B5EF4-FFF2-40B4-BE49-F238E27FC236}">
                <a16:creationId xmlns:a16="http://schemas.microsoft.com/office/drawing/2014/main" id="{5AFE7550-6D47-87AC-8F5A-BB4A79880DC4}"/>
              </a:ext>
            </a:extLst>
          </p:cNvPr>
          <p:cNvGrpSpPr/>
          <p:nvPr/>
        </p:nvGrpSpPr>
        <p:grpSpPr>
          <a:xfrm>
            <a:off x="4647600" y="2324880"/>
            <a:ext cx="467280" cy="790200"/>
            <a:chOff x="4647600" y="2324880"/>
            <a:chExt cx="467280" cy="790200"/>
          </a:xfrm>
        </p:grpSpPr>
        <mc:AlternateContent xmlns:mc="http://schemas.openxmlformats.org/markup-compatibility/2006" xmlns:p14="http://schemas.microsoft.com/office/powerpoint/2010/main">
          <mc:Choice Requires="p14">
            <p:contentPart p14:bwMode="auto" r:id="rId79">
              <p14:nvContentPartPr>
                <p14:cNvPr id="32" name="Ink 31">
                  <a:extLst>
                    <a:ext uri="{FF2B5EF4-FFF2-40B4-BE49-F238E27FC236}">
                      <a16:creationId xmlns:a16="http://schemas.microsoft.com/office/drawing/2014/main" id="{E80BADFA-DA4B-9E22-B1B0-E7E5F9E61A1F}"/>
                    </a:ext>
                  </a:extLst>
                </p14:cNvPr>
                <p14:cNvContentPartPr/>
                <p14:nvPr/>
              </p14:nvContentPartPr>
              <p14:xfrm>
                <a:off x="5027760" y="2324880"/>
                <a:ext cx="87120" cy="790200"/>
              </p14:xfrm>
            </p:contentPart>
          </mc:Choice>
          <mc:Fallback xmlns="">
            <p:pic>
              <p:nvPicPr>
                <p:cNvPr id="32" name="Ink 31">
                  <a:extLst>
                    <a:ext uri="{FF2B5EF4-FFF2-40B4-BE49-F238E27FC236}">
                      <a16:creationId xmlns:a16="http://schemas.microsoft.com/office/drawing/2014/main" id="{E80BADFA-DA4B-9E22-B1B0-E7E5F9E61A1F}"/>
                    </a:ext>
                  </a:extLst>
                </p:cNvPr>
                <p:cNvPicPr/>
                <p:nvPr/>
              </p:nvPicPr>
              <p:blipFill>
                <a:blip r:embed="rId80"/>
                <a:stretch>
                  <a:fillRect/>
                </a:stretch>
              </p:blipFill>
              <p:spPr>
                <a:xfrm>
                  <a:off x="5009834" y="2306880"/>
                  <a:ext cx="122613" cy="825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8" name="Ink 37">
                  <a:extLst>
                    <a:ext uri="{FF2B5EF4-FFF2-40B4-BE49-F238E27FC236}">
                      <a16:creationId xmlns:a16="http://schemas.microsoft.com/office/drawing/2014/main" id="{F8B913D1-E996-A7A8-B1D7-1640BD65FB3A}"/>
                    </a:ext>
                  </a:extLst>
                </p14:cNvPr>
                <p14:cNvContentPartPr/>
                <p14:nvPr/>
              </p14:nvContentPartPr>
              <p14:xfrm>
                <a:off x="4647600" y="2859120"/>
                <a:ext cx="169200" cy="43920"/>
              </p14:xfrm>
            </p:contentPart>
          </mc:Choice>
          <mc:Fallback xmlns="">
            <p:pic>
              <p:nvPicPr>
                <p:cNvPr id="38" name="Ink 37">
                  <a:extLst>
                    <a:ext uri="{FF2B5EF4-FFF2-40B4-BE49-F238E27FC236}">
                      <a16:creationId xmlns:a16="http://schemas.microsoft.com/office/drawing/2014/main" id="{F8B913D1-E996-A7A8-B1D7-1640BD65FB3A}"/>
                    </a:ext>
                  </a:extLst>
                </p:cNvPr>
                <p:cNvPicPr/>
                <p:nvPr/>
              </p:nvPicPr>
              <p:blipFill>
                <a:blip r:embed="rId82"/>
                <a:stretch>
                  <a:fillRect/>
                </a:stretch>
              </p:blipFill>
              <p:spPr>
                <a:xfrm>
                  <a:off x="4629600" y="2841120"/>
                  <a:ext cx="2048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9" name="Ink 38">
                  <a:extLst>
                    <a:ext uri="{FF2B5EF4-FFF2-40B4-BE49-F238E27FC236}">
                      <a16:creationId xmlns:a16="http://schemas.microsoft.com/office/drawing/2014/main" id="{401008D7-4A1B-F0A6-F384-2E3EDEA41710}"/>
                    </a:ext>
                  </a:extLst>
                </p14:cNvPr>
                <p14:cNvContentPartPr/>
                <p14:nvPr/>
              </p14:nvContentPartPr>
              <p14:xfrm>
                <a:off x="4652280" y="2898000"/>
                <a:ext cx="188280" cy="204840"/>
              </p14:xfrm>
            </p:contentPart>
          </mc:Choice>
          <mc:Fallback xmlns="">
            <p:pic>
              <p:nvPicPr>
                <p:cNvPr id="39" name="Ink 38">
                  <a:extLst>
                    <a:ext uri="{FF2B5EF4-FFF2-40B4-BE49-F238E27FC236}">
                      <a16:creationId xmlns:a16="http://schemas.microsoft.com/office/drawing/2014/main" id="{401008D7-4A1B-F0A6-F384-2E3EDEA41710}"/>
                    </a:ext>
                  </a:extLst>
                </p:cNvPr>
                <p:cNvPicPr/>
                <p:nvPr/>
              </p:nvPicPr>
              <p:blipFill>
                <a:blip r:embed="rId84"/>
                <a:stretch>
                  <a:fillRect/>
                </a:stretch>
              </p:blipFill>
              <p:spPr>
                <a:xfrm>
                  <a:off x="4634280" y="2880000"/>
                  <a:ext cx="223920" cy="240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15" name="Ink 14">
                <a:extLst>
                  <a:ext uri="{FF2B5EF4-FFF2-40B4-BE49-F238E27FC236}">
                    <a16:creationId xmlns:a16="http://schemas.microsoft.com/office/drawing/2014/main" id="{21B03741-61E2-50DF-911F-719BD7E3A645}"/>
                  </a:ext>
                </a:extLst>
              </p14:cNvPr>
              <p14:cNvContentPartPr/>
              <p14:nvPr/>
            </p14:nvContentPartPr>
            <p14:xfrm>
              <a:off x="7026840" y="2358360"/>
              <a:ext cx="62280" cy="660600"/>
            </p14:xfrm>
          </p:contentPart>
        </mc:Choice>
        <mc:Fallback xmlns="">
          <p:pic>
            <p:nvPicPr>
              <p:cNvPr id="15" name="Ink 14">
                <a:extLst>
                  <a:ext uri="{FF2B5EF4-FFF2-40B4-BE49-F238E27FC236}">
                    <a16:creationId xmlns:a16="http://schemas.microsoft.com/office/drawing/2014/main" id="{21B03741-61E2-50DF-911F-719BD7E3A645}"/>
                  </a:ext>
                </a:extLst>
              </p:cNvPr>
              <p:cNvPicPr/>
              <p:nvPr/>
            </p:nvPicPr>
            <p:blipFill>
              <a:blip r:embed="rId86"/>
              <a:stretch>
                <a:fillRect/>
              </a:stretch>
            </p:blipFill>
            <p:spPr>
              <a:xfrm>
                <a:off x="7008840" y="2340360"/>
                <a:ext cx="97920" cy="696240"/>
              </a:xfrm>
              <a:prstGeom prst="rect">
                <a:avLst/>
              </a:prstGeom>
            </p:spPr>
          </p:pic>
        </mc:Fallback>
      </mc:AlternateContent>
      <p:grpSp>
        <p:nvGrpSpPr>
          <p:cNvPr id="19" name="Group 18">
            <a:extLst>
              <a:ext uri="{FF2B5EF4-FFF2-40B4-BE49-F238E27FC236}">
                <a16:creationId xmlns:a16="http://schemas.microsoft.com/office/drawing/2014/main" id="{3A18FD29-B375-1F28-6560-391247C9B356}"/>
              </a:ext>
            </a:extLst>
          </p:cNvPr>
          <p:cNvGrpSpPr/>
          <p:nvPr/>
        </p:nvGrpSpPr>
        <p:grpSpPr>
          <a:xfrm>
            <a:off x="7387200" y="2689560"/>
            <a:ext cx="205920" cy="333720"/>
            <a:chOff x="7387200" y="2689560"/>
            <a:chExt cx="205920" cy="333720"/>
          </a:xfrm>
        </p:grpSpPr>
        <mc:AlternateContent xmlns:mc="http://schemas.openxmlformats.org/markup-compatibility/2006" xmlns:p14="http://schemas.microsoft.com/office/powerpoint/2010/main">
          <mc:Choice Requires="p14">
            <p:contentPart p14:bwMode="auto" r:id="rId87">
              <p14:nvContentPartPr>
                <p14:cNvPr id="16" name="Ink 15">
                  <a:extLst>
                    <a:ext uri="{FF2B5EF4-FFF2-40B4-BE49-F238E27FC236}">
                      <a16:creationId xmlns:a16="http://schemas.microsoft.com/office/drawing/2014/main" id="{8558DD42-512D-38EF-B418-64DE3AD25168}"/>
                    </a:ext>
                  </a:extLst>
                </p14:cNvPr>
                <p14:cNvContentPartPr/>
                <p14:nvPr/>
              </p14:nvContentPartPr>
              <p14:xfrm>
                <a:off x="7387200" y="2689560"/>
                <a:ext cx="178560" cy="12600"/>
              </p14:xfrm>
            </p:contentPart>
          </mc:Choice>
          <mc:Fallback xmlns="">
            <p:pic>
              <p:nvPicPr>
                <p:cNvPr id="16" name="Ink 15">
                  <a:extLst>
                    <a:ext uri="{FF2B5EF4-FFF2-40B4-BE49-F238E27FC236}">
                      <a16:creationId xmlns:a16="http://schemas.microsoft.com/office/drawing/2014/main" id="{8558DD42-512D-38EF-B418-64DE3AD25168}"/>
                    </a:ext>
                  </a:extLst>
                </p:cNvPr>
                <p:cNvPicPr/>
                <p:nvPr/>
              </p:nvPicPr>
              <p:blipFill>
                <a:blip r:embed="rId88"/>
                <a:stretch>
                  <a:fillRect/>
                </a:stretch>
              </p:blipFill>
              <p:spPr>
                <a:xfrm>
                  <a:off x="7369200" y="2671560"/>
                  <a:ext cx="2142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8" name="Ink 17">
                  <a:extLst>
                    <a:ext uri="{FF2B5EF4-FFF2-40B4-BE49-F238E27FC236}">
                      <a16:creationId xmlns:a16="http://schemas.microsoft.com/office/drawing/2014/main" id="{8153DC17-03DC-4E91-E338-3BD84831C815}"/>
                    </a:ext>
                  </a:extLst>
                </p14:cNvPr>
                <p14:cNvContentPartPr/>
                <p14:nvPr/>
              </p14:nvContentPartPr>
              <p14:xfrm>
                <a:off x="7402680" y="2722680"/>
                <a:ext cx="190440" cy="300600"/>
              </p14:xfrm>
            </p:contentPart>
          </mc:Choice>
          <mc:Fallback xmlns="">
            <p:pic>
              <p:nvPicPr>
                <p:cNvPr id="18" name="Ink 17">
                  <a:extLst>
                    <a:ext uri="{FF2B5EF4-FFF2-40B4-BE49-F238E27FC236}">
                      <a16:creationId xmlns:a16="http://schemas.microsoft.com/office/drawing/2014/main" id="{8153DC17-03DC-4E91-E338-3BD84831C815}"/>
                    </a:ext>
                  </a:extLst>
                </p:cNvPr>
                <p:cNvPicPr/>
                <p:nvPr/>
              </p:nvPicPr>
              <p:blipFill>
                <a:blip r:embed="rId90"/>
                <a:stretch>
                  <a:fillRect/>
                </a:stretch>
              </p:blipFill>
              <p:spPr>
                <a:xfrm>
                  <a:off x="7384646" y="2704658"/>
                  <a:ext cx="226148" cy="336283"/>
                </a:xfrm>
                <a:prstGeom prst="rect">
                  <a:avLst/>
                </a:prstGeom>
              </p:spPr>
            </p:pic>
          </mc:Fallback>
        </mc:AlternateContent>
      </p:grpSp>
      <p:grpSp>
        <p:nvGrpSpPr>
          <p:cNvPr id="48" name="Group 47">
            <a:extLst>
              <a:ext uri="{FF2B5EF4-FFF2-40B4-BE49-F238E27FC236}">
                <a16:creationId xmlns:a16="http://schemas.microsoft.com/office/drawing/2014/main" id="{B8398508-C535-D790-4FF5-E2CDDC8B96AF}"/>
              </a:ext>
            </a:extLst>
          </p:cNvPr>
          <p:cNvGrpSpPr/>
          <p:nvPr/>
        </p:nvGrpSpPr>
        <p:grpSpPr>
          <a:xfrm>
            <a:off x="5235480" y="2182320"/>
            <a:ext cx="1461960" cy="961560"/>
            <a:chOff x="5235480" y="2182320"/>
            <a:chExt cx="1461960" cy="961560"/>
          </a:xfrm>
        </p:grpSpPr>
        <mc:AlternateContent xmlns:mc="http://schemas.openxmlformats.org/markup-compatibility/2006" xmlns:p14="http://schemas.microsoft.com/office/powerpoint/2010/main">
          <mc:Choice Requires="p14">
            <p:contentPart p14:bwMode="auto" r:id="rId91">
              <p14:nvContentPartPr>
                <p14:cNvPr id="44" name="Ink 43">
                  <a:extLst>
                    <a:ext uri="{FF2B5EF4-FFF2-40B4-BE49-F238E27FC236}">
                      <a16:creationId xmlns:a16="http://schemas.microsoft.com/office/drawing/2014/main" id="{44AAE960-4CC3-93B0-9394-2A3A630710AA}"/>
                    </a:ext>
                  </a:extLst>
                </p14:cNvPr>
                <p14:cNvContentPartPr/>
                <p14:nvPr/>
              </p14:nvContentPartPr>
              <p14:xfrm>
                <a:off x="5235480" y="2182320"/>
                <a:ext cx="1405440" cy="961560"/>
              </p14:xfrm>
            </p:contentPart>
          </mc:Choice>
          <mc:Fallback xmlns="">
            <p:pic>
              <p:nvPicPr>
                <p:cNvPr id="44" name="Ink 43">
                  <a:extLst>
                    <a:ext uri="{FF2B5EF4-FFF2-40B4-BE49-F238E27FC236}">
                      <a16:creationId xmlns:a16="http://schemas.microsoft.com/office/drawing/2014/main" id="{44AAE960-4CC3-93B0-9394-2A3A630710AA}"/>
                    </a:ext>
                  </a:extLst>
                </p:cNvPr>
                <p:cNvPicPr/>
                <p:nvPr/>
              </p:nvPicPr>
              <p:blipFill>
                <a:blip r:embed="rId92"/>
                <a:stretch>
                  <a:fillRect/>
                </a:stretch>
              </p:blipFill>
              <p:spPr>
                <a:xfrm>
                  <a:off x="5217485" y="2164320"/>
                  <a:ext cx="1441071" cy="997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6" name="Ink 45">
                  <a:extLst>
                    <a:ext uri="{FF2B5EF4-FFF2-40B4-BE49-F238E27FC236}">
                      <a16:creationId xmlns:a16="http://schemas.microsoft.com/office/drawing/2014/main" id="{076C135D-AE59-385B-B59D-DC7B1E212AB9}"/>
                    </a:ext>
                  </a:extLst>
                </p14:cNvPr>
                <p14:cNvContentPartPr/>
                <p14:nvPr/>
              </p14:nvContentPartPr>
              <p14:xfrm>
                <a:off x="6478920" y="2628720"/>
                <a:ext cx="167400" cy="22680"/>
              </p14:xfrm>
            </p:contentPart>
          </mc:Choice>
          <mc:Fallback xmlns="">
            <p:pic>
              <p:nvPicPr>
                <p:cNvPr id="46" name="Ink 45">
                  <a:extLst>
                    <a:ext uri="{FF2B5EF4-FFF2-40B4-BE49-F238E27FC236}">
                      <a16:creationId xmlns:a16="http://schemas.microsoft.com/office/drawing/2014/main" id="{076C135D-AE59-385B-B59D-DC7B1E212AB9}"/>
                    </a:ext>
                  </a:extLst>
                </p:cNvPr>
                <p:cNvPicPr/>
                <p:nvPr/>
              </p:nvPicPr>
              <p:blipFill>
                <a:blip r:embed="rId94"/>
                <a:stretch>
                  <a:fillRect/>
                </a:stretch>
              </p:blipFill>
              <p:spPr>
                <a:xfrm>
                  <a:off x="6460959" y="2610720"/>
                  <a:ext cx="202964"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7" name="Ink 46">
                  <a:extLst>
                    <a:ext uri="{FF2B5EF4-FFF2-40B4-BE49-F238E27FC236}">
                      <a16:creationId xmlns:a16="http://schemas.microsoft.com/office/drawing/2014/main" id="{8EB55C30-EA92-5D59-7508-F8B205FC0C9C}"/>
                    </a:ext>
                  </a:extLst>
                </p14:cNvPr>
                <p14:cNvContentPartPr/>
                <p14:nvPr/>
              </p14:nvContentPartPr>
              <p14:xfrm>
                <a:off x="6470640" y="2659680"/>
                <a:ext cx="226800" cy="261360"/>
              </p14:xfrm>
            </p:contentPart>
          </mc:Choice>
          <mc:Fallback xmlns="">
            <p:pic>
              <p:nvPicPr>
                <p:cNvPr id="47" name="Ink 46">
                  <a:extLst>
                    <a:ext uri="{FF2B5EF4-FFF2-40B4-BE49-F238E27FC236}">
                      <a16:creationId xmlns:a16="http://schemas.microsoft.com/office/drawing/2014/main" id="{8EB55C30-EA92-5D59-7508-F8B205FC0C9C}"/>
                    </a:ext>
                  </a:extLst>
                </p:cNvPr>
                <p:cNvPicPr/>
                <p:nvPr/>
              </p:nvPicPr>
              <p:blipFill>
                <a:blip r:embed="rId96"/>
                <a:stretch>
                  <a:fillRect/>
                </a:stretch>
              </p:blipFill>
              <p:spPr>
                <a:xfrm>
                  <a:off x="6452640" y="2641680"/>
                  <a:ext cx="262440" cy="297000"/>
                </a:xfrm>
                <a:prstGeom prst="rect">
                  <a:avLst/>
                </a:prstGeom>
              </p:spPr>
            </p:pic>
          </mc:Fallback>
        </mc:AlternateContent>
      </p:grpSp>
      <p:sp>
        <p:nvSpPr>
          <p:cNvPr id="49" name="TextBox 48">
            <a:extLst>
              <a:ext uri="{FF2B5EF4-FFF2-40B4-BE49-F238E27FC236}">
                <a16:creationId xmlns:a16="http://schemas.microsoft.com/office/drawing/2014/main" id="{39FAB348-2C6E-AD7F-9A7E-F98E07C30ABE}"/>
              </a:ext>
            </a:extLst>
          </p:cNvPr>
          <p:cNvSpPr txBox="1"/>
          <p:nvPr/>
        </p:nvSpPr>
        <p:spPr>
          <a:xfrm>
            <a:off x="714000" y="1341065"/>
            <a:ext cx="6255600" cy="369332"/>
          </a:xfrm>
          <a:prstGeom prst="rect">
            <a:avLst/>
          </a:prstGeom>
          <a:noFill/>
        </p:spPr>
        <p:txBody>
          <a:bodyPr wrap="square">
            <a:spAutoFit/>
          </a:bodyPr>
          <a:lstStyle/>
          <a:p>
            <a:r>
              <a:rPr lang="en-US" sz="1800" dirty="0">
                <a:solidFill>
                  <a:schemeClr val="bg1"/>
                </a:solidFill>
                <a:latin typeface="Montserrat SemiBold" pitchFamily="2" charset="0"/>
              </a:rPr>
              <a:t>Can stop here </a:t>
            </a:r>
            <a:r>
              <a:rPr lang="en-US" sz="1800" dirty="0">
                <a:solidFill>
                  <a:schemeClr val="bg1"/>
                </a:solidFill>
                <a:latin typeface="Montserrat SemiBold" pitchFamily="2" charset="0"/>
                <a:sym typeface="Wingdings" panose="05000000000000000000" pitchFamily="2" charset="2"/>
              </a:rPr>
              <a:t>:)</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35389300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198</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5. Let’s Play A Game!</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grpSp>
        <p:nvGrpSpPr>
          <p:cNvPr id="477" name="Group 476">
            <a:extLst>
              <a:ext uri="{FF2B5EF4-FFF2-40B4-BE49-F238E27FC236}">
                <a16:creationId xmlns:a16="http://schemas.microsoft.com/office/drawing/2014/main" id="{8C355384-4392-587B-5C73-F2A8DF75D9E8}"/>
              </a:ext>
            </a:extLst>
          </p:cNvPr>
          <p:cNvGrpSpPr/>
          <p:nvPr/>
        </p:nvGrpSpPr>
        <p:grpSpPr>
          <a:xfrm>
            <a:off x="1669584" y="2229024"/>
            <a:ext cx="1568880" cy="2775960"/>
            <a:chOff x="1669584" y="2229024"/>
            <a:chExt cx="1568880" cy="2775960"/>
          </a:xfrm>
        </p:grpSpPr>
        <mc:AlternateContent xmlns:mc="http://schemas.openxmlformats.org/markup-compatibility/2006" xmlns:p14="http://schemas.microsoft.com/office/powerpoint/2010/main">
          <mc:Choice Requires="p14">
            <p:contentPart p14:bwMode="auto" r:id="rId3">
              <p14:nvContentPartPr>
                <p14:cNvPr id="438" name="Ink 437">
                  <a:extLst>
                    <a:ext uri="{FF2B5EF4-FFF2-40B4-BE49-F238E27FC236}">
                      <a16:creationId xmlns:a16="http://schemas.microsoft.com/office/drawing/2014/main" id="{F2E5B21F-8593-9587-F4A7-3C66C104C916}"/>
                    </a:ext>
                  </a:extLst>
                </p14:cNvPr>
                <p14:cNvContentPartPr/>
                <p14:nvPr/>
              </p14:nvContentPartPr>
              <p14:xfrm>
                <a:off x="1703064" y="2351784"/>
                <a:ext cx="199800" cy="1086840"/>
              </p14:xfrm>
            </p:contentPart>
          </mc:Choice>
          <mc:Fallback xmlns="">
            <p:pic>
              <p:nvPicPr>
                <p:cNvPr id="438" name="Ink 437">
                  <a:extLst>
                    <a:ext uri="{FF2B5EF4-FFF2-40B4-BE49-F238E27FC236}">
                      <a16:creationId xmlns:a16="http://schemas.microsoft.com/office/drawing/2014/main" id="{F2E5B21F-8593-9587-F4A7-3C66C104C916}"/>
                    </a:ext>
                  </a:extLst>
                </p:cNvPr>
                <p:cNvPicPr/>
                <p:nvPr/>
              </p:nvPicPr>
              <p:blipFill>
                <a:blip r:embed="rId4"/>
                <a:stretch>
                  <a:fillRect/>
                </a:stretch>
              </p:blipFill>
              <p:spPr>
                <a:xfrm>
                  <a:off x="1685032" y="2333784"/>
                  <a:ext cx="235504" cy="1122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39" name="Ink 438">
                  <a:extLst>
                    <a:ext uri="{FF2B5EF4-FFF2-40B4-BE49-F238E27FC236}">
                      <a16:creationId xmlns:a16="http://schemas.microsoft.com/office/drawing/2014/main" id="{D8F86207-FB88-3547-F594-5AC5B3CC4BB2}"/>
                    </a:ext>
                  </a:extLst>
                </p14:cNvPr>
                <p14:cNvContentPartPr/>
                <p14:nvPr/>
              </p14:nvContentPartPr>
              <p14:xfrm>
                <a:off x="1782984" y="2229024"/>
                <a:ext cx="1190160" cy="173520"/>
              </p14:xfrm>
            </p:contentPart>
          </mc:Choice>
          <mc:Fallback xmlns="">
            <p:pic>
              <p:nvPicPr>
                <p:cNvPr id="439" name="Ink 438">
                  <a:extLst>
                    <a:ext uri="{FF2B5EF4-FFF2-40B4-BE49-F238E27FC236}">
                      <a16:creationId xmlns:a16="http://schemas.microsoft.com/office/drawing/2014/main" id="{D8F86207-FB88-3547-F594-5AC5B3CC4BB2}"/>
                    </a:ext>
                  </a:extLst>
                </p:cNvPr>
                <p:cNvPicPr/>
                <p:nvPr/>
              </p:nvPicPr>
              <p:blipFill>
                <a:blip r:embed="rId6"/>
                <a:stretch>
                  <a:fillRect/>
                </a:stretch>
              </p:blipFill>
              <p:spPr>
                <a:xfrm>
                  <a:off x="1764984" y="2210987"/>
                  <a:ext cx="1225800" cy="20923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40" name="Ink 439">
                  <a:extLst>
                    <a:ext uri="{FF2B5EF4-FFF2-40B4-BE49-F238E27FC236}">
                      <a16:creationId xmlns:a16="http://schemas.microsoft.com/office/drawing/2014/main" id="{AF268B45-6057-10DE-E471-FA97E4631961}"/>
                    </a:ext>
                  </a:extLst>
                </p14:cNvPr>
                <p14:cNvContentPartPr/>
                <p14:nvPr/>
              </p14:nvContentPartPr>
              <p14:xfrm>
                <a:off x="2957664" y="2275824"/>
                <a:ext cx="95400" cy="1061280"/>
              </p14:xfrm>
            </p:contentPart>
          </mc:Choice>
          <mc:Fallback xmlns="">
            <p:pic>
              <p:nvPicPr>
                <p:cNvPr id="440" name="Ink 439">
                  <a:extLst>
                    <a:ext uri="{FF2B5EF4-FFF2-40B4-BE49-F238E27FC236}">
                      <a16:creationId xmlns:a16="http://schemas.microsoft.com/office/drawing/2014/main" id="{AF268B45-6057-10DE-E471-FA97E4631961}"/>
                    </a:ext>
                  </a:extLst>
                </p:cNvPr>
                <p:cNvPicPr/>
                <p:nvPr/>
              </p:nvPicPr>
              <p:blipFill>
                <a:blip r:embed="rId8"/>
                <a:stretch>
                  <a:fillRect/>
                </a:stretch>
              </p:blipFill>
              <p:spPr>
                <a:xfrm>
                  <a:off x="2939664" y="2257824"/>
                  <a:ext cx="131040" cy="1096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42" name="Ink 441">
                  <a:extLst>
                    <a:ext uri="{FF2B5EF4-FFF2-40B4-BE49-F238E27FC236}">
                      <a16:creationId xmlns:a16="http://schemas.microsoft.com/office/drawing/2014/main" id="{18C97BBE-5562-5ED0-7B3C-0CE6C457A983}"/>
                    </a:ext>
                  </a:extLst>
                </p14:cNvPr>
                <p14:cNvContentPartPr/>
                <p14:nvPr/>
              </p14:nvContentPartPr>
              <p14:xfrm>
                <a:off x="1932384" y="3311904"/>
                <a:ext cx="1045800" cy="230400"/>
              </p14:xfrm>
            </p:contentPart>
          </mc:Choice>
          <mc:Fallback xmlns="">
            <p:pic>
              <p:nvPicPr>
                <p:cNvPr id="442" name="Ink 441">
                  <a:extLst>
                    <a:ext uri="{FF2B5EF4-FFF2-40B4-BE49-F238E27FC236}">
                      <a16:creationId xmlns:a16="http://schemas.microsoft.com/office/drawing/2014/main" id="{18C97BBE-5562-5ED0-7B3C-0CE6C457A983}"/>
                    </a:ext>
                  </a:extLst>
                </p:cNvPr>
                <p:cNvPicPr/>
                <p:nvPr/>
              </p:nvPicPr>
              <p:blipFill>
                <a:blip r:embed="rId10"/>
                <a:stretch>
                  <a:fillRect/>
                </a:stretch>
              </p:blipFill>
              <p:spPr>
                <a:xfrm>
                  <a:off x="1914384" y="3293904"/>
                  <a:ext cx="10814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55" name="Ink 454">
                  <a:extLst>
                    <a:ext uri="{FF2B5EF4-FFF2-40B4-BE49-F238E27FC236}">
                      <a16:creationId xmlns:a16="http://schemas.microsoft.com/office/drawing/2014/main" id="{B2517A31-9A3B-41F7-35C5-D3C2B89F009B}"/>
                    </a:ext>
                  </a:extLst>
                </p14:cNvPr>
                <p14:cNvContentPartPr/>
                <p14:nvPr/>
              </p14:nvContentPartPr>
              <p14:xfrm>
                <a:off x="2190864" y="2690184"/>
                <a:ext cx="164520" cy="231120"/>
              </p14:xfrm>
            </p:contentPart>
          </mc:Choice>
          <mc:Fallback xmlns="">
            <p:pic>
              <p:nvPicPr>
                <p:cNvPr id="455" name="Ink 454">
                  <a:extLst>
                    <a:ext uri="{FF2B5EF4-FFF2-40B4-BE49-F238E27FC236}">
                      <a16:creationId xmlns:a16="http://schemas.microsoft.com/office/drawing/2014/main" id="{B2517A31-9A3B-41F7-35C5-D3C2B89F009B}"/>
                    </a:ext>
                  </a:extLst>
                </p:cNvPr>
                <p:cNvPicPr/>
                <p:nvPr/>
              </p:nvPicPr>
              <p:blipFill>
                <a:blip r:embed="rId12"/>
                <a:stretch>
                  <a:fillRect/>
                </a:stretch>
              </p:blipFill>
              <p:spPr>
                <a:xfrm>
                  <a:off x="2172864" y="2672184"/>
                  <a:ext cx="2001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56" name="Ink 455">
                  <a:extLst>
                    <a:ext uri="{FF2B5EF4-FFF2-40B4-BE49-F238E27FC236}">
                      <a16:creationId xmlns:a16="http://schemas.microsoft.com/office/drawing/2014/main" id="{B3729272-7B25-794A-9E56-5CB8DC63AA51}"/>
                    </a:ext>
                  </a:extLst>
                </p14:cNvPr>
                <p14:cNvContentPartPr/>
                <p14:nvPr/>
              </p14:nvContentPartPr>
              <p14:xfrm>
                <a:off x="2574984" y="2649504"/>
                <a:ext cx="136800" cy="181440"/>
              </p14:xfrm>
            </p:contentPart>
          </mc:Choice>
          <mc:Fallback xmlns="">
            <p:pic>
              <p:nvPicPr>
                <p:cNvPr id="456" name="Ink 455">
                  <a:extLst>
                    <a:ext uri="{FF2B5EF4-FFF2-40B4-BE49-F238E27FC236}">
                      <a16:creationId xmlns:a16="http://schemas.microsoft.com/office/drawing/2014/main" id="{B3729272-7B25-794A-9E56-5CB8DC63AA51}"/>
                    </a:ext>
                  </a:extLst>
                </p:cNvPr>
                <p:cNvPicPr/>
                <p:nvPr/>
              </p:nvPicPr>
              <p:blipFill>
                <a:blip r:embed="rId14"/>
                <a:stretch>
                  <a:fillRect/>
                </a:stretch>
              </p:blipFill>
              <p:spPr>
                <a:xfrm>
                  <a:off x="2557031" y="2631504"/>
                  <a:ext cx="172346"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9" name="Ink 458">
                  <a:extLst>
                    <a:ext uri="{FF2B5EF4-FFF2-40B4-BE49-F238E27FC236}">
                      <a16:creationId xmlns:a16="http://schemas.microsoft.com/office/drawing/2014/main" id="{2B46CFD2-F0A7-D838-8D04-B5831E51A528}"/>
                    </a:ext>
                  </a:extLst>
                </p14:cNvPr>
                <p14:cNvContentPartPr/>
                <p14:nvPr/>
              </p14:nvContentPartPr>
              <p14:xfrm>
                <a:off x="1669584" y="3634824"/>
                <a:ext cx="80280" cy="1264320"/>
              </p14:xfrm>
            </p:contentPart>
          </mc:Choice>
          <mc:Fallback xmlns="">
            <p:pic>
              <p:nvPicPr>
                <p:cNvPr id="459" name="Ink 458">
                  <a:extLst>
                    <a:ext uri="{FF2B5EF4-FFF2-40B4-BE49-F238E27FC236}">
                      <a16:creationId xmlns:a16="http://schemas.microsoft.com/office/drawing/2014/main" id="{2B46CFD2-F0A7-D838-8D04-B5831E51A528}"/>
                    </a:ext>
                  </a:extLst>
                </p:cNvPr>
                <p:cNvPicPr/>
                <p:nvPr/>
              </p:nvPicPr>
              <p:blipFill>
                <a:blip r:embed="rId16"/>
                <a:stretch>
                  <a:fillRect/>
                </a:stretch>
              </p:blipFill>
              <p:spPr>
                <a:xfrm>
                  <a:off x="1651584" y="3616824"/>
                  <a:ext cx="115920" cy="1299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3" name="Ink 462">
                  <a:extLst>
                    <a:ext uri="{FF2B5EF4-FFF2-40B4-BE49-F238E27FC236}">
                      <a16:creationId xmlns:a16="http://schemas.microsoft.com/office/drawing/2014/main" id="{E2EE26EA-CE2D-4EE3-02CC-7E26FD35FF02}"/>
                    </a:ext>
                  </a:extLst>
                </p14:cNvPr>
                <p14:cNvContentPartPr/>
                <p14:nvPr/>
              </p14:nvContentPartPr>
              <p14:xfrm>
                <a:off x="3013464" y="3556704"/>
                <a:ext cx="160920" cy="1189080"/>
              </p14:xfrm>
            </p:contentPart>
          </mc:Choice>
          <mc:Fallback xmlns="">
            <p:pic>
              <p:nvPicPr>
                <p:cNvPr id="463" name="Ink 462">
                  <a:extLst>
                    <a:ext uri="{FF2B5EF4-FFF2-40B4-BE49-F238E27FC236}">
                      <a16:creationId xmlns:a16="http://schemas.microsoft.com/office/drawing/2014/main" id="{E2EE26EA-CE2D-4EE3-02CC-7E26FD35FF02}"/>
                    </a:ext>
                  </a:extLst>
                </p:cNvPr>
                <p:cNvPicPr/>
                <p:nvPr/>
              </p:nvPicPr>
              <p:blipFill>
                <a:blip r:embed="rId18"/>
                <a:stretch>
                  <a:fillRect/>
                </a:stretch>
              </p:blipFill>
              <p:spPr>
                <a:xfrm>
                  <a:off x="2995464" y="3538704"/>
                  <a:ext cx="196560" cy="1224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64" name="Ink 463">
                  <a:extLst>
                    <a:ext uri="{FF2B5EF4-FFF2-40B4-BE49-F238E27FC236}">
                      <a16:creationId xmlns:a16="http://schemas.microsoft.com/office/drawing/2014/main" id="{18FB31EC-C576-3CCD-E4A7-1A9DA4DB5FA4}"/>
                    </a:ext>
                  </a:extLst>
                </p14:cNvPr>
                <p14:cNvContentPartPr/>
                <p14:nvPr/>
              </p14:nvContentPartPr>
              <p14:xfrm>
                <a:off x="3140184" y="4519344"/>
                <a:ext cx="98280" cy="485640"/>
              </p14:xfrm>
            </p:contentPart>
          </mc:Choice>
          <mc:Fallback xmlns="">
            <p:pic>
              <p:nvPicPr>
                <p:cNvPr id="464" name="Ink 463">
                  <a:extLst>
                    <a:ext uri="{FF2B5EF4-FFF2-40B4-BE49-F238E27FC236}">
                      <a16:creationId xmlns:a16="http://schemas.microsoft.com/office/drawing/2014/main" id="{18FB31EC-C576-3CCD-E4A7-1A9DA4DB5FA4}"/>
                    </a:ext>
                  </a:extLst>
                </p:cNvPr>
                <p:cNvPicPr/>
                <p:nvPr/>
              </p:nvPicPr>
              <p:blipFill>
                <a:blip r:embed="rId20"/>
                <a:stretch>
                  <a:fillRect/>
                </a:stretch>
              </p:blipFill>
              <p:spPr>
                <a:xfrm>
                  <a:off x="3122184" y="4501344"/>
                  <a:ext cx="13392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75" name="Ink 474">
                  <a:extLst>
                    <a:ext uri="{FF2B5EF4-FFF2-40B4-BE49-F238E27FC236}">
                      <a16:creationId xmlns:a16="http://schemas.microsoft.com/office/drawing/2014/main" id="{4C182A4E-77E1-5873-7AF9-865AAFD8B0F6}"/>
                    </a:ext>
                  </a:extLst>
                </p14:cNvPr>
                <p14:cNvContentPartPr/>
                <p14:nvPr/>
              </p14:nvContentPartPr>
              <p14:xfrm>
                <a:off x="1895040" y="3427920"/>
                <a:ext cx="34920" cy="104040"/>
              </p14:xfrm>
            </p:contentPart>
          </mc:Choice>
          <mc:Fallback xmlns="">
            <p:pic>
              <p:nvPicPr>
                <p:cNvPr id="475" name="Ink 474">
                  <a:extLst>
                    <a:ext uri="{FF2B5EF4-FFF2-40B4-BE49-F238E27FC236}">
                      <a16:creationId xmlns:a16="http://schemas.microsoft.com/office/drawing/2014/main" id="{4C182A4E-77E1-5873-7AF9-865AAFD8B0F6}"/>
                    </a:ext>
                  </a:extLst>
                </p:cNvPr>
                <p:cNvPicPr/>
                <p:nvPr/>
              </p:nvPicPr>
              <p:blipFill>
                <a:blip r:embed="rId22"/>
                <a:stretch>
                  <a:fillRect/>
                </a:stretch>
              </p:blipFill>
              <p:spPr>
                <a:xfrm>
                  <a:off x="1877040" y="3409920"/>
                  <a:ext cx="705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76" name="Ink 475">
                  <a:extLst>
                    <a:ext uri="{FF2B5EF4-FFF2-40B4-BE49-F238E27FC236}">
                      <a16:creationId xmlns:a16="http://schemas.microsoft.com/office/drawing/2014/main" id="{26D3CF85-BC98-4D8F-F361-F93BEB09FD9D}"/>
                    </a:ext>
                  </a:extLst>
                </p14:cNvPr>
                <p14:cNvContentPartPr/>
                <p14:nvPr/>
              </p14:nvContentPartPr>
              <p14:xfrm>
                <a:off x="1891800" y="3418200"/>
                <a:ext cx="21960" cy="109080"/>
              </p14:xfrm>
            </p:contentPart>
          </mc:Choice>
          <mc:Fallback xmlns="">
            <p:pic>
              <p:nvPicPr>
                <p:cNvPr id="476" name="Ink 475">
                  <a:extLst>
                    <a:ext uri="{FF2B5EF4-FFF2-40B4-BE49-F238E27FC236}">
                      <a16:creationId xmlns:a16="http://schemas.microsoft.com/office/drawing/2014/main" id="{26D3CF85-BC98-4D8F-F361-F93BEB09FD9D}"/>
                    </a:ext>
                  </a:extLst>
                </p:cNvPr>
                <p:cNvPicPr/>
                <p:nvPr/>
              </p:nvPicPr>
              <p:blipFill>
                <a:blip r:embed="rId24"/>
                <a:stretch>
                  <a:fillRect/>
                </a:stretch>
              </p:blipFill>
              <p:spPr>
                <a:xfrm>
                  <a:off x="1874090" y="3400200"/>
                  <a:ext cx="57025"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478" name="Ink 477">
                <a:extLst>
                  <a:ext uri="{FF2B5EF4-FFF2-40B4-BE49-F238E27FC236}">
                    <a16:creationId xmlns:a16="http://schemas.microsoft.com/office/drawing/2014/main" id="{73DA06FB-D91C-344A-134E-2F8A94709066}"/>
                  </a:ext>
                </a:extLst>
              </p14:cNvPr>
              <p14:cNvContentPartPr/>
              <p14:nvPr/>
            </p14:nvContentPartPr>
            <p14:xfrm>
              <a:off x="1674000" y="4806360"/>
              <a:ext cx="37800" cy="375120"/>
            </p14:xfrm>
          </p:contentPart>
        </mc:Choice>
        <mc:Fallback xmlns="">
          <p:pic>
            <p:nvPicPr>
              <p:cNvPr id="478" name="Ink 477">
                <a:extLst>
                  <a:ext uri="{FF2B5EF4-FFF2-40B4-BE49-F238E27FC236}">
                    <a16:creationId xmlns:a16="http://schemas.microsoft.com/office/drawing/2014/main" id="{73DA06FB-D91C-344A-134E-2F8A94709066}"/>
                  </a:ext>
                </a:extLst>
              </p:cNvPr>
              <p:cNvPicPr/>
              <p:nvPr/>
            </p:nvPicPr>
            <p:blipFill>
              <a:blip r:embed="rId26"/>
              <a:stretch>
                <a:fillRect/>
              </a:stretch>
            </p:blipFill>
            <p:spPr>
              <a:xfrm>
                <a:off x="1656170" y="4788360"/>
                <a:ext cx="73104" cy="410760"/>
              </a:xfrm>
              <a:prstGeom prst="rect">
                <a:avLst/>
              </a:prstGeom>
            </p:spPr>
          </p:pic>
        </mc:Fallback>
      </mc:AlternateContent>
      <p:grpSp>
        <p:nvGrpSpPr>
          <p:cNvPr id="12" name="Group 11">
            <a:extLst>
              <a:ext uri="{FF2B5EF4-FFF2-40B4-BE49-F238E27FC236}">
                <a16:creationId xmlns:a16="http://schemas.microsoft.com/office/drawing/2014/main" id="{B938A32B-0D3A-76A7-4D65-35553692B0BE}"/>
              </a:ext>
            </a:extLst>
          </p:cNvPr>
          <p:cNvGrpSpPr/>
          <p:nvPr/>
        </p:nvGrpSpPr>
        <p:grpSpPr>
          <a:xfrm>
            <a:off x="3020600" y="2851920"/>
            <a:ext cx="824040" cy="1055880"/>
            <a:chOff x="3020600" y="2851920"/>
            <a:chExt cx="824040" cy="1055880"/>
          </a:xfrm>
        </p:grpSpPr>
        <mc:AlternateContent xmlns:mc="http://schemas.openxmlformats.org/markup-compatibility/2006" xmlns:p14="http://schemas.microsoft.com/office/powerpoint/2010/main">
          <mc:Choice Requires="p14">
            <p:contentPart p14:bwMode="auto" r:id="rId27">
              <p14:nvContentPartPr>
                <p14:cNvPr id="2" name="Ink 1">
                  <a:extLst>
                    <a:ext uri="{FF2B5EF4-FFF2-40B4-BE49-F238E27FC236}">
                      <a16:creationId xmlns:a16="http://schemas.microsoft.com/office/drawing/2014/main" id="{645DCFD1-0ADA-8363-8996-F9A17B34D439}"/>
                    </a:ext>
                  </a:extLst>
                </p14:cNvPr>
                <p14:cNvContentPartPr/>
                <p14:nvPr/>
              </p14:nvContentPartPr>
              <p14:xfrm>
                <a:off x="3020600" y="3353400"/>
                <a:ext cx="429840" cy="347040"/>
              </p14:xfrm>
            </p:contentPart>
          </mc:Choice>
          <mc:Fallback xmlns="">
            <p:pic>
              <p:nvPicPr>
                <p:cNvPr id="2" name="Ink 1">
                  <a:extLst>
                    <a:ext uri="{FF2B5EF4-FFF2-40B4-BE49-F238E27FC236}">
                      <a16:creationId xmlns:a16="http://schemas.microsoft.com/office/drawing/2014/main" id="{645DCFD1-0ADA-8363-8996-F9A17B34D439}"/>
                    </a:ext>
                  </a:extLst>
                </p:cNvPr>
                <p:cNvPicPr/>
                <p:nvPr/>
              </p:nvPicPr>
              <p:blipFill>
                <a:blip r:embed="rId28"/>
                <a:stretch>
                  <a:fillRect/>
                </a:stretch>
              </p:blipFill>
              <p:spPr>
                <a:xfrm>
                  <a:off x="3002600" y="3335400"/>
                  <a:ext cx="46548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 name="Ink 2">
                  <a:extLst>
                    <a:ext uri="{FF2B5EF4-FFF2-40B4-BE49-F238E27FC236}">
                      <a16:creationId xmlns:a16="http://schemas.microsoft.com/office/drawing/2014/main" id="{D1E8E90C-477F-DFA3-7631-4755A7ADE3BF}"/>
                    </a:ext>
                  </a:extLst>
                </p14:cNvPr>
                <p14:cNvContentPartPr/>
                <p14:nvPr/>
              </p14:nvContentPartPr>
              <p14:xfrm>
                <a:off x="3148400" y="3576600"/>
                <a:ext cx="387360" cy="331200"/>
              </p14:xfrm>
            </p:contentPart>
          </mc:Choice>
          <mc:Fallback xmlns="">
            <p:pic>
              <p:nvPicPr>
                <p:cNvPr id="3" name="Ink 2">
                  <a:extLst>
                    <a:ext uri="{FF2B5EF4-FFF2-40B4-BE49-F238E27FC236}">
                      <a16:creationId xmlns:a16="http://schemas.microsoft.com/office/drawing/2014/main" id="{D1E8E90C-477F-DFA3-7631-4755A7ADE3BF}"/>
                    </a:ext>
                  </a:extLst>
                </p:cNvPr>
                <p:cNvPicPr/>
                <p:nvPr/>
              </p:nvPicPr>
              <p:blipFill>
                <a:blip r:embed="rId30"/>
                <a:stretch>
                  <a:fillRect/>
                </a:stretch>
              </p:blipFill>
              <p:spPr>
                <a:xfrm>
                  <a:off x="3130400" y="3558600"/>
                  <a:ext cx="42300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 name="Ink 4">
                  <a:extLst>
                    <a:ext uri="{FF2B5EF4-FFF2-40B4-BE49-F238E27FC236}">
                      <a16:creationId xmlns:a16="http://schemas.microsoft.com/office/drawing/2014/main" id="{0D3A43BD-067A-AABC-89AF-576AAEB83CA1}"/>
                    </a:ext>
                  </a:extLst>
                </p14:cNvPr>
                <p14:cNvContentPartPr/>
                <p14:nvPr/>
              </p14:nvContentPartPr>
              <p14:xfrm>
                <a:off x="3535040" y="3062520"/>
                <a:ext cx="50760" cy="651240"/>
              </p14:xfrm>
            </p:contentPart>
          </mc:Choice>
          <mc:Fallback xmlns="">
            <p:pic>
              <p:nvPicPr>
                <p:cNvPr id="5" name="Ink 4">
                  <a:extLst>
                    <a:ext uri="{FF2B5EF4-FFF2-40B4-BE49-F238E27FC236}">
                      <a16:creationId xmlns:a16="http://schemas.microsoft.com/office/drawing/2014/main" id="{0D3A43BD-067A-AABC-89AF-576AAEB83CA1}"/>
                    </a:ext>
                  </a:extLst>
                </p:cNvPr>
                <p:cNvPicPr/>
                <p:nvPr/>
              </p:nvPicPr>
              <p:blipFill>
                <a:blip r:embed="rId32"/>
                <a:stretch>
                  <a:fillRect/>
                </a:stretch>
              </p:blipFill>
              <p:spPr>
                <a:xfrm>
                  <a:off x="3517040" y="3044520"/>
                  <a:ext cx="8640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 name="Ink 6">
                  <a:extLst>
                    <a:ext uri="{FF2B5EF4-FFF2-40B4-BE49-F238E27FC236}">
                      <a16:creationId xmlns:a16="http://schemas.microsoft.com/office/drawing/2014/main" id="{D5FEDD99-7260-4116-8258-CD18E0835C38}"/>
                    </a:ext>
                  </a:extLst>
                </p14:cNvPr>
                <p14:cNvContentPartPr/>
                <p14:nvPr/>
              </p14:nvContentPartPr>
              <p14:xfrm>
                <a:off x="3542240" y="3691440"/>
                <a:ext cx="187560" cy="20520"/>
              </p14:xfrm>
            </p:contentPart>
          </mc:Choice>
          <mc:Fallback xmlns="">
            <p:pic>
              <p:nvPicPr>
                <p:cNvPr id="7" name="Ink 6">
                  <a:extLst>
                    <a:ext uri="{FF2B5EF4-FFF2-40B4-BE49-F238E27FC236}">
                      <a16:creationId xmlns:a16="http://schemas.microsoft.com/office/drawing/2014/main" id="{D5FEDD99-7260-4116-8258-CD18E0835C38}"/>
                    </a:ext>
                  </a:extLst>
                </p:cNvPr>
                <p:cNvPicPr/>
                <p:nvPr/>
              </p:nvPicPr>
              <p:blipFill>
                <a:blip r:embed="rId34"/>
                <a:stretch>
                  <a:fillRect/>
                </a:stretch>
              </p:blipFill>
              <p:spPr>
                <a:xfrm>
                  <a:off x="3524240" y="3673440"/>
                  <a:ext cx="2232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 name="Ink 7">
                  <a:extLst>
                    <a:ext uri="{FF2B5EF4-FFF2-40B4-BE49-F238E27FC236}">
                      <a16:creationId xmlns:a16="http://schemas.microsoft.com/office/drawing/2014/main" id="{4FD3A72E-06D5-1440-4260-279A71EB6FEC}"/>
                    </a:ext>
                  </a:extLst>
                </p14:cNvPr>
                <p14:cNvContentPartPr/>
                <p14:nvPr/>
              </p14:nvContentPartPr>
              <p14:xfrm>
                <a:off x="3686960" y="3011040"/>
                <a:ext cx="82800" cy="718200"/>
              </p14:xfrm>
            </p:contentPart>
          </mc:Choice>
          <mc:Fallback xmlns="">
            <p:pic>
              <p:nvPicPr>
                <p:cNvPr id="8" name="Ink 7">
                  <a:extLst>
                    <a:ext uri="{FF2B5EF4-FFF2-40B4-BE49-F238E27FC236}">
                      <a16:creationId xmlns:a16="http://schemas.microsoft.com/office/drawing/2014/main" id="{4FD3A72E-06D5-1440-4260-279A71EB6FEC}"/>
                    </a:ext>
                  </a:extLst>
                </p:cNvPr>
                <p:cNvPicPr/>
                <p:nvPr/>
              </p:nvPicPr>
              <p:blipFill>
                <a:blip r:embed="rId36"/>
                <a:stretch>
                  <a:fillRect/>
                </a:stretch>
              </p:blipFill>
              <p:spPr>
                <a:xfrm>
                  <a:off x="3668960" y="2993040"/>
                  <a:ext cx="118440" cy="753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 name="Ink 8">
                  <a:extLst>
                    <a:ext uri="{FF2B5EF4-FFF2-40B4-BE49-F238E27FC236}">
                      <a16:creationId xmlns:a16="http://schemas.microsoft.com/office/drawing/2014/main" id="{C8F00E42-A4CE-0CEF-3353-DE28C9E0D78B}"/>
                    </a:ext>
                  </a:extLst>
                </p14:cNvPr>
                <p14:cNvContentPartPr/>
                <p14:nvPr/>
              </p14:nvContentPartPr>
              <p14:xfrm>
                <a:off x="3571040" y="2851920"/>
                <a:ext cx="157680" cy="263880"/>
              </p14:xfrm>
            </p:contentPart>
          </mc:Choice>
          <mc:Fallback xmlns="">
            <p:pic>
              <p:nvPicPr>
                <p:cNvPr id="9" name="Ink 8">
                  <a:extLst>
                    <a:ext uri="{FF2B5EF4-FFF2-40B4-BE49-F238E27FC236}">
                      <a16:creationId xmlns:a16="http://schemas.microsoft.com/office/drawing/2014/main" id="{C8F00E42-A4CE-0CEF-3353-DE28C9E0D78B}"/>
                    </a:ext>
                  </a:extLst>
                </p:cNvPr>
                <p:cNvPicPr/>
                <p:nvPr/>
              </p:nvPicPr>
              <p:blipFill>
                <a:blip r:embed="rId38"/>
                <a:stretch>
                  <a:fillRect/>
                </a:stretch>
              </p:blipFill>
              <p:spPr>
                <a:xfrm>
                  <a:off x="3553040" y="2833895"/>
                  <a:ext cx="193320" cy="299569"/>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0" name="Ink 9">
                  <a:extLst>
                    <a:ext uri="{FF2B5EF4-FFF2-40B4-BE49-F238E27FC236}">
                      <a16:creationId xmlns:a16="http://schemas.microsoft.com/office/drawing/2014/main" id="{8BF064ED-601C-F260-B742-46566E4DDD6C}"/>
                    </a:ext>
                  </a:extLst>
                </p14:cNvPr>
                <p14:cNvContentPartPr/>
                <p14:nvPr/>
              </p14:nvContentPartPr>
              <p14:xfrm>
                <a:off x="3708200" y="2869920"/>
                <a:ext cx="126000" cy="210600"/>
              </p14:xfrm>
            </p:contentPart>
          </mc:Choice>
          <mc:Fallback xmlns="">
            <p:pic>
              <p:nvPicPr>
                <p:cNvPr id="10" name="Ink 9">
                  <a:extLst>
                    <a:ext uri="{FF2B5EF4-FFF2-40B4-BE49-F238E27FC236}">
                      <a16:creationId xmlns:a16="http://schemas.microsoft.com/office/drawing/2014/main" id="{8BF064ED-601C-F260-B742-46566E4DDD6C}"/>
                    </a:ext>
                  </a:extLst>
                </p:cNvPr>
                <p:cNvPicPr/>
                <p:nvPr/>
              </p:nvPicPr>
              <p:blipFill>
                <a:blip r:embed="rId40"/>
                <a:stretch>
                  <a:fillRect/>
                </a:stretch>
              </p:blipFill>
              <p:spPr>
                <a:xfrm>
                  <a:off x="3690200" y="2851920"/>
                  <a:ext cx="1616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1" name="Ink 10">
                  <a:extLst>
                    <a:ext uri="{FF2B5EF4-FFF2-40B4-BE49-F238E27FC236}">
                      <a16:creationId xmlns:a16="http://schemas.microsoft.com/office/drawing/2014/main" id="{E2A199A4-B344-0EFC-75BF-F1D80C6849AD}"/>
                    </a:ext>
                  </a:extLst>
                </p14:cNvPr>
                <p14:cNvContentPartPr/>
                <p14:nvPr/>
              </p14:nvContentPartPr>
              <p14:xfrm>
                <a:off x="3597680" y="3045600"/>
                <a:ext cx="246960" cy="54360"/>
              </p14:xfrm>
            </p:contentPart>
          </mc:Choice>
          <mc:Fallback xmlns="">
            <p:pic>
              <p:nvPicPr>
                <p:cNvPr id="11" name="Ink 10">
                  <a:extLst>
                    <a:ext uri="{FF2B5EF4-FFF2-40B4-BE49-F238E27FC236}">
                      <a16:creationId xmlns:a16="http://schemas.microsoft.com/office/drawing/2014/main" id="{E2A199A4-B344-0EFC-75BF-F1D80C6849AD}"/>
                    </a:ext>
                  </a:extLst>
                </p:cNvPr>
                <p:cNvPicPr/>
                <p:nvPr/>
              </p:nvPicPr>
              <p:blipFill>
                <a:blip r:embed="rId42"/>
                <a:stretch>
                  <a:fillRect/>
                </a:stretch>
              </p:blipFill>
              <p:spPr>
                <a:xfrm>
                  <a:off x="3579680" y="3027600"/>
                  <a:ext cx="282600" cy="90000"/>
                </a:xfrm>
                <a:prstGeom prst="rect">
                  <a:avLst/>
                </a:prstGeom>
              </p:spPr>
            </p:pic>
          </mc:Fallback>
        </mc:AlternateContent>
      </p:grpSp>
      <p:grpSp>
        <p:nvGrpSpPr>
          <p:cNvPr id="55" name="Group 54">
            <a:extLst>
              <a:ext uri="{FF2B5EF4-FFF2-40B4-BE49-F238E27FC236}">
                <a16:creationId xmlns:a16="http://schemas.microsoft.com/office/drawing/2014/main" id="{794368F2-7652-F2F9-0109-3EEC4E8EA5F1}"/>
              </a:ext>
            </a:extLst>
          </p:cNvPr>
          <p:cNvGrpSpPr/>
          <p:nvPr/>
        </p:nvGrpSpPr>
        <p:grpSpPr>
          <a:xfrm>
            <a:off x="4556339" y="1606189"/>
            <a:ext cx="2884596" cy="2424945"/>
            <a:chOff x="3883240" y="1499640"/>
            <a:chExt cx="2270520" cy="1908720"/>
          </a:xfrm>
        </p:grpSpPr>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E785BE7B-36D9-CE69-F009-35820A52199F}"/>
                    </a:ext>
                  </a:extLst>
                </p14:cNvPr>
                <p14:cNvContentPartPr/>
                <p14:nvPr/>
              </p14:nvContentPartPr>
              <p14:xfrm>
                <a:off x="4230280" y="2886000"/>
                <a:ext cx="268560" cy="284400"/>
              </p14:xfrm>
            </p:contentPart>
          </mc:Choice>
          <mc:Fallback xmlns="">
            <p:pic>
              <p:nvPicPr>
                <p:cNvPr id="33" name="Ink 32">
                  <a:extLst>
                    <a:ext uri="{FF2B5EF4-FFF2-40B4-BE49-F238E27FC236}">
                      <a16:creationId xmlns:a16="http://schemas.microsoft.com/office/drawing/2014/main" id="{E785BE7B-36D9-CE69-F009-35820A52199F}"/>
                    </a:ext>
                  </a:extLst>
                </p:cNvPr>
                <p:cNvPicPr/>
                <p:nvPr/>
              </p:nvPicPr>
              <p:blipFill>
                <a:blip r:embed="rId44"/>
                <a:stretch>
                  <a:fillRect/>
                </a:stretch>
              </p:blipFill>
              <p:spPr>
                <a:xfrm>
                  <a:off x="4216130" y="2871851"/>
                  <a:ext cx="296576" cy="312416"/>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974BA79E-7282-F847-C1F0-F06002169CFE}"/>
                    </a:ext>
                  </a:extLst>
                </p14:cNvPr>
                <p14:cNvContentPartPr/>
                <p14:nvPr/>
              </p14:nvContentPartPr>
              <p14:xfrm>
                <a:off x="4063240" y="2678640"/>
                <a:ext cx="685440" cy="692640"/>
              </p14:xfrm>
            </p:contentPart>
          </mc:Choice>
          <mc:Fallback xmlns="">
            <p:pic>
              <p:nvPicPr>
                <p:cNvPr id="34" name="Ink 33">
                  <a:extLst>
                    <a:ext uri="{FF2B5EF4-FFF2-40B4-BE49-F238E27FC236}">
                      <a16:creationId xmlns:a16="http://schemas.microsoft.com/office/drawing/2014/main" id="{974BA79E-7282-F847-C1F0-F06002169CFE}"/>
                    </a:ext>
                  </a:extLst>
                </p:cNvPr>
                <p:cNvPicPr/>
                <p:nvPr/>
              </p:nvPicPr>
              <p:blipFill>
                <a:blip r:embed="rId46"/>
                <a:stretch>
                  <a:fillRect/>
                </a:stretch>
              </p:blipFill>
              <p:spPr>
                <a:xfrm>
                  <a:off x="4049072" y="2664476"/>
                  <a:ext cx="713492" cy="720686"/>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37967EE5-DB1F-ED64-D501-4DDD983B1749}"/>
                    </a:ext>
                  </a:extLst>
                </p14:cNvPr>
                <p14:cNvContentPartPr/>
                <p14:nvPr/>
              </p14:nvContentPartPr>
              <p14:xfrm>
                <a:off x="5688280" y="2865480"/>
                <a:ext cx="42480" cy="295920"/>
              </p14:xfrm>
            </p:contentPart>
          </mc:Choice>
          <mc:Fallback xmlns="">
            <p:pic>
              <p:nvPicPr>
                <p:cNvPr id="35" name="Ink 34">
                  <a:extLst>
                    <a:ext uri="{FF2B5EF4-FFF2-40B4-BE49-F238E27FC236}">
                      <a16:creationId xmlns:a16="http://schemas.microsoft.com/office/drawing/2014/main" id="{37967EE5-DB1F-ED64-D501-4DDD983B1749}"/>
                    </a:ext>
                  </a:extLst>
                </p:cNvPr>
                <p:cNvPicPr/>
                <p:nvPr/>
              </p:nvPicPr>
              <p:blipFill>
                <a:blip r:embed="rId48"/>
                <a:stretch>
                  <a:fillRect/>
                </a:stretch>
              </p:blipFill>
              <p:spPr>
                <a:xfrm>
                  <a:off x="5674120" y="2851308"/>
                  <a:ext cx="70517" cy="323981"/>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Ink 35">
                  <a:extLst>
                    <a:ext uri="{FF2B5EF4-FFF2-40B4-BE49-F238E27FC236}">
                      <a16:creationId xmlns:a16="http://schemas.microsoft.com/office/drawing/2014/main" id="{57BD7A35-CB05-161B-CB05-294E99920F72}"/>
                    </a:ext>
                  </a:extLst>
                </p14:cNvPr>
                <p14:cNvContentPartPr/>
                <p14:nvPr/>
              </p14:nvContentPartPr>
              <p14:xfrm>
                <a:off x="5665240" y="2806080"/>
                <a:ext cx="194400" cy="342360"/>
              </p14:xfrm>
            </p:contentPart>
          </mc:Choice>
          <mc:Fallback xmlns="">
            <p:pic>
              <p:nvPicPr>
                <p:cNvPr id="36" name="Ink 35">
                  <a:extLst>
                    <a:ext uri="{FF2B5EF4-FFF2-40B4-BE49-F238E27FC236}">
                      <a16:creationId xmlns:a16="http://schemas.microsoft.com/office/drawing/2014/main" id="{57BD7A35-CB05-161B-CB05-294E99920F72}"/>
                    </a:ext>
                  </a:extLst>
                </p:cNvPr>
                <p:cNvPicPr/>
                <p:nvPr/>
              </p:nvPicPr>
              <p:blipFill>
                <a:blip r:embed="rId50"/>
                <a:stretch>
                  <a:fillRect/>
                </a:stretch>
              </p:blipFill>
              <p:spPr>
                <a:xfrm>
                  <a:off x="5651071" y="2791898"/>
                  <a:ext cx="222455" cy="370441"/>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Ink 36">
                  <a:extLst>
                    <a:ext uri="{FF2B5EF4-FFF2-40B4-BE49-F238E27FC236}">
                      <a16:creationId xmlns:a16="http://schemas.microsoft.com/office/drawing/2014/main" id="{27481AAB-CC0E-B919-9D43-CE9FDE845084}"/>
                    </a:ext>
                  </a:extLst>
                </p14:cNvPr>
                <p14:cNvContentPartPr/>
                <p14:nvPr/>
              </p14:nvContentPartPr>
              <p14:xfrm>
                <a:off x="5384080" y="2658480"/>
                <a:ext cx="769680" cy="749880"/>
              </p14:xfrm>
            </p:contentPart>
          </mc:Choice>
          <mc:Fallback xmlns="">
            <p:pic>
              <p:nvPicPr>
                <p:cNvPr id="37" name="Ink 36">
                  <a:extLst>
                    <a:ext uri="{FF2B5EF4-FFF2-40B4-BE49-F238E27FC236}">
                      <a16:creationId xmlns:a16="http://schemas.microsoft.com/office/drawing/2014/main" id="{27481AAB-CC0E-B919-9D43-CE9FDE845084}"/>
                    </a:ext>
                  </a:extLst>
                </p:cNvPr>
                <p:cNvPicPr/>
                <p:nvPr/>
              </p:nvPicPr>
              <p:blipFill>
                <a:blip r:embed="rId52"/>
                <a:stretch>
                  <a:fillRect/>
                </a:stretch>
              </p:blipFill>
              <p:spPr>
                <a:xfrm>
                  <a:off x="5369905" y="2644310"/>
                  <a:ext cx="797746" cy="777937"/>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3" name="Ink 22">
                  <a:extLst>
                    <a:ext uri="{FF2B5EF4-FFF2-40B4-BE49-F238E27FC236}">
                      <a16:creationId xmlns:a16="http://schemas.microsoft.com/office/drawing/2014/main" id="{89E703AE-6CBC-355A-79D1-D43381A4915D}"/>
                    </a:ext>
                  </a:extLst>
                </p14:cNvPr>
                <p14:cNvContentPartPr/>
                <p14:nvPr/>
              </p14:nvContentPartPr>
              <p14:xfrm>
                <a:off x="4075840" y="1681440"/>
                <a:ext cx="202320" cy="302760"/>
              </p14:xfrm>
            </p:contentPart>
          </mc:Choice>
          <mc:Fallback xmlns="">
            <p:pic>
              <p:nvPicPr>
                <p:cNvPr id="23" name="Ink 22">
                  <a:extLst>
                    <a:ext uri="{FF2B5EF4-FFF2-40B4-BE49-F238E27FC236}">
                      <a16:creationId xmlns:a16="http://schemas.microsoft.com/office/drawing/2014/main" id="{89E703AE-6CBC-355A-79D1-D43381A4915D}"/>
                    </a:ext>
                  </a:extLst>
                </p:cNvPr>
                <p:cNvPicPr/>
                <p:nvPr/>
              </p:nvPicPr>
              <p:blipFill>
                <a:blip r:embed="rId54"/>
                <a:stretch>
                  <a:fillRect/>
                </a:stretch>
              </p:blipFill>
              <p:spPr>
                <a:xfrm>
                  <a:off x="4061672" y="1667266"/>
                  <a:ext cx="230373" cy="330825"/>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4" name="Ink 23">
                  <a:extLst>
                    <a:ext uri="{FF2B5EF4-FFF2-40B4-BE49-F238E27FC236}">
                      <a16:creationId xmlns:a16="http://schemas.microsoft.com/office/drawing/2014/main" id="{6BE86AB5-4E7A-5914-E419-6AFCB7D757AE}"/>
                    </a:ext>
                  </a:extLst>
                </p14:cNvPr>
                <p14:cNvContentPartPr/>
                <p14:nvPr/>
              </p14:nvContentPartPr>
              <p14:xfrm>
                <a:off x="4124080" y="1834080"/>
                <a:ext cx="163440" cy="21600"/>
              </p14:xfrm>
            </p:contentPart>
          </mc:Choice>
          <mc:Fallback xmlns="">
            <p:pic>
              <p:nvPicPr>
                <p:cNvPr id="24" name="Ink 23">
                  <a:extLst>
                    <a:ext uri="{FF2B5EF4-FFF2-40B4-BE49-F238E27FC236}">
                      <a16:creationId xmlns:a16="http://schemas.microsoft.com/office/drawing/2014/main" id="{6BE86AB5-4E7A-5914-E419-6AFCB7D757AE}"/>
                    </a:ext>
                  </a:extLst>
                </p:cNvPr>
                <p:cNvPicPr/>
                <p:nvPr/>
              </p:nvPicPr>
              <p:blipFill>
                <a:blip r:embed="rId56"/>
                <a:stretch>
                  <a:fillRect/>
                </a:stretch>
              </p:blipFill>
              <p:spPr>
                <a:xfrm>
                  <a:off x="4109917" y="1819869"/>
                  <a:ext cx="191483" cy="49737"/>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5" name="Ink 24">
                  <a:extLst>
                    <a:ext uri="{FF2B5EF4-FFF2-40B4-BE49-F238E27FC236}">
                      <a16:creationId xmlns:a16="http://schemas.microsoft.com/office/drawing/2014/main" id="{DFA9C8B4-E495-96AB-01D8-A3A8C90176D7}"/>
                    </a:ext>
                  </a:extLst>
                </p14:cNvPr>
                <p14:cNvContentPartPr/>
                <p14:nvPr/>
              </p14:nvContentPartPr>
              <p14:xfrm>
                <a:off x="3883240" y="1551480"/>
                <a:ext cx="602280" cy="528480"/>
              </p14:xfrm>
            </p:contentPart>
          </mc:Choice>
          <mc:Fallback xmlns="">
            <p:pic>
              <p:nvPicPr>
                <p:cNvPr id="25" name="Ink 24">
                  <a:extLst>
                    <a:ext uri="{FF2B5EF4-FFF2-40B4-BE49-F238E27FC236}">
                      <a16:creationId xmlns:a16="http://schemas.microsoft.com/office/drawing/2014/main" id="{DFA9C8B4-E495-96AB-01D8-A3A8C90176D7}"/>
                    </a:ext>
                  </a:extLst>
                </p:cNvPr>
                <p:cNvPicPr/>
                <p:nvPr/>
              </p:nvPicPr>
              <p:blipFill>
                <a:blip r:embed="rId58"/>
                <a:stretch>
                  <a:fillRect/>
                </a:stretch>
              </p:blipFill>
              <p:spPr>
                <a:xfrm>
                  <a:off x="3869069" y="1537312"/>
                  <a:ext cx="630339" cy="556533"/>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6" name="Ink 25">
                  <a:extLst>
                    <a:ext uri="{FF2B5EF4-FFF2-40B4-BE49-F238E27FC236}">
                      <a16:creationId xmlns:a16="http://schemas.microsoft.com/office/drawing/2014/main" id="{6FCCD1A5-5B00-5F99-A922-3A5FA94F51FE}"/>
                    </a:ext>
                  </a:extLst>
                </p14:cNvPr>
                <p14:cNvContentPartPr/>
                <p14:nvPr/>
              </p14:nvContentPartPr>
              <p14:xfrm>
                <a:off x="5680360" y="1644360"/>
                <a:ext cx="25920" cy="284400"/>
              </p14:xfrm>
            </p:contentPart>
          </mc:Choice>
          <mc:Fallback xmlns="">
            <p:pic>
              <p:nvPicPr>
                <p:cNvPr id="26" name="Ink 25">
                  <a:extLst>
                    <a:ext uri="{FF2B5EF4-FFF2-40B4-BE49-F238E27FC236}">
                      <a16:creationId xmlns:a16="http://schemas.microsoft.com/office/drawing/2014/main" id="{6FCCD1A5-5B00-5F99-A922-3A5FA94F51FE}"/>
                    </a:ext>
                  </a:extLst>
                </p:cNvPr>
                <p:cNvPicPr/>
                <p:nvPr/>
              </p:nvPicPr>
              <p:blipFill>
                <a:blip r:embed="rId60"/>
                <a:stretch>
                  <a:fillRect/>
                </a:stretch>
              </p:blipFill>
              <p:spPr>
                <a:xfrm>
                  <a:off x="5666118" y="1630183"/>
                  <a:ext cx="54119" cy="312471"/>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7" name="Ink 26">
                  <a:extLst>
                    <a:ext uri="{FF2B5EF4-FFF2-40B4-BE49-F238E27FC236}">
                      <a16:creationId xmlns:a16="http://schemas.microsoft.com/office/drawing/2014/main" id="{001F747E-FDC1-C785-E298-7192564D4A79}"/>
                    </a:ext>
                  </a:extLst>
                </p14:cNvPr>
                <p14:cNvContentPartPr/>
                <p14:nvPr/>
              </p14:nvContentPartPr>
              <p14:xfrm>
                <a:off x="5658760" y="1643280"/>
                <a:ext cx="199800" cy="293760"/>
              </p14:xfrm>
            </p:contentPart>
          </mc:Choice>
          <mc:Fallback xmlns="">
            <p:pic>
              <p:nvPicPr>
                <p:cNvPr id="27" name="Ink 26">
                  <a:extLst>
                    <a:ext uri="{FF2B5EF4-FFF2-40B4-BE49-F238E27FC236}">
                      <a16:creationId xmlns:a16="http://schemas.microsoft.com/office/drawing/2014/main" id="{001F747E-FDC1-C785-E298-7192564D4A79}"/>
                    </a:ext>
                  </a:extLst>
                </p:cNvPr>
                <p:cNvPicPr/>
                <p:nvPr/>
              </p:nvPicPr>
              <p:blipFill>
                <a:blip r:embed="rId62"/>
                <a:stretch>
                  <a:fillRect/>
                </a:stretch>
              </p:blipFill>
              <p:spPr>
                <a:xfrm>
                  <a:off x="5644590" y="1629102"/>
                  <a:ext cx="227857" cy="321832"/>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8" name="Ink 27">
                  <a:extLst>
                    <a:ext uri="{FF2B5EF4-FFF2-40B4-BE49-F238E27FC236}">
                      <a16:creationId xmlns:a16="http://schemas.microsoft.com/office/drawing/2014/main" id="{8C18D3C3-B50F-BA3A-DBF7-2BD03C7C09A2}"/>
                    </a:ext>
                  </a:extLst>
                </p14:cNvPr>
                <p14:cNvContentPartPr/>
                <p14:nvPr/>
              </p14:nvContentPartPr>
              <p14:xfrm>
                <a:off x="5535640" y="1499640"/>
                <a:ext cx="599400" cy="563400"/>
              </p14:xfrm>
            </p:contentPart>
          </mc:Choice>
          <mc:Fallback xmlns="">
            <p:pic>
              <p:nvPicPr>
                <p:cNvPr id="28" name="Ink 27">
                  <a:extLst>
                    <a:ext uri="{FF2B5EF4-FFF2-40B4-BE49-F238E27FC236}">
                      <a16:creationId xmlns:a16="http://schemas.microsoft.com/office/drawing/2014/main" id="{8C18D3C3-B50F-BA3A-DBF7-2BD03C7C09A2}"/>
                    </a:ext>
                  </a:extLst>
                </p:cNvPr>
                <p:cNvPicPr/>
                <p:nvPr/>
              </p:nvPicPr>
              <p:blipFill>
                <a:blip r:embed="rId64"/>
                <a:stretch>
                  <a:fillRect/>
                </a:stretch>
              </p:blipFill>
              <p:spPr>
                <a:xfrm>
                  <a:off x="5521470" y="1485470"/>
                  <a:ext cx="627457" cy="591457"/>
                </a:xfrm>
                <a:prstGeom prst="rect">
                  <a:avLst/>
                </a:prstGeom>
              </p:spPr>
            </p:pic>
          </mc:Fallback>
        </mc:AlternateContent>
      </p:grpSp>
      <p:grpSp>
        <p:nvGrpSpPr>
          <p:cNvPr id="42" name="Group 41">
            <a:extLst>
              <a:ext uri="{FF2B5EF4-FFF2-40B4-BE49-F238E27FC236}">
                <a16:creationId xmlns:a16="http://schemas.microsoft.com/office/drawing/2014/main" id="{5AFE7550-6D47-87AC-8F5A-BB4A79880DC4}"/>
              </a:ext>
            </a:extLst>
          </p:cNvPr>
          <p:cNvGrpSpPr/>
          <p:nvPr/>
        </p:nvGrpSpPr>
        <p:grpSpPr>
          <a:xfrm>
            <a:off x="4647600" y="2324880"/>
            <a:ext cx="467280" cy="790200"/>
            <a:chOff x="4647600" y="2324880"/>
            <a:chExt cx="467280" cy="790200"/>
          </a:xfrm>
        </p:grpSpPr>
        <mc:AlternateContent xmlns:mc="http://schemas.openxmlformats.org/markup-compatibility/2006" xmlns:p14="http://schemas.microsoft.com/office/powerpoint/2010/main">
          <mc:Choice Requires="p14">
            <p:contentPart p14:bwMode="auto" r:id="rId65">
              <p14:nvContentPartPr>
                <p14:cNvPr id="32" name="Ink 31">
                  <a:extLst>
                    <a:ext uri="{FF2B5EF4-FFF2-40B4-BE49-F238E27FC236}">
                      <a16:creationId xmlns:a16="http://schemas.microsoft.com/office/drawing/2014/main" id="{E80BADFA-DA4B-9E22-B1B0-E7E5F9E61A1F}"/>
                    </a:ext>
                  </a:extLst>
                </p14:cNvPr>
                <p14:cNvContentPartPr/>
                <p14:nvPr/>
              </p14:nvContentPartPr>
              <p14:xfrm>
                <a:off x="5027760" y="2324880"/>
                <a:ext cx="87120" cy="790200"/>
              </p14:xfrm>
            </p:contentPart>
          </mc:Choice>
          <mc:Fallback xmlns="">
            <p:pic>
              <p:nvPicPr>
                <p:cNvPr id="32" name="Ink 31">
                  <a:extLst>
                    <a:ext uri="{FF2B5EF4-FFF2-40B4-BE49-F238E27FC236}">
                      <a16:creationId xmlns:a16="http://schemas.microsoft.com/office/drawing/2014/main" id="{E80BADFA-DA4B-9E22-B1B0-E7E5F9E61A1F}"/>
                    </a:ext>
                  </a:extLst>
                </p:cNvPr>
                <p:cNvPicPr/>
                <p:nvPr/>
              </p:nvPicPr>
              <p:blipFill>
                <a:blip r:embed="rId66"/>
                <a:stretch>
                  <a:fillRect/>
                </a:stretch>
              </p:blipFill>
              <p:spPr>
                <a:xfrm>
                  <a:off x="5009834" y="2306880"/>
                  <a:ext cx="122613" cy="8258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8" name="Ink 37">
                  <a:extLst>
                    <a:ext uri="{FF2B5EF4-FFF2-40B4-BE49-F238E27FC236}">
                      <a16:creationId xmlns:a16="http://schemas.microsoft.com/office/drawing/2014/main" id="{F8B913D1-E996-A7A8-B1D7-1640BD65FB3A}"/>
                    </a:ext>
                  </a:extLst>
                </p14:cNvPr>
                <p14:cNvContentPartPr/>
                <p14:nvPr/>
              </p14:nvContentPartPr>
              <p14:xfrm>
                <a:off x="4647600" y="2859120"/>
                <a:ext cx="169200" cy="43920"/>
              </p14:xfrm>
            </p:contentPart>
          </mc:Choice>
          <mc:Fallback xmlns="">
            <p:pic>
              <p:nvPicPr>
                <p:cNvPr id="38" name="Ink 37">
                  <a:extLst>
                    <a:ext uri="{FF2B5EF4-FFF2-40B4-BE49-F238E27FC236}">
                      <a16:creationId xmlns:a16="http://schemas.microsoft.com/office/drawing/2014/main" id="{F8B913D1-E996-A7A8-B1D7-1640BD65FB3A}"/>
                    </a:ext>
                  </a:extLst>
                </p:cNvPr>
                <p:cNvPicPr/>
                <p:nvPr/>
              </p:nvPicPr>
              <p:blipFill>
                <a:blip r:embed="rId68"/>
                <a:stretch>
                  <a:fillRect/>
                </a:stretch>
              </p:blipFill>
              <p:spPr>
                <a:xfrm>
                  <a:off x="4629600" y="2841120"/>
                  <a:ext cx="2048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9" name="Ink 38">
                  <a:extLst>
                    <a:ext uri="{FF2B5EF4-FFF2-40B4-BE49-F238E27FC236}">
                      <a16:creationId xmlns:a16="http://schemas.microsoft.com/office/drawing/2014/main" id="{401008D7-4A1B-F0A6-F384-2E3EDEA41710}"/>
                    </a:ext>
                  </a:extLst>
                </p14:cNvPr>
                <p14:cNvContentPartPr/>
                <p14:nvPr/>
              </p14:nvContentPartPr>
              <p14:xfrm>
                <a:off x="4652280" y="2898000"/>
                <a:ext cx="188280" cy="204840"/>
              </p14:xfrm>
            </p:contentPart>
          </mc:Choice>
          <mc:Fallback xmlns="">
            <p:pic>
              <p:nvPicPr>
                <p:cNvPr id="39" name="Ink 38">
                  <a:extLst>
                    <a:ext uri="{FF2B5EF4-FFF2-40B4-BE49-F238E27FC236}">
                      <a16:creationId xmlns:a16="http://schemas.microsoft.com/office/drawing/2014/main" id="{401008D7-4A1B-F0A6-F384-2E3EDEA41710}"/>
                    </a:ext>
                  </a:extLst>
                </p:cNvPr>
                <p:cNvPicPr/>
                <p:nvPr/>
              </p:nvPicPr>
              <p:blipFill>
                <a:blip r:embed="rId70"/>
                <a:stretch>
                  <a:fillRect/>
                </a:stretch>
              </p:blipFill>
              <p:spPr>
                <a:xfrm>
                  <a:off x="4634280" y="2880000"/>
                  <a:ext cx="223920" cy="240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1">
            <p14:nvContentPartPr>
              <p14:cNvPr id="15" name="Ink 14">
                <a:extLst>
                  <a:ext uri="{FF2B5EF4-FFF2-40B4-BE49-F238E27FC236}">
                    <a16:creationId xmlns:a16="http://schemas.microsoft.com/office/drawing/2014/main" id="{21B03741-61E2-50DF-911F-719BD7E3A645}"/>
                  </a:ext>
                </a:extLst>
              </p14:cNvPr>
              <p14:cNvContentPartPr/>
              <p14:nvPr/>
            </p14:nvContentPartPr>
            <p14:xfrm>
              <a:off x="7026840" y="2358360"/>
              <a:ext cx="62280" cy="660600"/>
            </p14:xfrm>
          </p:contentPart>
        </mc:Choice>
        <mc:Fallback xmlns="">
          <p:pic>
            <p:nvPicPr>
              <p:cNvPr id="15" name="Ink 14">
                <a:extLst>
                  <a:ext uri="{FF2B5EF4-FFF2-40B4-BE49-F238E27FC236}">
                    <a16:creationId xmlns:a16="http://schemas.microsoft.com/office/drawing/2014/main" id="{21B03741-61E2-50DF-911F-719BD7E3A645}"/>
                  </a:ext>
                </a:extLst>
              </p:cNvPr>
              <p:cNvPicPr/>
              <p:nvPr/>
            </p:nvPicPr>
            <p:blipFill>
              <a:blip r:embed="rId72"/>
              <a:stretch>
                <a:fillRect/>
              </a:stretch>
            </p:blipFill>
            <p:spPr>
              <a:xfrm>
                <a:off x="7008840" y="2340360"/>
                <a:ext cx="97920" cy="696240"/>
              </a:xfrm>
              <a:prstGeom prst="rect">
                <a:avLst/>
              </a:prstGeom>
            </p:spPr>
          </p:pic>
        </mc:Fallback>
      </mc:AlternateContent>
      <p:grpSp>
        <p:nvGrpSpPr>
          <p:cNvPr id="19" name="Group 18">
            <a:extLst>
              <a:ext uri="{FF2B5EF4-FFF2-40B4-BE49-F238E27FC236}">
                <a16:creationId xmlns:a16="http://schemas.microsoft.com/office/drawing/2014/main" id="{3A18FD29-B375-1F28-6560-391247C9B356}"/>
              </a:ext>
            </a:extLst>
          </p:cNvPr>
          <p:cNvGrpSpPr/>
          <p:nvPr/>
        </p:nvGrpSpPr>
        <p:grpSpPr>
          <a:xfrm>
            <a:off x="7387200" y="2689560"/>
            <a:ext cx="205920" cy="333720"/>
            <a:chOff x="7387200" y="2689560"/>
            <a:chExt cx="205920" cy="333720"/>
          </a:xfrm>
        </p:grpSpPr>
        <mc:AlternateContent xmlns:mc="http://schemas.openxmlformats.org/markup-compatibility/2006" xmlns:p14="http://schemas.microsoft.com/office/powerpoint/2010/main">
          <mc:Choice Requires="p14">
            <p:contentPart p14:bwMode="auto" r:id="rId73">
              <p14:nvContentPartPr>
                <p14:cNvPr id="16" name="Ink 15">
                  <a:extLst>
                    <a:ext uri="{FF2B5EF4-FFF2-40B4-BE49-F238E27FC236}">
                      <a16:creationId xmlns:a16="http://schemas.microsoft.com/office/drawing/2014/main" id="{8558DD42-512D-38EF-B418-64DE3AD25168}"/>
                    </a:ext>
                  </a:extLst>
                </p14:cNvPr>
                <p14:cNvContentPartPr/>
                <p14:nvPr/>
              </p14:nvContentPartPr>
              <p14:xfrm>
                <a:off x="7387200" y="2689560"/>
                <a:ext cx="178560" cy="12600"/>
              </p14:xfrm>
            </p:contentPart>
          </mc:Choice>
          <mc:Fallback xmlns="">
            <p:pic>
              <p:nvPicPr>
                <p:cNvPr id="16" name="Ink 15">
                  <a:extLst>
                    <a:ext uri="{FF2B5EF4-FFF2-40B4-BE49-F238E27FC236}">
                      <a16:creationId xmlns:a16="http://schemas.microsoft.com/office/drawing/2014/main" id="{8558DD42-512D-38EF-B418-64DE3AD25168}"/>
                    </a:ext>
                  </a:extLst>
                </p:cNvPr>
                <p:cNvPicPr/>
                <p:nvPr/>
              </p:nvPicPr>
              <p:blipFill>
                <a:blip r:embed="rId74"/>
                <a:stretch>
                  <a:fillRect/>
                </a:stretch>
              </p:blipFill>
              <p:spPr>
                <a:xfrm>
                  <a:off x="7369200" y="2671560"/>
                  <a:ext cx="2142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8" name="Ink 17">
                  <a:extLst>
                    <a:ext uri="{FF2B5EF4-FFF2-40B4-BE49-F238E27FC236}">
                      <a16:creationId xmlns:a16="http://schemas.microsoft.com/office/drawing/2014/main" id="{8153DC17-03DC-4E91-E338-3BD84831C815}"/>
                    </a:ext>
                  </a:extLst>
                </p14:cNvPr>
                <p14:cNvContentPartPr/>
                <p14:nvPr/>
              </p14:nvContentPartPr>
              <p14:xfrm>
                <a:off x="7402680" y="2722680"/>
                <a:ext cx="190440" cy="300600"/>
              </p14:xfrm>
            </p:contentPart>
          </mc:Choice>
          <mc:Fallback xmlns="">
            <p:pic>
              <p:nvPicPr>
                <p:cNvPr id="18" name="Ink 17">
                  <a:extLst>
                    <a:ext uri="{FF2B5EF4-FFF2-40B4-BE49-F238E27FC236}">
                      <a16:creationId xmlns:a16="http://schemas.microsoft.com/office/drawing/2014/main" id="{8153DC17-03DC-4E91-E338-3BD84831C815}"/>
                    </a:ext>
                  </a:extLst>
                </p:cNvPr>
                <p:cNvPicPr/>
                <p:nvPr/>
              </p:nvPicPr>
              <p:blipFill>
                <a:blip r:embed="rId76"/>
                <a:stretch>
                  <a:fillRect/>
                </a:stretch>
              </p:blipFill>
              <p:spPr>
                <a:xfrm>
                  <a:off x="7384646" y="2704658"/>
                  <a:ext cx="226148" cy="336283"/>
                </a:xfrm>
                <a:prstGeom prst="rect">
                  <a:avLst/>
                </a:prstGeom>
              </p:spPr>
            </p:pic>
          </mc:Fallback>
        </mc:AlternateContent>
      </p:grpSp>
      <p:grpSp>
        <p:nvGrpSpPr>
          <p:cNvPr id="48" name="Group 47">
            <a:extLst>
              <a:ext uri="{FF2B5EF4-FFF2-40B4-BE49-F238E27FC236}">
                <a16:creationId xmlns:a16="http://schemas.microsoft.com/office/drawing/2014/main" id="{B8398508-C535-D790-4FF5-E2CDDC8B96AF}"/>
              </a:ext>
            </a:extLst>
          </p:cNvPr>
          <p:cNvGrpSpPr/>
          <p:nvPr/>
        </p:nvGrpSpPr>
        <p:grpSpPr>
          <a:xfrm>
            <a:off x="5235480" y="2182320"/>
            <a:ext cx="1461960" cy="961560"/>
            <a:chOff x="5235480" y="2182320"/>
            <a:chExt cx="1461960" cy="961560"/>
          </a:xfrm>
        </p:grpSpPr>
        <mc:AlternateContent xmlns:mc="http://schemas.openxmlformats.org/markup-compatibility/2006" xmlns:p14="http://schemas.microsoft.com/office/powerpoint/2010/main">
          <mc:Choice Requires="p14">
            <p:contentPart p14:bwMode="auto" r:id="rId77">
              <p14:nvContentPartPr>
                <p14:cNvPr id="44" name="Ink 43">
                  <a:extLst>
                    <a:ext uri="{FF2B5EF4-FFF2-40B4-BE49-F238E27FC236}">
                      <a16:creationId xmlns:a16="http://schemas.microsoft.com/office/drawing/2014/main" id="{44AAE960-4CC3-93B0-9394-2A3A630710AA}"/>
                    </a:ext>
                  </a:extLst>
                </p14:cNvPr>
                <p14:cNvContentPartPr/>
                <p14:nvPr/>
              </p14:nvContentPartPr>
              <p14:xfrm>
                <a:off x="5235480" y="2182320"/>
                <a:ext cx="1405440" cy="961560"/>
              </p14:xfrm>
            </p:contentPart>
          </mc:Choice>
          <mc:Fallback xmlns="">
            <p:pic>
              <p:nvPicPr>
                <p:cNvPr id="44" name="Ink 43">
                  <a:extLst>
                    <a:ext uri="{FF2B5EF4-FFF2-40B4-BE49-F238E27FC236}">
                      <a16:creationId xmlns:a16="http://schemas.microsoft.com/office/drawing/2014/main" id="{44AAE960-4CC3-93B0-9394-2A3A630710AA}"/>
                    </a:ext>
                  </a:extLst>
                </p:cNvPr>
                <p:cNvPicPr/>
                <p:nvPr/>
              </p:nvPicPr>
              <p:blipFill>
                <a:blip r:embed="rId78"/>
                <a:stretch>
                  <a:fillRect/>
                </a:stretch>
              </p:blipFill>
              <p:spPr>
                <a:xfrm>
                  <a:off x="5217485" y="2164320"/>
                  <a:ext cx="1441071" cy="9972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6" name="Ink 45">
                  <a:extLst>
                    <a:ext uri="{FF2B5EF4-FFF2-40B4-BE49-F238E27FC236}">
                      <a16:creationId xmlns:a16="http://schemas.microsoft.com/office/drawing/2014/main" id="{076C135D-AE59-385B-B59D-DC7B1E212AB9}"/>
                    </a:ext>
                  </a:extLst>
                </p14:cNvPr>
                <p14:cNvContentPartPr/>
                <p14:nvPr/>
              </p14:nvContentPartPr>
              <p14:xfrm>
                <a:off x="6478920" y="2628720"/>
                <a:ext cx="167400" cy="22680"/>
              </p14:xfrm>
            </p:contentPart>
          </mc:Choice>
          <mc:Fallback xmlns="">
            <p:pic>
              <p:nvPicPr>
                <p:cNvPr id="46" name="Ink 45">
                  <a:extLst>
                    <a:ext uri="{FF2B5EF4-FFF2-40B4-BE49-F238E27FC236}">
                      <a16:creationId xmlns:a16="http://schemas.microsoft.com/office/drawing/2014/main" id="{076C135D-AE59-385B-B59D-DC7B1E212AB9}"/>
                    </a:ext>
                  </a:extLst>
                </p:cNvPr>
                <p:cNvPicPr/>
                <p:nvPr/>
              </p:nvPicPr>
              <p:blipFill>
                <a:blip r:embed="rId80"/>
                <a:stretch>
                  <a:fillRect/>
                </a:stretch>
              </p:blipFill>
              <p:spPr>
                <a:xfrm>
                  <a:off x="6460959" y="2610720"/>
                  <a:ext cx="202964"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7" name="Ink 46">
                  <a:extLst>
                    <a:ext uri="{FF2B5EF4-FFF2-40B4-BE49-F238E27FC236}">
                      <a16:creationId xmlns:a16="http://schemas.microsoft.com/office/drawing/2014/main" id="{8EB55C30-EA92-5D59-7508-F8B205FC0C9C}"/>
                    </a:ext>
                  </a:extLst>
                </p14:cNvPr>
                <p14:cNvContentPartPr/>
                <p14:nvPr/>
              </p14:nvContentPartPr>
              <p14:xfrm>
                <a:off x="6470640" y="2659680"/>
                <a:ext cx="226800" cy="261360"/>
              </p14:xfrm>
            </p:contentPart>
          </mc:Choice>
          <mc:Fallback xmlns="">
            <p:pic>
              <p:nvPicPr>
                <p:cNvPr id="47" name="Ink 46">
                  <a:extLst>
                    <a:ext uri="{FF2B5EF4-FFF2-40B4-BE49-F238E27FC236}">
                      <a16:creationId xmlns:a16="http://schemas.microsoft.com/office/drawing/2014/main" id="{8EB55C30-EA92-5D59-7508-F8B205FC0C9C}"/>
                    </a:ext>
                  </a:extLst>
                </p:cNvPr>
                <p:cNvPicPr/>
                <p:nvPr/>
              </p:nvPicPr>
              <p:blipFill>
                <a:blip r:embed="rId82"/>
                <a:stretch>
                  <a:fillRect/>
                </a:stretch>
              </p:blipFill>
              <p:spPr>
                <a:xfrm>
                  <a:off x="6452640" y="2641680"/>
                  <a:ext cx="262440" cy="297000"/>
                </a:xfrm>
                <a:prstGeom prst="rect">
                  <a:avLst/>
                </a:prstGeom>
              </p:spPr>
            </p:pic>
          </mc:Fallback>
        </mc:AlternateContent>
      </p:grpSp>
      <p:sp>
        <p:nvSpPr>
          <p:cNvPr id="50" name="TextBox 49">
            <a:extLst>
              <a:ext uri="{FF2B5EF4-FFF2-40B4-BE49-F238E27FC236}">
                <a16:creationId xmlns:a16="http://schemas.microsoft.com/office/drawing/2014/main" id="{C1720B2D-0226-AA54-413C-FEFCCE868891}"/>
              </a:ext>
            </a:extLst>
          </p:cNvPr>
          <p:cNvSpPr txBox="1"/>
          <p:nvPr/>
        </p:nvSpPr>
        <p:spPr>
          <a:xfrm>
            <a:off x="714000" y="1341065"/>
            <a:ext cx="6255600" cy="369332"/>
          </a:xfrm>
          <a:prstGeom prst="rect">
            <a:avLst/>
          </a:prstGeom>
          <a:noFill/>
        </p:spPr>
        <p:txBody>
          <a:bodyPr wrap="square">
            <a:spAutoFit/>
          </a:bodyPr>
          <a:lstStyle/>
          <a:p>
            <a:r>
              <a:rPr lang="en-US" sz="1800" dirty="0">
                <a:solidFill>
                  <a:schemeClr val="bg1"/>
                </a:solidFill>
                <a:latin typeface="Montserrat SemiBold" pitchFamily="2" charset="0"/>
              </a:rPr>
              <a:t>MST = 5 5 5 = 15 pts!</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1996886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199</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5. Let’s Play A Game!</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5" name="TextBox 4">
            <a:extLst>
              <a:ext uri="{FF2B5EF4-FFF2-40B4-BE49-F238E27FC236}">
                <a16:creationId xmlns:a16="http://schemas.microsoft.com/office/drawing/2014/main" id="{3CCA8E75-41B6-0AC7-4607-769DEBAFB7BE}"/>
              </a:ext>
            </a:extLst>
          </p:cNvPr>
          <p:cNvSpPr txBox="1"/>
          <p:nvPr/>
        </p:nvSpPr>
        <p:spPr>
          <a:xfrm>
            <a:off x="714000" y="1341065"/>
            <a:ext cx="6896400" cy="646331"/>
          </a:xfrm>
          <a:prstGeom prst="rect">
            <a:avLst/>
          </a:prstGeom>
          <a:noFill/>
        </p:spPr>
        <p:txBody>
          <a:bodyPr wrap="square">
            <a:spAutoFit/>
          </a:bodyPr>
          <a:lstStyle/>
          <a:p>
            <a:r>
              <a:rPr lang="en-US" sz="1800" dirty="0">
                <a:solidFill>
                  <a:schemeClr val="bg1"/>
                </a:solidFill>
                <a:latin typeface="Montserrat SemiBold" pitchFamily="2" charset="0"/>
              </a:rPr>
              <a:t>However, do note that this solution is just a heuristic and the actual optimal solution is NP-hard!</a:t>
            </a:r>
          </a:p>
        </p:txBody>
      </p:sp>
      <p:sp>
        <p:nvSpPr>
          <p:cNvPr id="2" name="TextBox 1">
            <a:extLst>
              <a:ext uri="{FF2B5EF4-FFF2-40B4-BE49-F238E27FC236}">
                <a16:creationId xmlns:a16="http://schemas.microsoft.com/office/drawing/2014/main" id="{CA71A204-FCCC-329D-4DA0-47159BBB8238}"/>
              </a:ext>
            </a:extLst>
          </p:cNvPr>
          <p:cNvSpPr txBox="1"/>
          <p:nvPr/>
        </p:nvSpPr>
        <p:spPr>
          <a:xfrm>
            <a:off x="714000" y="2080571"/>
            <a:ext cx="7713300" cy="338554"/>
          </a:xfrm>
          <a:prstGeom prst="rect">
            <a:avLst/>
          </a:prstGeom>
          <a:noFill/>
        </p:spPr>
        <p:txBody>
          <a:bodyPr wrap="square">
            <a:spAutoFit/>
          </a:bodyPr>
          <a:lstStyle/>
          <a:p>
            <a:r>
              <a:rPr lang="en-US" sz="1600" i="1" dirty="0">
                <a:solidFill>
                  <a:schemeClr val="tx1">
                    <a:lumMod val="50000"/>
                    <a:lumOff val="50000"/>
                  </a:schemeClr>
                </a:solidFill>
                <a:latin typeface="Montserrat SemiBold" pitchFamily="2" charset="0"/>
                <a:sym typeface="Wingdings" panose="05000000000000000000" pitchFamily="2" charset="2"/>
              </a:rPr>
              <a:t> Perhaps consider complete Search + minimax</a:t>
            </a:r>
            <a:endParaRPr lang="en-US" sz="1600" i="1" dirty="0">
              <a:solidFill>
                <a:schemeClr val="tx1">
                  <a:lumMod val="50000"/>
                  <a:lumOff val="50000"/>
                </a:schemeClr>
              </a:solidFill>
              <a:latin typeface="Montserrat SemiBold" pitchFamily="2" charset="0"/>
            </a:endParaRPr>
          </a:p>
        </p:txBody>
      </p:sp>
    </p:spTree>
    <p:extLst>
      <p:ext uri="{BB962C8B-B14F-4D97-AF65-F5344CB8AC3E}">
        <p14:creationId xmlns:p14="http://schemas.microsoft.com/office/powerpoint/2010/main" val="3963999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9" name="Google Shape;379;p39"/>
          <p:cNvSpPr txBox="1">
            <a:spLocks noGrp="1"/>
          </p:cNvSpPr>
          <p:nvPr>
            <p:ph type="title"/>
          </p:nvPr>
        </p:nvSpPr>
        <p:spPr>
          <a:xfrm>
            <a:off x="1544026" y="1762715"/>
            <a:ext cx="6055398" cy="91536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solidFill>
                  <a:schemeClr val="lt1"/>
                </a:solidFill>
              </a:rPr>
              <a:t>Check In</a:t>
            </a:r>
            <a:endParaRPr sz="4800" dirty="0">
              <a:solidFill>
                <a:schemeClr val="lt1"/>
              </a:solidFill>
            </a:endParaRPr>
          </a:p>
        </p:txBody>
      </p:sp>
      <p:sp>
        <p:nvSpPr>
          <p:cNvPr id="380" name="Google Shape;380;p39"/>
          <p:cNvSpPr txBox="1">
            <a:spLocks noGrp="1"/>
          </p:cNvSpPr>
          <p:nvPr>
            <p:ph type="subTitle" idx="1"/>
          </p:nvPr>
        </p:nvSpPr>
        <p:spPr>
          <a:xfrm>
            <a:off x="1928225" y="2804815"/>
            <a:ext cx="5286999" cy="4700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i="1" dirty="0"/>
              <a:t>PS7</a:t>
            </a:r>
            <a:endParaRPr sz="2000" i="1" dirty="0"/>
          </a:p>
        </p:txBody>
      </p:sp>
      <p:sp>
        <p:nvSpPr>
          <p:cNvPr id="382" name="Google Shape;382;p39"/>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a:t>
            </a:fld>
            <a:endParaRPr/>
          </a:p>
        </p:txBody>
      </p:sp>
    </p:spTree>
    <p:extLst>
      <p:ext uri="{BB962C8B-B14F-4D97-AF65-F5344CB8AC3E}">
        <p14:creationId xmlns:p14="http://schemas.microsoft.com/office/powerpoint/2010/main" val="2409068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3A728B-C911-FC40-DCBA-F9B210E931FC}"/>
              </a:ext>
            </a:extLst>
          </p:cNvPr>
          <p:cNvSpPr>
            <a:spLocks noGrp="1"/>
          </p:cNvSpPr>
          <p:nvPr>
            <p:ph type="sldNum" idx="12"/>
          </p:nvPr>
        </p:nvSpPr>
        <p:spPr/>
        <p:txBody>
          <a:bodyPr>
            <a:normAutofit fontScale="92500" lnSpcReduction="10000"/>
          </a:bodyPr>
          <a:lstStyle/>
          <a:p>
            <a:pPr marL="0" lvl="0" indent="0" algn="ctr" rtl="0">
              <a:spcBef>
                <a:spcPts val="0"/>
              </a:spcBef>
              <a:spcAft>
                <a:spcPts val="0"/>
              </a:spcAft>
              <a:buNone/>
            </a:pPr>
            <a:fld id="{00000000-1234-1234-1234-123412341234}" type="slidenum">
              <a:rPr lang="en" smtClean="0"/>
              <a:t>20</a:t>
            </a:fld>
            <a:endParaRPr lang="en"/>
          </a:p>
        </p:txBody>
      </p:sp>
      <p:sp>
        <p:nvSpPr>
          <p:cNvPr id="8" name="Title 7">
            <a:extLst>
              <a:ext uri="{FF2B5EF4-FFF2-40B4-BE49-F238E27FC236}">
                <a16:creationId xmlns:a16="http://schemas.microsoft.com/office/drawing/2014/main" id="{7C28AF71-785A-16DF-B729-4A1048588926}"/>
              </a:ext>
            </a:extLst>
          </p:cNvPr>
          <p:cNvSpPr>
            <a:spLocks noGrp="1"/>
          </p:cNvSpPr>
          <p:nvPr>
            <p:ph type="title"/>
          </p:nvPr>
        </p:nvSpPr>
        <p:spPr/>
        <p:txBody>
          <a:bodyPr/>
          <a:lstStyle/>
          <a:p>
            <a:r>
              <a:rPr lang="en-US" sz="3200" dirty="0"/>
              <a:t>Quick Union (Disjoint Sets)</a:t>
            </a:r>
            <a:endParaRPr lang="en-SG" sz="3200" dirty="0"/>
          </a:p>
        </p:txBody>
      </p:sp>
      <p:sp>
        <p:nvSpPr>
          <p:cNvPr id="9" name="Google Shape;337;p36">
            <a:extLst>
              <a:ext uri="{FF2B5EF4-FFF2-40B4-BE49-F238E27FC236}">
                <a16:creationId xmlns:a16="http://schemas.microsoft.com/office/drawing/2014/main" id="{526FDEB3-6F4B-61B0-2E6F-A96D55B634F6}"/>
              </a:ext>
            </a:extLst>
          </p:cNvPr>
          <p:cNvSpPr txBox="1">
            <a:spLocks/>
          </p:cNvSpPr>
          <p:nvPr/>
        </p:nvSpPr>
        <p:spPr>
          <a:xfrm>
            <a:off x="714000" y="1217859"/>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Goal: </a:t>
            </a:r>
            <a:r>
              <a:rPr lang="en-US" sz="2000" dirty="0" err="1">
                <a:solidFill>
                  <a:schemeClr val="lt1"/>
                </a:solidFill>
                <a:latin typeface="Montserrat SemiBold" pitchFamily="2" charset="0"/>
                <a:ea typeface="Roboto" panose="02000000000000000000" pitchFamily="2" charset="0"/>
              </a:rPr>
              <a:t>Optimise</a:t>
            </a:r>
            <a:r>
              <a:rPr lang="en-US" sz="2000" dirty="0">
                <a:solidFill>
                  <a:schemeClr val="lt1"/>
                </a:solidFill>
                <a:latin typeface="Montserrat SemiBold" pitchFamily="2" charset="0"/>
                <a:ea typeface="Roboto" panose="02000000000000000000" pitchFamily="2" charset="0"/>
              </a:rPr>
              <a:t> Union</a:t>
            </a:r>
          </a:p>
        </p:txBody>
      </p:sp>
      <p:sp>
        <p:nvSpPr>
          <p:cNvPr id="29" name="Google Shape;337;p36">
            <a:extLst>
              <a:ext uri="{FF2B5EF4-FFF2-40B4-BE49-F238E27FC236}">
                <a16:creationId xmlns:a16="http://schemas.microsoft.com/office/drawing/2014/main" id="{D8F7623A-014B-4977-B33E-C4DB97DE833A}"/>
              </a:ext>
            </a:extLst>
          </p:cNvPr>
          <p:cNvSpPr txBox="1">
            <a:spLocks/>
          </p:cNvSpPr>
          <p:nvPr/>
        </p:nvSpPr>
        <p:spPr>
          <a:xfrm>
            <a:off x="714000" y="1948044"/>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Runtime:  Union = O(n),   Find = O(n)</a:t>
            </a:r>
          </a:p>
        </p:txBody>
      </p:sp>
      <p:sp>
        <p:nvSpPr>
          <p:cNvPr id="4" name="Rectangle: Rounded Corners 3">
            <a:extLst>
              <a:ext uri="{FF2B5EF4-FFF2-40B4-BE49-F238E27FC236}">
                <a16:creationId xmlns:a16="http://schemas.microsoft.com/office/drawing/2014/main" id="{112C851A-A16E-4CEA-8F89-833AED111DCA}"/>
              </a:ext>
            </a:extLst>
          </p:cNvPr>
          <p:cNvSpPr/>
          <p:nvPr/>
        </p:nvSpPr>
        <p:spPr>
          <a:xfrm>
            <a:off x="2089052" y="1948044"/>
            <a:ext cx="1849902" cy="46410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6" name="Picture 5">
            <a:extLst>
              <a:ext uri="{FF2B5EF4-FFF2-40B4-BE49-F238E27FC236}">
                <a16:creationId xmlns:a16="http://schemas.microsoft.com/office/drawing/2014/main" id="{96B4DF49-7AD7-E12F-3CB2-B1CAE7FBED46}"/>
              </a:ext>
            </a:extLst>
          </p:cNvPr>
          <p:cNvPicPr>
            <a:picLocks noChangeAspect="1"/>
          </p:cNvPicPr>
          <p:nvPr/>
        </p:nvPicPr>
        <p:blipFill>
          <a:blip r:embed="rId2"/>
          <a:stretch>
            <a:fillRect/>
          </a:stretch>
        </p:blipFill>
        <p:spPr>
          <a:xfrm>
            <a:off x="1938578" y="2485654"/>
            <a:ext cx="2686425" cy="2657846"/>
          </a:xfrm>
          <a:prstGeom prst="rect">
            <a:avLst/>
          </a:prstGeom>
        </p:spPr>
      </p:pic>
    </p:spTree>
    <p:extLst>
      <p:ext uri="{BB962C8B-B14F-4D97-AF65-F5344CB8AC3E}">
        <p14:creationId xmlns:p14="http://schemas.microsoft.com/office/powerpoint/2010/main" val="1632202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200</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6. Espionage</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5" name="TextBox 4">
            <a:extLst>
              <a:ext uri="{FF2B5EF4-FFF2-40B4-BE49-F238E27FC236}">
                <a16:creationId xmlns:a16="http://schemas.microsoft.com/office/drawing/2014/main" id="{3CCA8E75-41B6-0AC7-4607-769DEBAFB7BE}"/>
              </a:ext>
            </a:extLst>
          </p:cNvPr>
          <p:cNvSpPr txBox="1"/>
          <p:nvPr/>
        </p:nvSpPr>
        <p:spPr>
          <a:xfrm>
            <a:off x="714000" y="1341065"/>
            <a:ext cx="7845800" cy="3416320"/>
          </a:xfrm>
          <a:prstGeom prst="rect">
            <a:avLst/>
          </a:prstGeom>
          <a:solidFill>
            <a:srgbClr val="1E1E1E"/>
          </a:solidFill>
        </p:spPr>
        <p:txBody>
          <a:bodyPr wrap="square">
            <a:spAutoFit/>
          </a:bodyPr>
          <a:lstStyle/>
          <a:p>
            <a:r>
              <a:rPr lang="en-US" sz="1800" dirty="0">
                <a:solidFill>
                  <a:schemeClr val="bg1"/>
                </a:solidFill>
                <a:latin typeface="Montserrat SemiBold" pitchFamily="2" charset="0"/>
              </a:rPr>
              <a:t>You need to encrypt your message by inserting additional edges (with integer weights) to your tree. The resulting graph, which represents the encrypted message, must satisfy the following properties:</a:t>
            </a:r>
          </a:p>
          <a:p>
            <a:pPr marL="285750" indent="-285750">
              <a:buClr>
                <a:schemeClr val="bg1"/>
              </a:buClr>
              <a:buFontTx/>
              <a:buChar char="-"/>
            </a:pPr>
            <a:r>
              <a:rPr lang="en-US" sz="1800" dirty="0">
                <a:solidFill>
                  <a:schemeClr val="bg1"/>
                </a:solidFill>
                <a:latin typeface="Montserrat SemiBold" pitchFamily="2" charset="0"/>
              </a:rPr>
              <a:t>The resulting graph is a complete graph of N vertices</a:t>
            </a:r>
          </a:p>
          <a:p>
            <a:pPr marL="285750" indent="-285750">
              <a:buClr>
                <a:schemeClr val="bg1"/>
              </a:buClr>
              <a:buFontTx/>
              <a:buChar char="-"/>
            </a:pPr>
            <a:r>
              <a:rPr lang="en-US" sz="1800" dirty="0">
                <a:solidFill>
                  <a:schemeClr val="bg1"/>
                </a:solidFill>
                <a:latin typeface="Montserrat SemiBold" pitchFamily="2" charset="0"/>
              </a:rPr>
              <a:t>The initial tree is the unique MST of the resulting graph.</a:t>
            </a:r>
          </a:p>
          <a:p>
            <a:pPr>
              <a:buClr>
                <a:schemeClr val="bg1"/>
              </a:buClr>
            </a:pPr>
            <a:r>
              <a:rPr lang="en-US" sz="1800" dirty="0">
                <a:solidFill>
                  <a:schemeClr val="bg1"/>
                </a:solidFill>
                <a:latin typeface="Montserrat SemiBold" pitchFamily="2" charset="0"/>
              </a:rPr>
              <a:t>The cost of the encryption process is defined as the sum of the weights of the additional edges that are inserted into the graph during the encryption process.</a:t>
            </a:r>
          </a:p>
          <a:p>
            <a:pPr>
              <a:buClr>
                <a:schemeClr val="bg1"/>
              </a:buClr>
            </a:pPr>
            <a:r>
              <a:rPr lang="en-US" sz="1800" dirty="0">
                <a:solidFill>
                  <a:schemeClr val="bg1"/>
                </a:solidFill>
                <a:latin typeface="Montserrat SemiBold" pitchFamily="2" charset="0"/>
              </a:rPr>
              <a:t>Given the initial message, which consists of the number of vertices in the tree, N, and a list of N − 1 edges of the tree, output the minimum possible cost of encrypting this message.</a:t>
            </a:r>
          </a:p>
        </p:txBody>
      </p:sp>
    </p:spTree>
    <p:extLst>
      <p:ext uri="{BB962C8B-B14F-4D97-AF65-F5344CB8AC3E}">
        <p14:creationId xmlns:p14="http://schemas.microsoft.com/office/powerpoint/2010/main" val="319942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201</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6. Espionage</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 name="Oval 1">
            <a:extLst>
              <a:ext uri="{FF2B5EF4-FFF2-40B4-BE49-F238E27FC236}">
                <a16:creationId xmlns:a16="http://schemas.microsoft.com/office/drawing/2014/main" id="{527CCCB1-E1EE-717C-994B-F6A9F5F886FA}"/>
              </a:ext>
            </a:extLst>
          </p:cNvPr>
          <p:cNvSpPr/>
          <p:nvPr/>
        </p:nvSpPr>
        <p:spPr>
          <a:xfrm>
            <a:off x="4365606" y="1347907"/>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1</a:t>
            </a:r>
            <a:endParaRPr lang="en-SG" sz="1600" dirty="0">
              <a:latin typeface="Montserrat SemiBold" pitchFamily="2" charset="0"/>
            </a:endParaRPr>
          </a:p>
        </p:txBody>
      </p:sp>
      <p:sp>
        <p:nvSpPr>
          <p:cNvPr id="3" name="Oval 2">
            <a:extLst>
              <a:ext uri="{FF2B5EF4-FFF2-40B4-BE49-F238E27FC236}">
                <a16:creationId xmlns:a16="http://schemas.microsoft.com/office/drawing/2014/main" id="{D1096CCE-4081-09BF-FB2D-F071F975445E}"/>
              </a:ext>
            </a:extLst>
          </p:cNvPr>
          <p:cNvSpPr/>
          <p:nvPr/>
        </p:nvSpPr>
        <p:spPr>
          <a:xfrm>
            <a:off x="4365606" y="2751282"/>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0</a:t>
            </a:r>
            <a:endParaRPr lang="en-SG" sz="1600" dirty="0">
              <a:latin typeface="Montserrat SemiBold" pitchFamily="2" charset="0"/>
            </a:endParaRPr>
          </a:p>
        </p:txBody>
      </p:sp>
      <p:sp>
        <p:nvSpPr>
          <p:cNvPr id="4" name="Oval 3">
            <a:extLst>
              <a:ext uri="{FF2B5EF4-FFF2-40B4-BE49-F238E27FC236}">
                <a16:creationId xmlns:a16="http://schemas.microsoft.com/office/drawing/2014/main" id="{CED51362-F318-FB86-C902-EB86AE8BAEEC}"/>
              </a:ext>
            </a:extLst>
          </p:cNvPr>
          <p:cNvSpPr/>
          <p:nvPr/>
        </p:nvSpPr>
        <p:spPr>
          <a:xfrm>
            <a:off x="2659013" y="3792597"/>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2</a:t>
            </a:r>
            <a:endParaRPr lang="en-SG" sz="1600" dirty="0">
              <a:latin typeface="Montserrat SemiBold" pitchFamily="2" charset="0"/>
            </a:endParaRPr>
          </a:p>
        </p:txBody>
      </p:sp>
      <p:sp>
        <p:nvSpPr>
          <p:cNvPr id="5" name="Oval 4">
            <a:extLst>
              <a:ext uri="{FF2B5EF4-FFF2-40B4-BE49-F238E27FC236}">
                <a16:creationId xmlns:a16="http://schemas.microsoft.com/office/drawing/2014/main" id="{118D9D43-EFB0-81BE-4040-D7AAAA38722F}"/>
              </a:ext>
            </a:extLst>
          </p:cNvPr>
          <p:cNvSpPr/>
          <p:nvPr/>
        </p:nvSpPr>
        <p:spPr>
          <a:xfrm>
            <a:off x="6065161" y="3792597"/>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3</a:t>
            </a:r>
            <a:endParaRPr lang="en-SG" sz="1600" dirty="0">
              <a:latin typeface="Montserrat SemiBold" pitchFamily="2" charset="0"/>
            </a:endParaRPr>
          </a:p>
        </p:txBody>
      </p:sp>
      <p:cxnSp>
        <p:nvCxnSpPr>
          <p:cNvPr id="7" name="Straight Connector 6">
            <a:extLst>
              <a:ext uri="{FF2B5EF4-FFF2-40B4-BE49-F238E27FC236}">
                <a16:creationId xmlns:a16="http://schemas.microsoft.com/office/drawing/2014/main" id="{C41F0AC7-B31A-764C-B3DA-2A45D3B7005D}"/>
              </a:ext>
            </a:extLst>
          </p:cNvPr>
          <p:cNvCxnSpPr>
            <a:cxnSpLocks/>
            <a:stCxn id="2" idx="4"/>
            <a:endCxn id="3" idx="0"/>
          </p:cNvCxnSpPr>
          <p:nvPr/>
        </p:nvCxnSpPr>
        <p:spPr>
          <a:xfrm>
            <a:off x="4577696" y="1772087"/>
            <a:ext cx="0" cy="97919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477D8F-E5D1-BFAA-A338-72DBA0F6899B}"/>
              </a:ext>
            </a:extLst>
          </p:cNvPr>
          <p:cNvCxnSpPr>
            <a:cxnSpLocks/>
            <a:stCxn id="4" idx="6"/>
            <a:endCxn id="5" idx="2"/>
          </p:cNvCxnSpPr>
          <p:nvPr/>
        </p:nvCxnSpPr>
        <p:spPr>
          <a:xfrm>
            <a:off x="3083193" y="4004687"/>
            <a:ext cx="2981968"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Google Shape;336;p36">
            <a:extLst>
              <a:ext uri="{FF2B5EF4-FFF2-40B4-BE49-F238E27FC236}">
                <a16:creationId xmlns:a16="http://schemas.microsoft.com/office/drawing/2014/main" id="{BF92FCF9-A406-7EC8-1A2D-77B62C1CFDAA}"/>
              </a:ext>
            </a:extLst>
          </p:cNvPr>
          <p:cNvSpPr txBox="1">
            <a:spLocks/>
          </p:cNvSpPr>
          <p:nvPr/>
        </p:nvSpPr>
        <p:spPr>
          <a:xfrm>
            <a:off x="4420688" y="4044747"/>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7</a:t>
            </a:r>
          </a:p>
        </p:txBody>
      </p:sp>
      <p:sp>
        <p:nvSpPr>
          <p:cNvPr id="16" name="Google Shape;336;p36">
            <a:extLst>
              <a:ext uri="{FF2B5EF4-FFF2-40B4-BE49-F238E27FC236}">
                <a16:creationId xmlns:a16="http://schemas.microsoft.com/office/drawing/2014/main" id="{084BA3F3-D141-5CF3-0D69-6351A7D05421}"/>
              </a:ext>
            </a:extLst>
          </p:cNvPr>
          <p:cNvSpPr txBox="1">
            <a:spLocks/>
          </p:cNvSpPr>
          <p:nvPr/>
        </p:nvSpPr>
        <p:spPr>
          <a:xfrm>
            <a:off x="3535238" y="3073283"/>
            <a:ext cx="42418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12</a:t>
            </a:r>
          </a:p>
        </p:txBody>
      </p:sp>
      <p:cxnSp>
        <p:nvCxnSpPr>
          <p:cNvPr id="58" name="Straight Connector 57">
            <a:extLst>
              <a:ext uri="{FF2B5EF4-FFF2-40B4-BE49-F238E27FC236}">
                <a16:creationId xmlns:a16="http://schemas.microsoft.com/office/drawing/2014/main" id="{90505275-A2E8-1568-5319-4243F4756E44}"/>
              </a:ext>
            </a:extLst>
          </p:cNvPr>
          <p:cNvCxnSpPr>
            <a:cxnSpLocks/>
            <a:stCxn id="4" idx="7"/>
            <a:endCxn id="3" idx="3"/>
          </p:cNvCxnSpPr>
          <p:nvPr/>
        </p:nvCxnSpPr>
        <p:spPr>
          <a:xfrm flipV="1">
            <a:off x="3021073" y="3113342"/>
            <a:ext cx="1406653" cy="74137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Google Shape;336;p36">
            <a:extLst>
              <a:ext uri="{FF2B5EF4-FFF2-40B4-BE49-F238E27FC236}">
                <a16:creationId xmlns:a16="http://schemas.microsoft.com/office/drawing/2014/main" id="{BB586693-7181-156C-0000-04239D834934}"/>
              </a:ext>
            </a:extLst>
          </p:cNvPr>
          <p:cNvSpPr txBox="1">
            <a:spLocks/>
          </p:cNvSpPr>
          <p:nvPr/>
        </p:nvSpPr>
        <p:spPr>
          <a:xfrm>
            <a:off x="4585743" y="2089654"/>
            <a:ext cx="424177"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16</a:t>
            </a:r>
          </a:p>
        </p:txBody>
      </p:sp>
    </p:spTree>
    <p:extLst>
      <p:ext uri="{BB962C8B-B14F-4D97-AF65-F5344CB8AC3E}">
        <p14:creationId xmlns:p14="http://schemas.microsoft.com/office/powerpoint/2010/main" val="3710981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202</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6. Espionage</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344689"/>
            <a:ext cx="2157103"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2000" dirty="0">
                <a:latin typeface="Montserrat SemiBold" pitchFamily="2" charset="0"/>
              </a:rPr>
              <a:t>13 + 17 + 17 = 47</a:t>
            </a:r>
          </a:p>
        </p:txBody>
      </p:sp>
      <p:sp>
        <p:nvSpPr>
          <p:cNvPr id="2" name="Oval 1">
            <a:extLst>
              <a:ext uri="{FF2B5EF4-FFF2-40B4-BE49-F238E27FC236}">
                <a16:creationId xmlns:a16="http://schemas.microsoft.com/office/drawing/2014/main" id="{527CCCB1-E1EE-717C-994B-F6A9F5F886FA}"/>
              </a:ext>
            </a:extLst>
          </p:cNvPr>
          <p:cNvSpPr/>
          <p:nvPr/>
        </p:nvSpPr>
        <p:spPr>
          <a:xfrm>
            <a:off x="4365606" y="1347907"/>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1</a:t>
            </a:r>
            <a:endParaRPr lang="en-SG" sz="1600" dirty="0">
              <a:latin typeface="Montserrat SemiBold" pitchFamily="2" charset="0"/>
            </a:endParaRPr>
          </a:p>
        </p:txBody>
      </p:sp>
      <p:sp>
        <p:nvSpPr>
          <p:cNvPr id="3" name="Oval 2">
            <a:extLst>
              <a:ext uri="{FF2B5EF4-FFF2-40B4-BE49-F238E27FC236}">
                <a16:creationId xmlns:a16="http://schemas.microsoft.com/office/drawing/2014/main" id="{D1096CCE-4081-09BF-FB2D-F071F975445E}"/>
              </a:ext>
            </a:extLst>
          </p:cNvPr>
          <p:cNvSpPr/>
          <p:nvPr/>
        </p:nvSpPr>
        <p:spPr>
          <a:xfrm>
            <a:off x="4365606" y="2751282"/>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0</a:t>
            </a:r>
            <a:endParaRPr lang="en-SG" sz="1600" dirty="0">
              <a:latin typeface="Montserrat SemiBold" pitchFamily="2" charset="0"/>
            </a:endParaRPr>
          </a:p>
        </p:txBody>
      </p:sp>
      <p:sp>
        <p:nvSpPr>
          <p:cNvPr id="4" name="Oval 3">
            <a:extLst>
              <a:ext uri="{FF2B5EF4-FFF2-40B4-BE49-F238E27FC236}">
                <a16:creationId xmlns:a16="http://schemas.microsoft.com/office/drawing/2014/main" id="{CED51362-F318-FB86-C902-EB86AE8BAEEC}"/>
              </a:ext>
            </a:extLst>
          </p:cNvPr>
          <p:cNvSpPr/>
          <p:nvPr/>
        </p:nvSpPr>
        <p:spPr>
          <a:xfrm>
            <a:off x="2659013" y="3792597"/>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2</a:t>
            </a:r>
            <a:endParaRPr lang="en-SG" sz="1600" dirty="0">
              <a:latin typeface="Montserrat SemiBold" pitchFamily="2" charset="0"/>
            </a:endParaRPr>
          </a:p>
        </p:txBody>
      </p:sp>
      <p:sp>
        <p:nvSpPr>
          <p:cNvPr id="5" name="Oval 4">
            <a:extLst>
              <a:ext uri="{FF2B5EF4-FFF2-40B4-BE49-F238E27FC236}">
                <a16:creationId xmlns:a16="http://schemas.microsoft.com/office/drawing/2014/main" id="{118D9D43-EFB0-81BE-4040-D7AAAA38722F}"/>
              </a:ext>
            </a:extLst>
          </p:cNvPr>
          <p:cNvSpPr/>
          <p:nvPr/>
        </p:nvSpPr>
        <p:spPr>
          <a:xfrm>
            <a:off x="6065161" y="3792597"/>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3</a:t>
            </a:r>
            <a:endParaRPr lang="en-SG" sz="1600" dirty="0">
              <a:latin typeface="Montserrat SemiBold" pitchFamily="2" charset="0"/>
            </a:endParaRPr>
          </a:p>
        </p:txBody>
      </p:sp>
      <p:cxnSp>
        <p:nvCxnSpPr>
          <p:cNvPr id="7" name="Straight Connector 6">
            <a:extLst>
              <a:ext uri="{FF2B5EF4-FFF2-40B4-BE49-F238E27FC236}">
                <a16:creationId xmlns:a16="http://schemas.microsoft.com/office/drawing/2014/main" id="{C41F0AC7-B31A-764C-B3DA-2A45D3B7005D}"/>
              </a:ext>
            </a:extLst>
          </p:cNvPr>
          <p:cNvCxnSpPr>
            <a:cxnSpLocks/>
            <a:stCxn id="2" idx="4"/>
            <a:endCxn id="3" idx="0"/>
          </p:cNvCxnSpPr>
          <p:nvPr/>
        </p:nvCxnSpPr>
        <p:spPr>
          <a:xfrm>
            <a:off x="4577696" y="1772087"/>
            <a:ext cx="0" cy="97919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12A7EC3-AA59-6B8E-E971-0CF607371AD2}"/>
              </a:ext>
            </a:extLst>
          </p:cNvPr>
          <p:cNvCxnSpPr>
            <a:cxnSpLocks/>
            <a:stCxn id="2" idx="3"/>
            <a:endCxn id="4" idx="0"/>
          </p:cNvCxnSpPr>
          <p:nvPr/>
        </p:nvCxnSpPr>
        <p:spPr>
          <a:xfrm flipH="1">
            <a:off x="2871103" y="1709967"/>
            <a:ext cx="1556623" cy="208263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EE60435-DC51-DD9A-B9B5-899A5E4A10AA}"/>
              </a:ext>
            </a:extLst>
          </p:cNvPr>
          <p:cNvCxnSpPr>
            <a:cxnSpLocks/>
            <a:stCxn id="2" idx="5"/>
            <a:endCxn id="5" idx="0"/>
          </p:cNvCxnSpPr>
          <p:nvPr/>
        </p:nvCxnSpPr>
        <p:spPr>
          <a:xfrm>
            <a:off x="4727666" y="1709967"/>
            <a:ext cx="1549585" cy="208263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477D8F-E5D1-BFAA-A338-72DBA0F6899B}"/>
              </a:ext>
            </a:extLst>
          </p:cNvPr>
          <p:cNvCxnSpPr>
            <a:cxnSpLocks/>
            <a:stCxn id="4" idx="6"/>
            <a:endCxn id="5" idx="2"/>
          </p:cNvCxnSpPr>
          <p:nvPr/>
        </p:nvCxnSpPr>
        <p:spPr>
          <a:xfrm>
            <a:off x="3083193" y="4004687"/>
            <a:ext cx="2981968"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CF5C81-3B79-6B3E-3B50-76C24A7B3E3B}"/>
              </a:ext>
            </a:extLst>
          </p:cNvPr>
          <p:cNvCxnSpPr>
            <a:cxnSpLocks/>
            <a:stCxn id="3" idx="5"/>
            <a:endCxn id="5" idx="1"/>
          </p:cNvCxnSpPr>
          <p:nvPr/>
        </p:nvCxnSpPr>
        <p:spPr>
          <a:xfrm>
            <a:off x="4727666" y="3113342"/>
            <a:ext cx="1399615" cy="741375"/>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 name="Google Shape;336;p36">
            <a:extLst>
              <a:ext uri="{FF2B5EF4-FFF2-40B4-BE49-F238E27FC236}">
                <a16:creationId xmlns:a16="http://schemas.microsoft.com/office/drawing/2014/main" id="{2DDE7148-501A-34FE-EEEA-0E4CDB25B698}"/>
              </a:ext>
            </a:extLst>
          </p:cNvPr>
          <p:cNvSpPr txBox="1">
            <a:spLocks/>
          </p:cNvSpPr>
          <p:nvPr/>
        </p:nvSpPr>
        <p:spPr>
          <a:xfrm>
            <a:off x="5402319" y="2301663"/>
            <a:ext cx="424176"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17</a:t>
            </a:r>
          </a:p>
        </p:txBody>
      </p:sp>
      <p:sp>
        <p:nvSpPr>
          <p:cNvPr id="14" name="Google Shape;336;p36">
            <a:extLst>
              <a:ext uri="{FF2B5EF4-FFF2-40B4-BE49-F238E27FC236}">
                <a16:creationId xmlns:a16="http://schemas.microsoft.com/office/drawing/2014/main" id="{BF92FCF9-A406-7EC8-1A2D-77B62C1CFDAA}"/>
              </a:ext>
            </a:extLst>
          </p:cNvPr>
          <p:cNvSpPr txBox="1">
            <a:spLocks/>
          </p:cNvSpPr>
          <p:nvPr/>
        </p:nvSpPr>
        <p:spPr>
          <a:xfrm>
            <a:off x="4420688" y="4044747"/>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7</a:t>
            </a:r>
          </a:p>
        </p:txBody>
      </p:sp>
      <p:sp>
        <p:nvSpPr>
          <p:cNvPr id="15" name="Google Shape;336;p36">
            <a:extLst>
              <a:ext uri="{FF2B5EF4-FFF2-40B4-BE49-F238E27FC236}">
                <a16:creationId xmlns:a16="http://schemas.microsoft.com/office/drawing/2014/main" id="{1E05F054-3E2F-F09A-16FF-BCD77E1EAA32}"/>
              </a:ext>
            </a:extLst>
          </p:cNvPr>
          <p:cNvSpPr txBox="1">
            <a:spLocks/>
          </p:cNvSpPr>
          <p:nvPr/>
        </p:nvSpPr>
        <p:spPr>
          <a:xfrm>
            <a:off x="5195974" y="3073283"/>
            <a:ext cx="424179"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13</a:t>
            </a:r>
          </a:p>
        </p:txBody>
      </p:sp>
      <p:sp>
        <p:nvSpPr>
          <p:cNvPr id="16" name="Google Shape;336;p36">
            <a:extLst>
              <a:ext uri="{FF2B5EF4-FFF2-40B4-BE49-F238E27FC236}">
                <a16:creationId xmlns:a16="http://schemas.microsoft.com/office/drawing/2014/main" id="{084BA3F3-D141-5CF3-0D69-6351A7D05421}"/>
              </a:ext>
            </a:extLst>
          </p:cNvPr>
          <p:cNvSpPr txBox="1">
            <a:spLocks/>
          </p:cNvSpPr>
          <p:nvPr/>
        </p:nvSpPr>
        <p:spPr>
          <a:xfrm>
            <a:off x="3535238" y="3073283"/>
            <a:ext cx="42418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12</a:t>
            </a:r>
          </a:p>
        </p:txBody>
      </p:sp>
      <p:sp>
        <p:nvSpPr>
          <p:cNvPr id="17" name="Google Shape;336;p36">
            <a:extLst>
              <a:ext uri="{FF2B5EF4-FFF2-40B4-BE49-F238E27FC236}">
                <a16:creationId xmlns:a16="http://schemas.microsoft.com/office/drawing/2014/main" id="{EF8A8830-46B4-1BC0-FA7F-38C477DAD640}"/>
              </a:ext>
            </a:extLst>
          </p:cNvPr>
          <p:cNvSpPr txBox="1">
            <a:spLocks/>
          </p:cNvSpPr>
          <p:nvPr/>
        </p:nvSpPr>
        <p:spPr>
          <a:xfrm>
            <a:off x="3323148" y="2301663"/>
            <a:ext cx="42418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17</a:t>
            </a:r>
          </a:p>
        </p:txBody>
      </p:sp>
      <p:cxnSp>
        <p:nvCxnSpPr>
          <p:cNvPr id="58" name="Straight Connector 57">
            <a:extLst>
              <a:ext uri="{FF2B5EF4-FFF2-40B4-BE49-F238E27FC236}">
                <a16:creationId xmlns:a16="http://schemas.microsoft.com/office/drawing/2014/main" id="{90505275-A2E8-1568-5319-4243F4756E44}"/>
              </a:ext>
            </a:extLst>
          </p:cNvPr>
          <p:cNvCxnSpPr>
            <a:cxnSpLocks/>
            <a:stCxn id="4" idx="7"/>
            <a:endCxn id="3" idx="3"/>
          </p:cNvCxnSpPr>
          <p:nvPr/>
        </p:nvCxnSpPr>
        <p:spPr>
          <a:xfrm flipV="1">
            <a:off x="3021073" y="3113342"/>
            <a:ext cx="1406653" cy="74137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Google Shape;336;p36">
            <a:extLst>
              <a:ext uri="{FF2B5EF4-FFF2-40B4-BE49-F238E27FC236}">
                <a16:creationId xmlns:a16="http://schemas.microsoft.com/office/drawing/2014/main" id="{BB586693-7181-156C-0000-04239D834934}"/>
              </a:ext>
            </a:extLst>
          </p:cNvPr>
          <p:cNvSpPr txBox="1">
            <a:spLocks/>
          </p:cNvSpPr>
          <p:nvPr/>
        </p:nvSpPr>
        <p:spPr>
          <a:xfrm>
            <a:off x="4585743" y="2089654"/>
            <a:ext cx="424177"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16</a:t>
            </a:r>
          </a:p>
        </p:txBody>
      </p:sp>
    </p:spTree>
    <p:extLst>
      <p:ext uri="{BB962C8B-B14F-4D97-AF65-F5344CB8AC3E}">
        <p14:creationId xmlns:p14="http://schemas.microsoft.com/office/powerpoint/2010/main" val="1132152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203</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6. Espionage</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 name="Oval 1">
            <a:extLst>
              <a:ext uri="{FF2B5EF4-FFF2-40B4-BE49-F238E27FC236}">
                <a16:creationId xmlns:a16="http://schemas.microsoft.com/office/drawing/2014/main" id="{527CCCB1-E1EE-717C-994B-F6A9F5F886FA}"/>
              </a:ext>
            </a:extLst>
          </p:cNvPr>
          <p:cNvSpPr/>
          <p:nvPr/>
        </p:nvSpPr>
        <p:spPr>
          <a:xfrm>
            <a:off x="4365606" y="1347907"/>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1</a:t>
            </a:r>
            <a:endParaRPr lang="en-SG" sz="1600" dirty="0">
              <a:latin typeface="Montserrat SemiBold" pitchFamily="2" charset="0"/>
            </a:endParaRPr>
          </a:p>
        </p:txBody>
      </p:sp>
      <p:sp>
        <p:nvSpPr>
          <p:cNvPr id="3" name="Oval 2">
            <a:extLst>
              <a:ext uri="{FF2B5EF4-FFF2-40B4-BE49-F238E27FC236}">
                <a16:creationId xmlns:a16="http://schemas.microsoft.com/office/drawing/2014/main" id="{D1096CCE-4081-09BF-FB2D-F071F975445E}"/>
              </a:ext>
            </a:extLst>
          </p:cNvPr>
          <p:cNvSpPr/>
          <p:nvPr/>
        </p:nvSpPr>
        <p:spPr>
          <a:xfrm>
            <a:off x="4365606" y="2751282"/>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0</a:t>
            </a:r>
            <a:endParaRPr lang="en-SG" sz="1600" dirty="0">
              <a:latin typeface="Montserrat SemiBold" pitchFamily="2" charset="0"/>
            </a:endParaRPr>
          </a:p>
        </p:txBody>
      </p:sp>
      <p:sp>
        <p:nvSpPr>
          <p:cNvPr id="4" name="Oval 3">
            <a:extLst>
              <a:ext uri="{FF2B5EF4-FFF2-40B4-BE49-F238E27FC236}">
                <a16:creationId xmlns:a16="http://schemas.microsoft.com/office/drawing/2014/main" id="{CED51362-F318-FB86-C902-EB86AE8BAEEC}"/>
              </a:ext>
            </a:extLst>
          </p:cNvPr>
          <p:cNvSpPr/>
          <p:nvPr/>
        </p:nvSpPr>
        <p:spPr>
          <a:xfrm>
            <a:off x="2659013" y="3792597"/>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2</a:t>
            </a:r>
            <a:endParaRPr lang="en-SG" sz="1600" dirty="0">
              <a:latin typeface="Montserrat SemiBold" pitchFamily="2" charset="0"/>
            </a:endParaRPr>
          </a:p>
        </p:txBody>
      </p:sp>
      <p:sp>
        <p:nvSpPr>
          <p:cNvPr id="5" name="Oval 4">
            <a:extLst>
              <a:ext uri="{FF2B5EF4-FFF2-40B4-BE49-F238E27FC236}">
                <a16:creationId xmlns:a16="http://schemas.microsoft.com/office/drawing/2014/main" id="{118D9D43-EFB0-81BE-4040-D7AAAA38722F}"/>
              </a:ext>
            </a:extLst>
          </p:cNvPr>
          <p:cNvSpPr/>
          <p:nvPr/>
        </p:nvSpPr>
        <p:spPr>
          <a:xfrm>
            <a:off x="6065161" y="3792597"/>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3</a:t>
            </a:r>
            <a:endParaRPr lang="en-SG" sz="1600" dirty="0">
              <a:latin typeface="Montserrat SemiBold" pitchFamily="2" charset="0"/>
            </a:endParaRPr>
          </a:p>
        </p:txBody>
      </p:sp>
      <p:cxnSp>
        <p:nvCxnSpPr>
          <p:cNvPr id="7" name="Straight Connector 6">
            <a:extLst>
              <a:ext uri="{FF2B5EF4-FFF2-40B4-BE49-F238E27FC236}">
                <a16:creationId xmlns:a16="http://schemas.microsoft.com/office/drawing/2014/main" id="{C41F0AC7-B31A-764C-B3DA-2A45D3B7005D}"/>
              </a:ext>
            </a:extLst>
          </p:cNvPr>
          <p:cNvCxnSpPr>
            <a:cxnSpLocks/>
            <a:stCxn id="2" idx="4"/>
            <a:endCxn id="3" idx="0"/>
          </p:cNvCxnSpPr>
          <p:nvPr/>
        </p:nvCxnSpPr>
        <p:spPr>
          <a:xfrm>
            <a:off x="4577696" y="1772087"/>
            <a:ext cx="0" cy="979195"/>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12A7EC3-AA59-6B8E-E971-0CF607371AD2}"/>
              </a:ext>
            </a:extLst>
          </p:cNvPr>
          <p:cNvCxnSpPr>
            <a:cxnSpLocks/>
            <a:stCxn id="2" idx="3"/>
            <a:endCxn id="4" idx="0"/>
          </p:cNvCxnSpPr>
          <p:nvPr/>
        </p:nvCxnSpPr>
        <p:spPr>
          <a:xfrm flipH="1">
            <a:off x="2871103" y="1709967"/>
            <a:ext cx="1556623" cy="208263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EE60435-DC51-DD9A-B9B5-899A5E4A10AA}"/>
              </a:ext>
            </a:extLst>
          </p:cNvPr>
          <p:cNvCxnSpPr>
            <a:cxnSpLocks/>
            <a:stCxn id="2" idx="5"/>
            <a:endCxn id="5" idx="0"/>
          </p:cNvCxnSpPr>
          <p:nvPr/>
        </p:nvCxnSpPr>
        <p:spPr>
          <a:xfrm>
            <a:off x="4727666" y="1709967"/>
            <a:ext cx="1549585" cy="208263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477D8F-E5D1-BFAA-A338-72DBA0F6899B}"/>
              </a:ext>
            </a:extLst>
          </p:cNvPr>
          <p:cNvCxnSpPr>
            <a:cxnSpLocks/>
            <a:stCxn id="4" idx="6"/>
            <a:endCxn id="5" idx="2"/>
          </p:cNvCxnSpPr>
          <p:nvPr/>
        </p:nvCxnSpPr>
        <p:spPr>
          <a:xfrm>
            <a:off x="3083193" y="4004687"/>
            <a:ext cx="2981968" cy="0"/>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CF5C81-3B79-6B3E-3B50-76C24A7B3E3B}"/>
              </a:ext>
            </a:extLst>
          </p:cNvPr>
          <p:cNvCxnSpPr>
            <a:cxnSpLocks/>
            <a:stCxn id="3" idx="5"/>
            <a:endCxn id="5" idx="1"/>
          </p:cNvCxnSpPr>
          <p:nvPr/>
        </p:nvCxnSpPr>
        <p:spPr>
          <a:xfrm>
            <a:off x="4727666" y="3113342"/>
            <a:ext cx="1399615" cy="741375"/>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 name="Google Shape;336;p36">
            <a:extLst>
              <a:ext uri="{FF2B5EF4-FFF2-40B4-BE49-F238E27FC236}">
                <a16:creationId xmlns:a16="http://schemas.microsoft.com/office/drawing/2014/main" id="{2DDE7148-501A-34FE-EEEA-0E4CDB25B698}"/>
              </a:ext>
            </a:extLst>
          </p:cNvPr>
          <p:cNvSpPr txBox="1">
            <a:spLocks/>
          </p:cNvSpPr>
          <p:nvPr/>
        </p:nvSpPr>
        <p:spPr>
          <a:xfrm>
            <a:off x="5402319" y="2301663"/>
            <a:ext cx="424176"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17</a:t>
            </a:r>
          </a:p>
        </p:txBody>
      </p:sp>
      <p:sp>
        <p:nvSpPr>
          <p:cNvPr id="14" name="Google Shape;336;p36">
            <a:extLst>
              <a:ext uri="{FF2B5EF4-FFF2-40B4-BE49-F238E27FC236}">
                <a16:creationId xmlns:a16="http://schemas.microsoft.com/office/drawing/2014/main" id="{BF92FCF9-A406-7EC8-1A2D-77B62C1CFDAA}"/>
              </a:ext>
            </a:extLst>
          </p:cNvPr>
          <p:cNvSpPr txBox="1">
            <a:spLocks/>
          </p:cNvSpPr>
          <p:nvPr/>
        </p:nvSpPr>
        <p:spPr>
          <a:xfrm>
            <a:off x="4420688" y="4044747"/>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7</a:t>
            </a:r>
          </a:p>
        </p:txBody>
      </p:sp>
      <p:sp>
        <p:nvSpPr>
          <p:cNvPr id="15" name="Google Shape;336;p36">
            <a:extLst>
              <a:ext uri="{FF2B5EF4-FFF2-40B4-BE49-F238E27FC236}">
                <a16:creationId xmlns:a16="http://schemas.microsoft.com/office/drawing/2014/main" id="{1E05F054-3E2F-F09A-16FF-BCD77E1EAA32}"/>
              </a:ext>
            </a:extLst>
          </p:cNvPr>
          <p:cNvSpPr txBox="1">
            <a:spLocks/>
          </p:cNvSpPr>
          <p:nvPr/>
        </p:nvSpPr>
        <p:spPr>
          <a:xfrm>
            <a:off x="5195974" y="3073283"/>
            <a:ext cx="424179"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13</a:t>
            </a:r>
          </a:p>
        </p:txBody>
      </p:sp>
      <p:sp>
        <p:nvSpPr>
          <p:cNvPr id="16" name="Google Shape;336;p36">
            <a:extLst>
              <a:ext uri="{FF2B5EF4-FFF2-40B4-BE49-F238E27FC236}">
                <a16:creationId xmlns:a16="http://schemas.microsoft.com/office/drawing/2014/main" id="{084BA3F3-D141-5CF3-0D69-6351A7D05421}"/>
              </a:ext>
            </a:extLst>
          </p:cNvPr>
          <p:cNvSpPr txBox="1">
            <a:spLocks/>
          </p:cNvSpPr>
          <p:nvPr/>
        </p:nvSpPr>
        <p:spPr>
          <a:xfrm>
            <a:off x="3535238" y="3073283"/>
            <a:ext cx="42418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12</a:t>
            </a:r>
          </a:p>
        </p:txBody>
      </p:sp>
      <p:sp>
        <p:nvSpPr>
          <p:cNvPr id="17" name="Google Shape;336;p36">
            <a:extLst>
              <a:ext uri="{FF2B5EF4-FFF2-40B4-BE49-F238E27FC236}">
                <a16:creationId xmlns:a16="http://schemas.microsoft.com/office/drawing/2014/main" id="{EF8A8830-46B4-1BC0-FA7F-38C477DAD640}"/>
              </a:ext>
            </a:extLst>
          </p:cNvPr>
          <p:cNvSpPr txBox="1">
            <a:spLocks/>
          </p:cNvSpPr>
          <p:nvPr/>
        </p:nvSpPr>
        <p:spPr>
          <a:xfrm>
            <a:off x="3323148" y="2301663"/>
            <a:ext cx="42418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17</a:t>
            </a:r>
          </a:p>
        </p:txBody>
      </p:sp>
      <p:cxnSp>
        <p:nvCxnSpPr>
          <p:cNvPr id="58" name="Straight Connector 57">
            <a:extLst>
              <a:ext uri="{FF2B5EF4-FFF2-40B4-BE49-F238E27FC236}">
                <a16:creationId xmlns:a16="http://schemas.microsoft.com/office/drawing/2014/main" id="{90505275-A2E8-1568-5319-4243F4756E44}"/>
              </a:ext>
            </a:extLst>
          </p:cNvPr>
          <p:cNvCxnSpPr>
            <a:cxnSpLocks/>
            <a:stCxn id="4" idx="7"/>
            <a:endCxn id="3" idx="3"/>
          </p:cNvCxnSpPr>
          <p:nvPr/>
        </p:nvCxnSpPr>
        <p:spPr>
          <a:xfrm flipV="1">
            <a:off x="3021073" y="3113342"/>
            <a:ext cx="1406653" cy="741375"/>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1" name="Google Shape;336;p36">
            <a:extLst>
              <a:ext uri="{FF2B5EF4-FFF2-40B4-BE49-F238E27FC236}">
                <a16:creationId xmlns:a16="http://schemas.microsoft.com/office/drawing/2014/main" id="{BB586693-7181-156C-0000-04239D834934}"/>
              </a:ext>
            </a:extLst>
          </p:cNvPr>
          <p:cNvSpPr txBox="1">
            <a:spLocks/>
          </p:cNvSpPr>
          <p:nvPr/>
        </p:nvSpPr>
        <p:spPr>
          <a:xfrm>
            <a:off x="4585743" y="2089654"/>
            <a:ext cx="424177"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16</a:t>
            </a:r>
          </a:p>
        </p:txBody>
      </p:sp>
      <p:sp>
        <p:nvSpPr>
          <p:cNvPr id="18" name="Google Shape;336;p36">
            <a:extLst>
              <a:ext uri="{FF2B5EF4-FFF2-40B4-BE49-F238E27FC236}">
                <a16:creationId xmlns:a16="http://schemas.microsoft.com/office/drawing/2014/main" id="{8995067A-96F3-7788-5754-AA9E035DB778}"/>
              </a:ext>
            </a:extLst>
          </p:cNvPr>
          <p:cNvSpPr txBox="1">
            <a:spLocks/>
          </p:cNvSpPr>
          <p:nvPr/>
        </p:nvSpPr>
        <p:spPr>
          <a:xfrm>
            <a:off x="5826495" y="329020"/>
            <a:ext cx="2352930" cy="1318827"/>
          </a:xfrm>
          <a:prstGeom prst="rect">
            <a:avLst/>
          </a:prstGeom>
          <a:solidFill>
            <a:srgbClr val="0070C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How can we force an MST algorithm to choose these particular edges?</a:t>
            </a:r>
          </a:p>
        </p:txBody>
      </p:sp>
    </p:spTree>
    <p:extLst>
      <p:ext uri="{BB962C8B-B14F-4D97-AF65-F5344CB8AC3E}">
        <p14:creationId xmlns:p14="http://schemas.microsoft.com/office/powerpoint/2010/main" val="216218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204</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6. Espionage</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 name="Oval 1">
            <a:extLst>
              <a:ext uri="{FF2B5EF4-FFF2-40B4-BE49-F238E27FC236}">
                <a16:creationId xmlns:a16="http://schemas.microsoft.com/office/drawing/2014/main" id="{527CCCB1-E1EE-717C-994B-F6A9F5F886FA}"/>
              </a:ext>
            </a:extLst>
          </p:cNvPr>
          <p:cNvSpPr/>
          <p:nvPr/>
        </p:nvSpPr>
        <p:spPr>
          <a:xfrm>
            <a:off x="4365606" y="1347907"/>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1</a:t>
            </a:r>
            <a:endParaRPr lang="en-SG" sz="1600" dirty="0">
              <a:latin typeface="Montserrat SemiBold" pitchFamily="2" charset="0"/>
            </a:endParaRPr>
          </a:p>
        </p:txBody>
      </p:sp>
      <p:sp>
        <p:nvSpPr>
          <p:cNvPr id="3" name="Oval 2">
            <a:extLst>
              <a:ext uri="{FF2B5EF4-FFF2-40B4-BE49-F238E27FC236}">
                <a16:creationId xmlns:a16="http://schemas.microsoft.com/office/drawing/2014/main" id="{D1096CCE-4081-09BF-FB2D-F071F975445E}"/>
              </a:ext>
            </a:extLst>
          </p:cNvPr>
          <p:cNvSpPr/>
          <p:nvPr/>
        </p:nvSpPr>
        <p:spPr>
          <a:xfrm>
            <a:off x="4365606" y="2751282"/>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0</a:t>
            </a:r>
            <a:endParaRPr lang="en-SG" sz="1600" dirty="0">
              <a:latin typeface="Montserrat SemiBold" pitchFamily="2" charset="0"/>
            </a:endParaRPr>
          </a:p>
        </p:txBody>
      </p:sp>
      <p:sp>
        <p:nvSpPr>
          <p:cNvPr id="4" name="Oval 3">
            <a:extLst>
              <a:ext uri="{FF2B5EF4-FFF2-40B4-BE49-F238E27FC236}">
                <a16:creationId xmlns:a16="http://schemas.microsoft.com/office/drawing/2014/main" id="{CED51362-F318-FB86-C902-EB86AE8BAEEC}"/>
              </a:ext>
            </a:extLst>
          </p:cNvPr>
          <p:cNvSpPr/>
          <p:nvPr/>
        </p:nvSpPr>
        <p:spPr>
          <a:xfrm>
            <a:off x="2659013" y="3792597"/>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2</a:t>
            </a:r>
            <a:endParaRPr lang="en-SG" sz="1600" dirty="0">
              <a:latin typeface="Montserrat SemiBold" pitchFamily="2" charset="0"/>
            </a:endParaRPr>
          </a:p>
        </p:txBody>
      </p:sp>
      <p:sp>
        <p:nvSpPr>
          <p:cNvPr id="5" name="Oval 4">
            <a:extLst>
              <a:ext uri="{FF2B5EF4-FFF2-40B4-BE49-F238E27FC236}">
                <a16:creationId xmlns:a16="http://schemas.microsoft.com/office/drawing/2014/main" id="{118D9D43-EFB0-81BE-4040-D7AAAA38722F}"/>
              </a:ext>
            </a:extLst>
          </p:cNvPr>
          <p:cNvSpPr/>
          <p:nvPr/>
        </p:nvSpPr>
        <p:spPr>
          <a:xfrm>
            <a:off x="6065161" y="3792597"/>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3</a:t>
            </a:r>
            <a:endParaRPr lang="en-SG" sz="1600" dirty="0">
              <a:latin typeface="Montserrat SemiBold" pitchFamily="2" charset="0"/>
            </a:endParaRPr>
          </a:p>
        </p:txBody>
      </p:sp>
      <p:cxnSp>
        <p:nvCxnSpPr>
          <p:cNvPr id="7" name="Straight Connector 6">
            <a:extLst>
              <a:ext uri="{FF2B5EF4-FFF2-40B4-BE49-F238E27FC236}">
                <a16:creationId xmlns:a16="http://schemas.microsoft.com/office/drawing/2014/main" id="{C41F0AC7-B31A-764C-B3DA-2A45D3B7005D}"/>
              </a:ext>
            </a:extLst>
          </p:cNvPr>
          <p:cNvCxnSpPr>
            <a:cxnSpLocks/>
            <a:stCxn id="2" idx="4"/>
            <a:endCxn id="3" idx="0"/>
          </p:cNvCxnSpPr>
          <p:nvPr/>
        </p:nvCxnSpPr>
        <p:spPr>
          <a:xfrm>
            <a:off x="4577696" y="1772087"/>
            <a:ext cx="0" cy="97919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477D8F-E5D1-BFAA-A338-72DBA0F6899B}"/>
              </a:ext>
            </a:extLst>
          </p:cNvPr>
          <p:cNvCxnSpPr>
            <a:cxnSpLocks/>
            <a:stCxn id="4" idx="6"/>
            <a:endCxn id="5" idx="2"/>
          </p:cNvCxnSpPr>
          <p:nvPr/>
        </p:nvCxnSpPr>
        <p:spPr>
          <a:xfrm>
            <a:off x="3083193" y="4004687"/>
            <a:ext cx="2981968"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Google Shape;336;p36">
            <a:extLst>
              <a:ext uri="{FF2B5EF4-FFF2-40B4-BE49-F238E27FC236}">
                <a16:creationId xmlns:a16="http://schemas.microsoft.com/office/drawing/2014/main" id="{BF92FCF9-A406-7EC8-1A2D-77B62C1CFDAA}"/>
              </a:ext>
            </a:extLst>
          </p:cNvPr>
          <p:cNvSpPr txBox="1">
            <a:spLocks/>
          </p:cNvSpPr>
          <p:nvPr/>
        </p:nvSpPr>
        <p:spPr>
          <a:xfrm>
            <a:off x="4420688" y="4044747"/>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7</a:t>
            </a:r>
          </a:p>
        </p:txBody>
      </p:sp>
      <p:sp>
        <p:nvSpPr>
          <p:cNvPr id="16" name="Google Shape;336;p36">
            <a:extLst>
              <a:ext uri="{FF2B5EF4-FFF2-40B4-BE49-F238E27FC236}">
                <a16:creationId xmlns:a16="http://schemas.microsoft.com/office/drawing/2014/main" id="{084BA3F3-D141-5CF3-0D69-6351A7D05421}"/>
              </a:ext>
            </a:extLst>
          </p:cNvPr>
          <p:cNvSpPr txBox="1">
            <a:spLocks/>
          </p:cNvSpPr>
          <p:nvPr/>
        </p:nvSpPr>
        <p:spPr>
          <a:xfrm>
            <a:off x="3535238" y="3073283"/>
            <a:ext cx="42418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12</a:t>
            </a:r>
          </a:p>
        </p:txBody>
      </p:sp>
      <p:cxnSp>
        <p:nvCxnSpPr>
          <p:cNvPr id="58" name="Straight Connector 57">
            <a:extLst>
              <a:ext uri="{FF2B5EF4-FFF2-40B4-BE49-F238E27FC236}">
                <a16:creationId xmlns:a16="http://schemas.microsoft.com/office/drawing/2014/main" id="{90505275-A2E8-1568-5319-4243F4756E44}"/>
              </a:ext>
            </a:extLst>
          </p:cNvPr>
          <p:cNvCxnSpPr>
            <a:cxnSpLocks/>
            <a:stCxn id="4" idx="7"/>
            <a:endCxn id="3" idx="3"/>
          </p:cNvCxnSpPr>
          <p:nvPr/>
        </p:nvCxnSpPr>
        <p:spPr>
          <a:xfrm flipV="1">
            <a:off x="3021073" y="3113342"/>
            <a:ext cx="1406653" cy="74137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Google Shape;336;p36">
            <a:extLst>
              <a:ext uri="{FF2B5EF4-FFF2-40B4-BE49-F238E27FC236}">
                <a16:creationId xmlns:a16="http://schemas.microsoft.com/office/drawing/2014/main" id="{BB586693-7181-156C-0000-04239D834934}"/>
              </a:ext>
            </a:extLst>
          </p:cNvPr>
          <p:cNvSpPr txBox="1">
            <a:spLocks/>
          </p:cNvSpPr>
          <p:nvPr/>
        </p:nvSpPr>
        <p:spPr>
          <a:xfrm>
            <a:off x="4585743" y="2089654"/>
            <a:ext cx="424177"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16</a:t>
            </a:r>
          </a:p>
        </p:txBody>
      </p:sp>
      <p:sp>
        <p:nvSpPr>
          <p:cNvPr id="18" name="Google Shape;336;p36">
            <a:extLst>
              <a:ext uri="{FF2B5EF4-FFF2-40B4-BE49-F238E27FC236}">
                <a16:creationId xmlns:a16="http://schemas.microsoft.com/office/drawing/2014/main" id="{8995067A-96F3-7788-5754-AA9E035DB778}"/>
              </a:ext>
            </a:extLst>
          </p:cNvPr>
          <p:cNvSpPr txBox="1">
            <a:spLocks/>
          </p:cNvSpPr>
          <p:nvPr/>
        </p:nvSpPr>
        <p:spPr>
          <a:xfrm>
            <a:off x="4878768" y="212882"/>
            <a:ext cx="3593682" cy="463463"/>
          </a:xfrm>
          <a:prstGeom prst="rect">
            <a:avLst/>
          </a:prstGeom>
          <a:solidFill>
            <a:srgbClr val="0070C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Consider Kruskal’s algorithm</a:t>
            </a:r>
          </a:p>
        </p:txBody>
      </p:sp>
      <p:cxnSp>
        <p:nvCxnSpPr>
          <p:cNvPr id="25" name="Straight Arrow Connector 24">
            <a:extLst>
              <a:ext uri="{FF2B5EF4-FFF2-40B4-BE49-F238E27FC236}">
                <a16:creationId xmlns:a16="http://schemas.microsoft.com/office/drawing/2014/main" id="{C8F42232-B013-F12A-F74C-7510514F61C3}"/>
              </a:ext>
            </a:extLst>
          </p:cNvPr>
          <p:cNvCxnSpPr>
            <a:cxnSpLocks/>
            <a:stCxn id="26" idx="1"/>
          </p:cNvCxnSpPr>
          <p:nvPr/>
        </p:nvCxnSpPr>
        <p:spPr>
          <a:xfrm flipH="1">
            <a:off x="5326213" y="3013582"/>
            <a:ext cx="1142104" cy="779015"/>
          </a:xfrm>
          <a:prstGeom prst="straightConnector1">
            <a:avLst/>
          </a:prstGeom>
          <a:ln w="38100">
            <a:solidFill>
              <a:srgbClr val="0F6637"/>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336;p36">
            <a:extLst>
              <a:ext uri="{FF2B5EF4-FFF2-40B4-BE49-F238E27FC236}">
                <a16:creationId xmlns:a16="http://schemas.microsoft.com/office/drawing/2014/main" id="{3D6565A3-556F-E250-E000-006357A01AD4}"/>
              </a:ext>
            </a:extLst>
          </p:cNvPr>
          <p:cNvSpPr txBox="1">
            <a:spLocks/>
          </p:cNvSpPr>
          <p:nvPr/>
        </p:nvSpPr>
        <p:spPr>
          <a:xfrm>
            <a:off x="6468317" y="2781850"/>
            <a:ext cx="1675288" cy="463463"/>
          </a:xfrm>
          <a:prstGeom prst="rect">
            <a:avLst/>
          </a:prstGeom>
          <a:solidFill>
            <a:srgbClr val="0F6637"/>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Chosen first</a:t>
            </a:r>
          </a:p>
        </p:txBody>
      </p:sp>
      <p:sp>
        <p:nvSpPr>
          <p:cNvPr id="28" name="Google Shape;336;p36">
            <a:extLst>
              <a:ext uri="{FF2B5EF4-FFF2-40B4-BE49-F238E27FC236}">
                <a16:creationId xmlns:a16="http://schemas.microsoft.com/office/drawing/2014/main" id="{59628E01-29EF-7A92-2E83-27B8D1984053}"/>
              </a:ext>
            </a:extLst>
          </p:cNvPr>
          <p:cNvSpPr txBox="1">
            <a:spLocks/>
          </p:cNvSpPr>
          <p:nvPr/>
        </p:nvSpPr>
        <p:spPr>
          <a:xfrm>
            <a:off x="1195815" y="2261684"/>
            <a:ext cx="1066822" cy="463463"/>
          </a:xfrm>
          <a:prstGeom prst="rect">
            <a:avLst/>
          </a:prstGeom>
          <a:solidFill>
            <a:srgbClr val="0F6637"/>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Second</a:t>
            </a:r>
          </a:p>
        </p:txBody>
      </p:sp>
      <p:cxnSp>
        <p:nvCxnSpPr>
          <p:cNvPr id="29" name="Straight Arrow Connector 28">
            <a:extLst>
              <a:ext uri="{FF2B5EF4-FFF2-40B4-BE49-F238E27FC236}">
                <a16:creationId xmlns:a16="http://schemas.microsoft.com/office/drawing/2014/main" id="{830D5AEF-2965-D83A-EB68-78AB23E51930}"/>
              </a:ext>
            </a:extLst>
          </p:cNvPr>
          <p:cNvCxnSpPr>
            <a:cxnSpLocks/>
            <a:stCxn id="28" idx="3"/>
          </p:cNvCxnSpPr>
          <p:nvPr/>
        </p:nvCxnSpPr>
        <p:spPr>
          <a:xfrm>
            <a:off x="2262637" y="2493416"/>
            <a:ext cx="1066822" cy="779015"/>
          </a:xfrm>
          <a:prstGeom prst="straightConnector1">
            <a:avLst/>
          </a:prstGeom>
          <a:ln w="38100">
            <a:solidFill>
              <a:srgbClr val="0F6637"/>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336;p36">
            <a:extLst>
              <a:ext uri="{FF2B5EF4-FFF2-40B4-BE49-F238E27FC236}">
                <a16:creationId xmlns:a16="http://schemas.microsoft.com/office/drawing/2014/main" id="{8BA7268F-AC5D-5C0F-B784-5CC01A9B0B77}"/>
              </a:ext>
            </a:extLst>
          </p:cNvPr>
          <p:cNvSpPr txBox="1">
            <a:spLocks/>
          </p:cNvSpPr>
          <p:nvPr/>
        </p:nvSpPr>
        <p:spPr>
          <a:xfrm>
            <a:off x="5897265" y="1384017"/>
            <a:ext cx="837257" cy="463463"/>
          </a:xfrm>
          <a:prstGeom prst="rect">
            <a:avLst/>
          </a:prstGeom>
          <a:solidFill>
            <a:srgbClr val="0F6637"/>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Third</a:t>
            </a:r>
          </a:p>
        </p:txBody>
      </p:sp>
      <p:cxnSp>
        <p:nvCxnSpPr>
          <p:cNvPr id="33" name="Straight Arrow Connector 32">
            <a:extLst>
              <a:ext uri="{FF2B5EF4-FFF2-40B4-BE49-F238E27FC236}">
                <a16:creationId xmlns:a16="http://schemas.microsoft.com/office/drawing/2014/main" id="{A7D41A33-1118-5499-A57A-99B8E2AB4E68}"/>
              </a:ext>
            </a:extLst>
          </p:cNvPr>
          <p:cNvCxnSpPr>
            <a:cxnSpLocks/>
            <a:stCxn id="32" idx="1"/>
          </p:cNvCxnSpPr>
          <p:nvPr/>
        </p:nvCxnSpPr>
        <p:spPr>
          <a:xfrm flipH="1">
            <a:off x="4789786" y="1615749"/>
            <a:ext cx="1107479" cy="333191"/>
          </a:xfrm>
          <a:prstGeom prst="straightConnector1">
            <a:avLst/>
          </a:prstGeom>
          <a:ln w="38100">
            <a:solidFill>
              <a:srgbClr val="0F663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910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32"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205</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6. Espionage</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 name="Oval 1">
            <a:extLst>
              <a:ext uri="{FF2B5EF4-FFF2-40B4-BE49-F238E27FC236}">
                <a16:creationId xmlns:a16="http://schemas.microsoft.com/office/drawing/2014/main" id="{527CCCB1-E1EE-717C-994B-F6A9F5F886FA}"/>
              </a:ext>
            </a:extLst>
          </p:cNvPr>
          <p:cNvSpPr/>
          <p:nvPr/>
        </p:nvSpPr>
        <p:spPr>
          <a:xfrm>
            <a:off x="7622082" y="2267148"/>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1</a:t>
            </a:r>
            <a:endParaRPr lang="en-SG" sz="1600" dirty="0">
              <a:latin typeface="Montserrat SemiBold" pitchFamily="2" charset="0"/>
            </a:endParaRPr>
          </a:p>
        </p:txBody>
      </p:sp>
      <p:sp>
        <p:nvSpPr>
          <p:cNvPr id="3" name="Oval 2">
            <a:extLst>
              <a:ext uri="{FF2B5EF4-FFF2-40B4-BE49-F238E27FC236}">
                <a16:creationId xmlns:a16="http://schemas.microsoft.com/office/drawing/2014/main" id="{D1096CCE-4081-09BF-FB2D-F071F975445E}"/>
              </a:ext>
            </a:extLst>
          </p:cNvPr>
          <p:cNvSpPr/>
          <p:nvPr/>
        </p:nvSpPr>
        <p:spPr>
          <a:xfrm>
            <a:off x="6153979" y="2509630"/>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0</a:t>
            </a:r>
            <a:endParaRPr lang="en-SG" sz="1600" dirty="0">
              <a:latin typeface="Montserrat SemiBold" pitchFamily="2" charset="0"/>
            </a:endParaRPr>
          </a:p>
        </p:txBody>
      </p:sp>
      <p:sp>
        <p:nvSpPr>
          <p:cNvPr id="4" name="Oval 3">
            <a:extLst>
              <a:ext uri="{FF2B5EF4-FFF2-40B4-BE49-F238E27FC236}">
                <a16:creationId xmlns:a16="http://schemas.microsoft.com/office/drawing/2014/main" id="{CED51362-F318-FB86-C902-EB86AE8BAEEC}"/>
              </a:ext>
            </a:extLst>
          </p:cNvPr>
          <p:cNvSpPr/>
          <p:nvPr/>
        </p:nvSpPr>
        <p:spPr>
          <a:xfrm>
            <a:off x="2672362" y="2509630"/>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2</a:t>
            </a:r>
            <a:endParaRPr lang="en-SG" sz="1600" dirty="0">
              <a:latin typeface="Montserrat SemiBold" pitchFamily="2" charset="0"/>
            </a:endParaRPr>
          </a:p>
        </p:txBody>
      </p:sp>
      <p:sp>
        <p:nvSpPr>
          <p:cNvPr id="5" name="Oval 4">
            <a:extLst>
              <a:ext uri="{FF2B5EF4-FFF2-40B4-BE49-F238E27FC236}">
                <a16:creationId xmlns:a16="http://schemas.microsoft.com/office/drawing/2014/main" id="{118D9D43-EFB0-81BE-4040-D7AAAA38722F}"/>
              </a:ext>
            </a:extLst>
          </p:cNvPr>
          <p:cNvSpPr/>
          <p:nvPr/>
        </p:nvSpPr>
        <p:spPr>
          <a:xfrm>
            <a:off x="2672362" y="3356992"/>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3</a:t>
            </a:r>
            <a:endParaRPr lang="en-SG" sz="1600" dirty="0">
              <a:latin typeface="Montserrat SemiBold" pitchFamily="2" charset="0"/>
            </a:endParaRPr>
          </a:p>
        </p:txBody>
      </p:sp>
      <p:cxnSp>
        <p:nvCxnSpPr>
          <p:cNvPr id="10" name="Straight Connector 9">
            <a:extLst>
              <a:ext uri="{FF2B5EF4-FFF2-40B4-BE49-F238E27FC236}">
                <a16:creationId xmlns:a16="http://schemas.microsoft.com/office/drawing/2014/main" id="{57477D8F-E5D1-BFAA-A338-72DBA0F6899B}"/>
              </a:ext>
            </a:extLst>
          </p:cNvPr>
          <p:cNvCxnSpPr>
            <a:cxnSpLocks/>
            <a:stCxn id="4" idx="6"/>
            <a:endCxn id="5" idx="2"/>
          </p:cNvCxnSpPr>
          <p:nvPr/>
        </p:nvCxnSpPr>
        <p:spPr>
          <a:xfrm flipH="1">
            <a:off x="2672362" y="2721720"/>
            <a:ext cx="424180" cy="84736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Google Shape;336;p36">
            <a:extLst>
              <a:ext uri="{FF2B5EF4-FFF2-40B4-BE49-F238E27FC236}">
                <a16:creationId xmlns:a16="http://schemas.microsoft.com/office/drawing/2014/main" id="{BF92FCF9-A406-7EC8-1A2D-77B62C1CFDAA}"/>
              </a:ext>
            </a:extLst>
          </p:cNvPr>
          <p:cNvSpPr txBox="1">
            <a:spLocks/>
          </p:cNvSpPr>
          <p:nvPr/>
        </p:nvSpPr>
        <p:spPr>
          <a:xfrm>
            <a:off x="2415632" y="297287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7</a:t>
            </a:r>
          </a:p>
        </p:txBody>
      </p:sp>
      <p:sp>
        <p:nvSpPr>
          <p:cNvPr id="16" name="Google Shape;336;p36">
            <a:extLst>
              <a:ext uri="{FF2B5EF4-FFF2-40B4-BE49-F238E27FC236}">
                <a16:creationId xmlns:a16="http://schemas.microsoft.com/office/drawing/2014/main" id="{084BA3F3-D141-5CF3-0D69-6351A7D05421}"/>
              </a:ext>
            </a:extLst>
          </p:cNvPr>
          <p:cNvSpPr txBox="1">
            <a:spLocks/>
          </p:cNvSpPr>
          <p:nvPr/>
        </p:nvSpPr>
        <p:spPr>
          <a:xfrm>
            <a:off x="4413170" y="2324176"/>
            <a:ext cx="42418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12</a:t>
            </a:r>
          </a:p>
        </p:txBody>
      </p:sp>
      <p:cxnSp>
        <p:nvCxnSpPr>
          <p:cNvPr id="58" name="Straight Connector 57">
            <a:extLst>
              <a:ext uri="{FF2B5EF4-FFF2-40B4-BE49-F238E27FC236}">
                <a16:creationId xmlns:a16="http://schemas.microsoft.com/office/drawing/2014/main" id="{90505275-A2E8-1568-5319-4243F4756E44}"/>
              </a:ext>
            </a:extLst>
          </p:cNvPr>
          <p:cNvCxnSpPr>
            <a:cxnSpLocks/>
            <a:stCxn id="4" idx="7"/>
            <a:endCxn id="3" idx="3"/>
          </p:cNvCxnSpPr>
          <p:nvPr/>
        </p:nvCxnSpPr>
        <p:spPr>
          <a:xfrm>
            <a:off x="3034422" y="2571750"/>
            <a:ext cx="3181677" cy="29994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Google Shape;336;p36">
            <a:extLst>
              <a:ext uri="{FF2B5EF4-FFF2-40B4-BE49-F238E27FC236}">
                <a16:creationId xmlns:a16="http://schemas.microsoft.com/office/drawing/2014/main" id="{8995067A-96F3-7788-5754-AA9E035DB778}"/>
              </a:ext>
            </a:extLst>
          </p:cNvPr>
          <p:cNvSpPr txBox="1">
            <a:spLocks/>
          </p:cNvSpPr>
          <p:nvPr/>
        </p:nvSpPr>
        <p:spPr>
          <a:xfrm>
            <a:off x="4878768" y="212882"/>
            <a:ext cx="3593682" cy="463463"/>
          </a:xfrm>
          <a:prstGeom prst="rect">
            <a:avLst/>
          </a:prstGeom>
          <a:solidFill>
            <a:srgbClr val="0070C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Kruskal’s algorithm, 2</a:t>
            </a:r>
            <a:r>
              <a:rPr lang="en-US" sz="1800" baseline="30000" dirty="0">
                <a:latin typeface="Montserrat SemiBold" pitchFamily="2" charset="0"/>
              </a:rPr>
              <a:t>nd</a:t>
            </a:r>
            <a:r>
              <a:rPr lang="en-US" sz="1800" dirty="0">
                <a:latin typeface="Montserrat SemiBold" pitchFamily="2" charset="0"/>
              </a:rPr>
              <a:t> step</a:t>
            </a:r>
          </a:p>
        </p:txBody>
      </p:sp>
      <p:sp>
        <p:nvSpPr>
          <p:cNvPr id="17" name="Rectangle: Rounded Corners 16">
            <a:extLst>
              <a:ext uri="{FF2B5EF4-FFF2-40B4-BE49-F238E27FC236}">
                <a16:creationId xmlns:a16="http://schemas.microsoft.com/office/drawing/2014/main" id="{0737DA91-BDDF-19E3-7B52-0CF048CEF8B4}"/>
              </a:ext>
            </a:extLst>
          </p:cNvPr>
          <p:cNvSpPr/>
          <p:nvPr/>
        </p:nvSpPr>
        <p:spPr>
          <a:xfrm>
            <a:off x="2256259" y="2169393"/>
            <a:ext cx="1256386" cy="1951017"/>
          </a:xfrm>
          <a:prstGeom prst="round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Rounded Corners 18">
            <a:extLst>
              <a:ext uri="{FF2B5EF4-FFF2-40B4-BE49-F238E27FC236}">
                <a16:creationId xmlns:a16="http://schemas.microsoft.com/office/drawing/2014/main" id="{92BC9206-3F41-8BE7-D67C-A69B7EABB878}"/>
              </a:ext>
            </a:extLst>
          </p:cNvPr>
          <p:cNvSpPr/>
          <p:nvPr/>
        </p:nvSpPr>
        <p:spPr>
          <a:xfrm>
            <a:off x="5737876" y="2169392"/>
            <a:ext cx="1256386" cy="1951017"/>
          </a:xfrm>
          <a:prstGeom prst="round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Google Shape;336;p36">
            <a:extLst>
              <a:ext uri="{FF2B5EF4-FFF2-40B4-BE49-F238E27FC236}">
                <a16:creationId xmlns:a16="http://schemas.microsoft.com/office/drawing/2014/main" id="{21A54730-593E-C4BE-0CE0-34DA60121A96}"/>
              </a:ext>
            </a:extLst>
          </p:cNvPr>
          <p:cNvSpPr txBox="1">
            <a:spLocks/>
          </p:cNvSpPr>
          <p:nvPr/>
        </p:nvSpPr>
        <p:spPr>
          <a:xfrm>
            <a:off x="2641860" y="1568639"/>
            <a:ext cx="485184" cy="463463"/>
          </a:xfrm>
          <a:prstGeom prst="rect">
            <a:avLst/>
          </a:prstGeom>
          <a:solidFill>
            <a:srgbClr val="7030A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C1</a:t>
            </a:r>
          </a:p>
        </p:txBody>
      </p:sp>
      <p:sp>
        <p:nvSpPr>
          <p:cNvPr id="21" name="Google Shape;336;p36">
            <a:extLst>
              <a:ext uri="{FF2B5EF4-FFF2-40B4-BE49-F238E27FC236}">
                <a16:creationId xmlns:a16="http://schemas.microsoft.com/office/drawing/2014/main" id="{ED0762D5-8A97-CB6E-E4DA-90D33EFC8504}"/>
              </a:ext>
            </a:extLst>
          </p:cNvPr>
          <p:cNvSpPr txBox="1">
            <a:spLocks/>
          </p:cNvSpPr>
          <p:nvPr/>
        </p:nvSpPr>
        <p:spPr>
          <a:xfrm>
            <a:off x="6125875" y="1569802"/>
            <a:ext cx="485184" cy="463463"/>
          </a:xfrm>
          <a:prstGeom prst="rect">
            <a:avLst/>
          </a:prstGeom>
          <a:solidFill>
            <a:srgbClr val="7030A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C2</a:t>
            </a:r>
          </a:p>
        </p:txBody>
      </p:sp>
      <p:cxnSp>
        <p:nvCxnSpPr>
          <p:cNvPr id="22" name="Straight Connector 21">
            <a:extLst>
              <a:ext uri="{FF2B5EF4-FFF2-40B4-BE49-F238E27FC236}">
                <a16:creationId xmlns:a16="http://schemas.microsoft.com/office/drawing/2014/main" id="{18B4E18D-0BE8-3AA0-86B4-C7DA95EDD846}"/>
              </a:ext>
            </a:extLst>
          </p:cNvPr>
          <p:cNvCxnSpPr>
            <a:cxnSpLocks/>
            <a:stCxn id="3" idx="4"/>
            <a:endCxn id="5" idx="6"/>
          </p:cNvCxnSpPr>
          <p:nvPr/>
        </p:nvCxnSpPr>
        <p:spPr>
          <a:xfrm flipH="1">
            <a:off x="3096542" y="2933810"/>
            <a:ext cx="3269527" cy="635272"/>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312E076-6C73-F789-2633-B90494166246}"/>
              </a:ext>
            </a:extLst>
          </p:cNvPr>
          <p:cNvCxnSpPr>
            <a:cxnSpLocks/>
            <a:stCxn id="40" idx="0"/>
          </p:cNvCxnSpPr>
          <p:nvPr/>
        </p:nvCxnSpPr>
        <p:spPr>
          <a:xfrm flipH="1" flipV="1">
            <a:off x="4502205" y="3461244"/>
            <a:ext cx="198942" cy="597928"/>
          </a:xfrm>
          <a:prstGeom prst="straightConnector1">
            <a:avLst/>
          </a:prstGeom>
          <a:ln w="38100">
            <a:solidFill>
              <a:srgbClr val="0F6637"/>
            </a:solidFill>
            <a:tailEnd type="triangle"/>
          </a:ln>
        </p:spPr>
        <p:style>
          <a:lnRef idx="1">
            <a:schemeClr val="accent1"/>
          </a:lnRef>
          <a:fillRef idx="0">
            <a:schemeClr val="accent1"/>
          </a:fillRef>
          <a:effectRef idx="0">
            <a:schemeClr val="accent1"/>
          </a:effectRef>
          <a:fontRef idx="minor">
            <a:schemeClr val="tx1"/>
          </a:fontRef>
        </p:style>
      </p:cxnSp>
      <p:sp>
        <p:nvSpPr>
          <p:cNvPr id="40" name="Google Shape;336;p36">
            <a:extLst>
              <a:ext uri="{FF2B5EF4-FFF2-40B4-BE49-F238E27FC236}">
                <a16:creationId xmlns:a16="http://schemas.microsoft.com/office/drawing/2014/main" id="{B90EF255-E7D1-91F9-C4DC-E8FDBB73306E}"/>
              </a:ext>
            </a:extLst>
          </p:cNvPr>
          <p:cNvSpPr txBox="1">
            <a:spLocks/>
          </p:cNvSpPr>
          <p:nvPr/>
        </p:nvSpPr>
        <p:spPr>
          <a:xfrm>
            <a:off x="3997068" y="4059172"/>
            <a:ext cx="1408158" cy="463463"/>
          </a:xfrm>
          <a:prstGeom prst="rect">
            <a:avLst/>
          </a:prstGeom>
          <a:solidFill>
            <a:srgbClr val="0F6637"/>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Weight?</a:t>
            </a:r>
          </a:p>
        </p:txBody>
      </p:sp>
    </p:spTree>
    <p:extLst>
      <p:ext uri="{BB962C8B-B14F-4D97-AF65-F5344CB8AC3E}">
        <p14:creationId xmlns:p14="http://schemas.microsoft.com/office/powerpoint/2010/main" val="2123215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206</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6. Espionage</a:t>
            </a:r>
            <a:endParaRPr lang="en-SG" sz="2600" dirty="0"/>
          </a:p>
        </p:txBody>
      </p:sp>
      <p:sp>
        <p:nvSpPr>
          <p:cNvPr id="2" name="Oval 1">
            <a:extLst>
              <a:ext uri="{FF2B5EF4-FFF2-40B4-BE49-F238E27FC236}">
                <a16:creationId xmlns:a16="http://schemas.microsoft.com/office/drawing/2014/main" id="{527CCCB1-E1EE-717C-994B-F6A9F5F886FA}"/>
              </a:ext>
            </a:extLst>
          </p:cNvPr>
          <p:cNvSpPr/>
          <p:nvPr/>
        </p:nvSpPr>
        <p:spPr>
          <a:xfrm>
            <a:off x="7622082" y="2267148"/>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1</a:t>
            </a:r>
            <a:endParaRPr lang="en-SG" sz="1600" dirty="0">
              <a:latin typeface="Montserrat SemiBold" pitchFamily="2" charset="0"/>
            </a:endParaRPr>
          </a:p>
        </p:txBody>
      </p:sp>
      <p:sp>
        <p:nvSpPr>
          <p:cNvPr id="3" name="Oval 2">
            <a:extLst>
              <a:ext uri="{FF2B5EF4-FFF2-40B4-BE49-F238E27FC236}">
                <a16:creationId xmlns:a16="http://schemas.microsoft.com/office/drawing/2014/main" id="{D1096CCE-4081-09BF-FB2D-F071F975445E}"/>
              </a:ext>
            </a:extLst>
          </p:cNvPr>
          <p:cNvSpPr/>
          <p:nvPr/>
        </p:nvSpPr>
        <p:spPr>
          <a:xfrm>
            <a:off x="6153979" y="2509630"/>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0</a:t>
            </a:r>
            <a:endParaRPr lang="en-SG" sz="1600" dirty="0">
              <a:latin typeface="Montserrat SemiBold" pitchFamily="2" charset="0"/>
            </a:endParaRPr>
          </a:p>
        </p:txBody>
      </p:sp>
      <p:sp>
        <p:nvSpPr>
          <p:cNvPr id="4" name="Oval 3">
            <a:extLst>
              <a:ext uri="{FF2B5EF4-FFF2-40B4-BE49-F238E27FC236}">
                <a16:creationId xmlns:a16="http://schemas.microsoft.com/office/drawing/2014/main" id="{CED51362-F318-FB86-C902-EB86AE8BAEEC}"/>
              </a:ext>
            </a:extLst>
          </p:cNvPr>
          <p:cNvSpPr/>
          <p:nvPr/>
        </p:nvSpPr>
        <p:spPr>
          <a:xfrm>
            <a:off x="2672362" y="2509630"/>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2</a:t>
            </a:r>
            <a:endParaRPr lang="en-SG" sz="1600" dirty="0">
              <a:latin typeface="Montserrat SemiBold" pitchFamily="2" charset="0"/>
            </a:endParaRPr>
          </a:p>
        </p:txBody>
      </p:sp>
      <p:sp>
        <p:nvSpPr>
          <p:cNvPr id="5" name="Oval 4">
            <a:extLst>
              <a:ext uri="{FF2B5EF4-FFF2-40B4-BE49-F238E27FC236}">
                <a16:creationId xmlns:a16="http://schemas.microsoft.com/office/drawing/2014/main" id="{118D9D43-EFB0-81BE-4040-D7AAAA38722F}"/>
              </a:ext>
            </a:extLst>
          </p:cNvPr>
          <p:cNvSpPr/>
          <p:nvPr/>
        </p:nvSpPr>
        <p:spPr>
          <a:xfrm>
            <a:off x="2672362" y="3356992"/>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3</a:t>
            </a:r>
            <a:endParaRPr lang="en-SG" sz="1600" dirty="0">
              <a:latin typeface="Montserrat SemiBold" pitchFamily="2" charset="0"/>
            </a:endParaRPr>
          </a:p>
        </p:txBody>
      </p:sp>
      <p:cxnSp>
        <p:nvCxnSpPr>
          <p:cNvPr id="10" name="Straight Connector 9">
            <a:extLst>
              <a:ext uri="{FF2B5EF4-FFF2-40B4-BE49-F238E27FC236}">
                <a16:creationId xmlns:a16="http://schemas.microsoft.com/office/drawing/2014/main" id="{57477D8F-E5D1-BFAA-A338-72DBA0F6899B}"/>
              </a:ext>
            </a:extLst>
          </p:cNvPr>
          <p:cNvCxnSpPr>
            <a:cxnSpLocks/>
            <a:stCxn id="4" idx="6"/>
            <a:endCxn id="5" idx="2"/>
          </p:cNvCxnSpPr>
          <p:nvPr/>
        </p:nvCxnSpPr>
        <p:spPr>
          <a:xfrm flipH="1">
            <a:off x="2672362" y="2721720"/>
            <a:ext cx="424180" cy="84736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Google Shape;336;p36">
            <a:extLst>
              <a:ext uri="{FF2B5EF4-FFF2-40B4-BE49-F238E27FC236}">
                <a16:creationId xmlns:a16="http://schemas.microsoft.com/office/drawing/2014/main" id="{BF92FCF9-A406-7EC8-1A2D-77B62C1CFDAA}"/>
              </a:ext>
            </a:extLst>
          </p:cNvPr>
          <p:cNvSpPr txBox="1">
            <a:spLocks/>
          </p:cNvSpPr>
          <p:nvPr/>
        </p:nvSpPr>
        <p:spPr>
          <a:xfrm>
            <a:off x="2415632" y="297287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7</a:t>
            </a:r>
          </a:p>
        </p:txBody>
      </p:sp>
      <p:sp>
        <p:nvSpPr>
          <p:cNvPr id="16" name="Google Shape;336;p36">
            <a:extLst>
              <a:ext uri="{FF2B5EF4-FFF2-40B4-BE49-F238E27FC236}">
                <a16:creationId xmlns:a16="http://schemas.microsoft.com/office/drawing/2014/main" id="{084BA3F3-D141-5CF3-0D69-6351A7D05421}"/>
              </a:ext>
            </a:extLst>
          </p:cNvPr>
          <p:cNvSpPr txBox="1">
            <a:spLocks/>
          </p:cNvSpPr>
          <p:nvPr/>
        </p:nvSpPr>
        <p:spPr>
          <a:xfrm>
            <a:off x="4413170" y="2324176"/>
            <a:ext cx="42418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12</a:t>
            </a:r>
          </a:p>
        </p:txBody>
      </p:sp>
      <p:cxnSp>
        <p:nvCxnSpPr>
          <p:cNvPr id="58" name="Straight Connector 57">
            <a:extLst>
              <a:ext uri="{FF2B5EF4-FFF2-40B4-BE49-F238E27FC236}">
                <a16:creationId xmlns:a16="http://schemas.microsoft.com/office/drawing/2014/main" id="{90505275-A2E8-1568-5319-4243F4756E44}"/>
              </a:ext>
            </a:extLst>
          </p:cNvPr>
          <p:cNvCxnSpPr>
            <a:cxnSpLocks/>
            <a:stCxn id="4" idx="7"/>
            <a:endCxn id="3" idx="3"/>
          </p:cNvCxnSpPr>
          <p:nvPr/>
        </p:nvCxnSpPr>
        <p:spPr>
          <a:xfrm>
            <a:off x="3034422" y="2571750"/>
            <a:ext cx="3181677" cy="29994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Google Shape;336;p36">
            <a:extLst>
              <a:ext uri="{FF2B5EF4-FFF2-40B4-BE49-F238E27FC236}">
                <a16:creationId xmlns:a16="http://schemas.microsoft.com/office/drawing/2014/main" id="{8995067A-96F3-7788-5754-AA9E035DB778}"/>
              </a:ext>
            </a:extLst>
          </p:cNvPr>
          <p:cNvSpPr txBox="1">
            <a:spLocks/>
          </p:cNvSpPr>
          <p:nvPr/>
        </p:nvSpPr>
        <p:spPr>
          <a:xfrm>
            <a:off x="4878768" y="212882"/>
            <a:ext cx="3593682" cy="463463"/>
          </a:xfrm>
          <a:prstGeom prst="rect">
            <a:avLst/>
          </a:prstGeom>
          <a:solidFill>
            <a:srgbClr val="0070C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Kruskal’s algorithm, 2</a:t>
            </a:r>
            <a:r>
              <a:rPr lang="en-US" sz="1800" baseline="30000" dirty="0">
                <a:latin typeface="Montserrat SemiBold" pitchFamily="2" charset="0"/>
              </a:rPr>
              <a:t>nd</a:t>
            </a:r>
            <a:r>
              <a:rPr lang="en-US" sz="1800" dirty="0">
                <a:latin typeface="Montserrat SemiBold" pitchFamily="2" charset="0"/>
              </a:rPr>
              <a:t> step</a:t>
            </a:r>
          </a:p>
        </p:txBody>
      </p:sp>
      <p:sp>
        <p:nvSpPr>
          <p:cNvPr id="17" name="Rectangle: Rounded Corners 16">
            <a:extLst>
              <a:ext uri="{FF2B5EF4-FFF2-40B4-BE49-F238E27FC236}">
                <a16:creationId xmlns:a16="http://schemas.microsoft.com/office/drawing/2014/main" id="{0737DA91-BDDF-19E3-7B52-0CF048CEF8B4}"/>
              </a:ext>
            </a:extLst>
          </p:cNvPr>
          <p:cNvSpPr/>
          <p:nvPr/>
        </p:nvSpPr>
        <p:spPr>
          <a:xfrm>
            <a:off x="2256259" y="2169393"/>
            <a:ext cx="1256386" cy="1951017"/>
          </a:xfrm>
          <a:prstGeom prst="round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Rounded Corners 18">
            <a:extLst>
              <a:ext uri="{FF2B5EF4-FFF2-40B4-BE49-F238E27FC236}">
                <a16:creationId xmlns:a16="http://schemas.microsoft.com/office/drawing/2014/main" id="{92BC9206-3F41-8BE7-D67C-A69B7EABB878}"/>
              </a:ext>
            </a:extLst>
          </p:cNvPr>
          <p:cNvSpPr/>
          <p:nvPr/>
        </p:nvSpPr>
        <p:spPr>
          <a:xfrm>
            <a:off x="5737876" y="2169392"/>
            <a:ext cx="1256386" cy="1951017"/>
          </a:xfrm>
          <a:prstGeom prst="round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Google Shape;336;p36">
            <a:extLst>
              <a:ext uri="{FF2B5EF4-FFF2-40B4-BE49-F238E27FC236}">
                <a16:creationId xmlns:a16="http://schemas.microsoft.com/office/drawing/2014/main" id="{21A54730-593E-C4BE-0CE0-34DA60121A96}"/>
              </a:ext>
            </a:extLst>
          </p:cNvPr>
          <p:cNvSpPr txBox="1">
            <a:spLocks/>
          </p:cNvSpPr>
          <p:nvPr/>
        </p:nvSpPr>
        <p:spPr>
          <a:xfrm>
            <a:off x="2641860" y="1568639"/>
            <a:ext cx="485184" cy="463463"/>
          </a:xfrm>
          <a:prstGeom prst="rect">
            <a:avLst/>
          </a:prstGeom>
          <a:solidFill>
            <a:srgbClr val="7030A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C1</a:t>
            </a:r>
          </a:p>
        </p:txBody>
      </p:sp>
      <p:sp>
        <p:nvSpPr>
          <p:cNvPr id="21" name="Google Shape;336;p36">
            <a:extLst>
              <a:ext uri="{FF2B5EF4-FFF2-40B4-BE49-F238E27FC236}">
                <a16:creationId xmlns:a16="http://schemas.microsoft.com/office/drawing/2014/main" id="{ED0762D5-8A97-CB6E-E4DA-90D33EFC8504}"/>
              </a:ext>
            </a:extLst>
          </p:cNvPr>
          <p:cNvSpPr txBox="1">
            <a:spLocks/>
          </p:cNvSpPr>
          <p:nvPr/>
        </p:nvSpPr>
        <p:spPr>
          <a:xfrm>
            <a:off x="6125875" y="1569802"/>
            <a:ext cx="485184" cy="463463"/>
          </a:xfrm>
          <a:prstGeom prst="rect">
            <a:avLst/>
          </a:prstGeom>
          <a:solidFill>
            <a:srgbClr val="7030A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C2</a:t>
            </a:r>
          </a:p>
        </p:txBody>
      </p:sp>
      <p:cxnSp>
        <p:nvCxnSpPr>
          <p:cNvPr id="22" name="Straight Connector 21">
            <a:extLst>
              <a:ext uri="{FF2B5EF4-FFF2-40B4-BE49-F238E27FC236}">
                <a16:creationId xmlns:a16="http://schemas.microsoft.com/office/drawing/2014/main" id="{18B4E18D-0BE8-3AA0-86B4-C7DA95EDD846}"/>
              </a:ext>
            </a:extLst>
          </p:cNvPr>
          <p:cNvCxnSpPr>
            <a:cxnSpLocks/>
            <a:stCxn id="3" idx="4"/>
            <a:endCxn id="5" idx="6"/>
          </p:cNvCxnSpPr>
          <p:nvPr/>
        </p:nvCxnSpPr>
        <p:spPr>
          <a:xfrm flipH="1">
            <a:off x="3096542" y="2933810"/>
            <a:ext cx="3269527" cy="635272"/>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Google Shape;336;p36">
            <a:extLst>
              <a:ext uri="{FF2B5EF4-FFF2-40B4-BE49-F238E27FC236}">
                <a16:creationId xmlns:a16="http://schemas.microsoft.com/office/drawing/2014/main" id="{75C2A203-4B8E-3F61-0672-C72B71188764}"/>
              </a:ext>
            </a:extLst>
          </p:cNvPr>
          <p:cNvSpPr txBox="1">
            <a:spLocks/>
          </p:cNvSpPr>
          <p:nvPr/>
        </p:nvSpPr>
        <p:spPr>
          <a:xfrm>
            <a:off x="3936825" y="3549440"/>
            <a:ext cx="1408158" cy="463463"/>
          </a:xfrm>
          <a:prstGeom prst="rect">
            <a:avLst/>
          </a:prstGeom>
          <a:solidFill>
            <a:srgbClr val="0F6637"/>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12 + 1 = 13</a:t>
            </a:r>
          </a:p>
        </p:txBody>
      </p:sp>
    </p:spTree>
    <p:extLst>
      <p:ext uri="{BB962C8B-B14F-4D97-AF65-F5344CB8AC3E}">
        <p14:creationId xmlns:p14="http://schemas.microsoft.com/office/powerpoint/2010/main" val="4155537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207</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6. Espionage</a:t>
            </a:r>
            <a:endParaRPr lang="en-SG" sz="2600" dirty="0"/>
          </a:p>
        </p:txBody>
      </p:sp>
      <p:sp>
        <p:nvSpPr>
          <p:cNvPr id="2" name="Oval 1">
            <a:extLst>
              <a:ext uri="{FF2B5EF4-FFF2-40B4-BE49-F238E27FC236}">
                <a16:creationId xmlns:a16="http://schemas.microsoft.com/office/drawing/2014/main" id="{527CCCB1-E1EE-717C-994B-F6A9F5F886FA}"/>
              </a:ext>
            </a:extLst>
          </p:cNvPr>
          <p:cNvSpPr/>
          <p:nvPr/>
        </p:nvSpPr>
        <p:spPr>
          <a:xfrm>
            <a:off x="7622082" y="2267148"/>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1</a:t>
            </a:r>
            <a:endParaRPr lang="en-SG" sz="1600" dirty="0">
              <a:latin typeface="Montserrat SemiBold" pitchFamily="2" charset="0"/>
            </a:endParaRPr>
          </a:p>
        </p:txBody>
      </p:sp>
      <p:sp>
        <p:nvSpPr>
          <p:cNvPr id="3" name="Oval 2">
            <a:extLst>
              <a:ext uri="{FF2B5EF4-FFF2-40B4-BE49-F238E27FC236}">
                <a16:creationId xmlns:a16="http://schemas.microsoft.com/office/drawing/2014/main" id="{D1096CCE-4081-09BF-FB2D-F071F975445E}"/>
              </a:ext>
            </a:extLst>
          </p:cNvPr>
          <p:cNvSpPr/>
          <p:nvPr/>
        </p:nvSpPr>
        <p:spPr>
          <a:xfrm>
            <a:off x="6153979" y="2509630"/>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0</a:t>
            </a:r>
            <a:endParaRPr lang="en-SG" sz="1600" dirty="0">
              <a:latin typeface="Montserrat SemiBold" pitchFamily="2" charset="0"/>
            </a:endParaRPr>
          </a:p>
        </p:txBody>
      </p:sp>
      <p:sp>
        <p:nvSpPr>
          <p:cNvPr id="4" name="Oval 3">
            <a:extLst>
              <a:ext uri="{FF2B5EF4-FFF2-40B4-BE49-F238E27FC236}">
                <a16:creationId xmlns:a16="http://schemas.microsoft.com/office/drawing/2014/main" id="{CED51362-F318-FB86-C902-EB86AE8BAEEC}"/>
              </a:ext>
            </a:extLst>
          </p:cNvPr>
          <p:cNvSpPr/>
          <p:nvPr/>
        </p:nvSpPr>
        <p:spPr>
          <a:xfrm>
            <a:off x="2672362" y="2509630"/>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2</a:t>
            </a:r>
            <a:endParaRPr lang="en-SG" sz="1600" dirty="0">
              <a:latin typeface="Montserrat SemiBold" pitchFamily="2" charset="0"/>
            </a:endParaRPr>
          </a:p>
        </p:txBody>
      </p:sp>
      <p:sp>
        <p:nvSpPr>
          <p:cNvPr id="5" name="Oval 4">
            <a:extLst>
              <a:ext uri="{FF2B5EF4-FFF2-40B4-BE49-F238E27FC236}">
                <a16:creationId xmlns:a16="http://schemas.microsoft.com/office/drawing/2014/main" id="{118D9D43-EFB0-81BE-4040-D7AAAA38722F}"/>
              </a:ext>
            </a:extLst>
          </p:cNvPr>
          <p:cNvSpPr/>
          <p:nvPr/>
        </p:nvSpPr>
        <p:spPr>
          <a:xfrm>
            <a:off x="2672362" y="3356992"/>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3</a:t>
            </a:r>
            <a:endParaRPr lang="en-SG" sz="1600" dirty="0">
              <a:latin typeface="Montserrat SemiBold" pitchFamily="2" charset="0"/>
            </a:endParaRPr>
          </a:p>
        </p:txBody>
      </p:sp>
      <p:cxnSp>
        <p:nvCxnSpPr>
          <p:cNvPr id="10" name="Straight Connector 9">
            <a:extLst>
              <a:ext uri="{FF2B5EF4-FFF2-40B4-BE49-F238E27FC236}">
                <a16:creationId xmlns:a16="http://schemas.microsoft.com/office/drawing/2014/main" id="{57477D8F-E5D1-BFAA-A338-72DBA0F6899B}"/>
              </a:ext>
            </a:extLst>
          </p:cNvPr>
          <p:cNvCxnSpPr>
            <a:cxnSpLocks/>
            <a:stCxn id="4" idx="6"/>
            <a:endCxn id="5" idx="2"/>
          </p:cNvCxnSpPr>
          <p:nvPr/>
        </p:nvCxnSpPr>
        <p:spPr>
          <a:xfrm flipH="1">
            <a:off x="2672362" y="2721720"/>
            <a:ext cx="424180" cy="84736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Google Shape;336;p36">
            <a:extLst>
              <a:ext uri="{FF2B5EF4-FFF2-40B4-BE49-F238E27FC236}">
                <a16:creationId xmlns:a16="http://schemas.microsoft.com/office/drawing/2014/main" id="{BF92FCF9-A406-7EC8-1A2D-77B62C1CFDAA}"/>
              </a:ext>
            </a:extLst>
          </p:cNvPr>
          <p:cNvSpPr txBox="1">
            <a:spLocks/>
          </p:cNvSpPr>
          <p:nvPr/>
        </p:nvSpPr>
        <p:spPr>
          <a:xfrm>
            <a:off x="2415632" y="2972872"/>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7</a:t>
            </a:r>
          </a:p>
        </p:txBody>
      </p:sp>
      <p:sp>
        <p:nvSpPr>
          <p:cNvPr id="16" name="Google Shape;336;p36">
            <a:extLst>
              <a:ext uri="{FF2B5EF4-FFF2-40B4-BE49-F238E27FC236}">
                <a16:creationId xmlns:a16="http://schemas.microsoft.com/office/drawing/2014/main" id="{084BA3F3-D141-5CF3-0D69-6351A7D05421}"/>
              </a:ext>
            </a:extLst>
          </p:cNvPr>
          <p:cNvSpPr txBox="1">
            <a:spLocks/>
          </p:cNvSpPr>
          <p:nvPr/>
        </p:nvSpPr>
        <p:spPr>
          <a:xfrm>
            <a:off x="4413170" y="2324176"/>
            <a:ext cx="42418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12</a:t>
            </a:r>
          </a:p>
        </p:txBody>
      </p:sp>
      <p:cxnSp>
        <p:nvCxnSpPr>
          <p:cNvPr id="58" name="Straight Connector 57">
            <a:extLst>
              <a:ext uri="{FF2B5EF4-FFF2-40B4-BE49-F238E27FC236}">
                <a16:creationId xmlns:a16="http://schemas.microsoft.com/office/drawing/2014/main" id="{90505275-A2E8-1568-5319-4243F4756E44}"/>
              </a:ext>
            </a:extLst>
          </p:cNvPr>
          <p:cNvCxnSpPr>
            <a:cxnSpLocks/>
            <a:stCxn id="4" idx="7"/>
            <a:endCxn id="3" idx="3"/>
          </p:cNvCxnSpPr>
          <p:nvPr/>
        </p:nvCxnSpPr>
        <p:spPr>
          <a:xfrm>
            <a:off x="3034422" y="2571750"/>
            <a:ext cx="3181677" cy="29994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Google Shape;336;p36">
            <a:extLst>
              <a:ext uri="{FF2B5EF4-FFF2-40B4-BE49-F238E27FC236}">
                <a16:creationId xmlns:a16="http://schemas.microsoft.com/office/drawing/2014/main" id="{8995067A-96F3-7788-5754-AA9E035DB778}"/>
              </a:ext>
            </a:extLst>
          </p:cNvPr>
          <p:cNvSpPr txBox="1">
            <a:spLocks/>
          </p:cNvSpPr>
          <p:nvPr/>
        </p:nvSpPr>
        <p:spPr>
          <a:xfrm>
            <a:off x="4878768" y="212882"/>
            <a:ext cx="3593682" cy="463463"/>
          </a:xfrm>
          <a:prstGeom prst="rect">
            <a:avLst/>
          </a:prstGeom>
          <a:solidFill>
            <a:srgbClr val="0070C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Kruskal’s algorithm, 2</a:t>
            </a:r>
            <a:r>
              <a:rPr lang="en-US" sz="1800" baseline="30000" dirty="0">
                <a:latin typeface="Montserrat SemiBold" pitchFamily="2" charset="0"/>
              </a:rPr>
              <a:t>nd</a:t>
            </a:r>
            <a:r>
              <a:rPr lang="en-US" sz="1800" dirty="0">
                <a:latin typeface="Montserrat SemiBold" pitchFamily="2" charset="0"/>
              </a:rPr>
              <a:t> step</a:t>
            </a:r>
          </a:p>
        </p:txBody>
      </p:sp>
      <p:sp>
        <p:nvSpPr>
          <p:cNvPr id="17" name="Rectangle: Rounded Corners 16">
            <a:extLst>
              <a:ext uri="{FF2B5EF4-FFF2-40B4-BE49-F238E27FC236}">
                <a16:creationId xmlns:a16="http://schemas.microsoft.com/office/drawing/2014/main" id="{0737DA91-BDDF-19E3-7B52-0CF048CEF8B4}"/>
              </a:ext>
            </a:extLst>
          </p:cNvPr>
          <p:cNvSpPr/>
          <p:nvPr/>
        </p:nvSpPr>
        <p:spPr>
          <a:xfrm>
            <a:off x="2256259" y="2169393"/>
            <a:ext cx="1256386" cy="1951017"/>
          </a:xfrm>
          <a:prstGeom prst="round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Rounded Corners 18">
            <a:extLst>
              <a:ext uri="{FF2B5EF4-FFF2-40B4-BE49-F238E27FC236}">
                <a16:creationId xmlns:a16="http://schemas.microsoft.com/office/drawing/2014/main" id="{92BC9206-3F41-8BE7-D67C-A69B7EABB878}"/>
              </a:ext>
            </a:extLst>
          </p:cNvPr>
          <p:cNvSpPr/>
          <p:nvPr/>
        </p:nvSpPr>
        <p:spPr>
          <a:xfrm>
            <a:off x="5737876" y="2169392"/>
            <a:ext cx="1256386" cy="1951017"/>
          </a:xfrm>
          <a:prstGeom prst="round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Google Shape;336;p36">
            <a:extLst>
              <a:ext uri="{FF2B5EF4-FFF2-40B4-BE49-F238E27FC236}">
                <a16:creationId xmlns:a16="http://schemas.microsoft.com/office/drawing/2014/main" id="{21A54730-593E-C4BE-0CE0-34DA60121A96}"/>
              </a:ext>
            </a:extLst>
          </p:cNvPr>
          <p:cNvSpPr txBox="1">
            <a:spLocks/>
          </p:cNvSpPr>
          <p:nvPr/>
        </p:nvSpPr>
        <p:spPr>
          <a:xfrm>
            <a:off x="2641860" y="1568639"/>
            <a:ext cx="485184" cy="463463"/>
          </a:xfrm>
          <a:prstGeom prst="rect">
            <a:avLst/>
          </a:prstGeom>
          <a:solidFill>
            <a:srgbClr val="7030A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C1</a:t>
            </a:r>
          </a:p>
        </p:txBody>
      </p:sp>
      <p:sp>
        <p:nvSpPr>
          <p:cNvPr id="21" name="Google Shape;336;p36">
            <a:extLst>
              <a:ext uri="{FF2B5EF4-FFF2-40B4-BE49-F238E27FC236}">
                <a16:creationId xmlns:a16="http://schemas.microsoft.com/office/drawing/2014/main" id="{ED0762D5-8A97-CB6E-E4DA-90D33EFC8504}"/>
              </a:ext>
            </a:extLst>
          </p:cNvPr>
          <p:cNvSpPr txBox="1">
            <a:spLocks/>
          </p:cNvSpPr>
          <p:nvPr/>
        </p:nvSpPr>
        <p:spPr>
          <a:xfrm>
            <a:off x="6125875" y="1569802"/>
            <a:ext cx="485184" cy="463463"/>
          </a:xfrm>
          <a:prstGeom prst="rect">
            <a:avLst/>
          </a:prstGeom>
          <a:solidFill>
            <a:srgbClr val="7030A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C2</a:t>
            </a:r>
          </a:p>
        </p:txBody>
      </p:sp>
      <p:cxnSp>
        <p:nvCxnSpPr>
          <p:cNvPr id="22" name="Straight Connector 21">
            <a:extLst>
              <a:ext uri="{FF2B5EF4-FFF2-40B4-BE49-F238E27FC236}">
                <a16:creationId xmlns:a16="http://schemas.microsoft.com/office/drawing/2014/main" id="{18B4E18D-0BE8-3AA0-86B4-C7DA95EDD846}"/>
              </a:ext>
            </a:extLst>
          </p:cNvPr>
          <p:cNvCxnSpPr>
            <a:cxnSpLocks/>
            <a:stCxn id="3" idx="4"/>
            <a:endCxn id="5" idx="6"/>
          </p:cNvCxnSpPr>
          <p:nvPr/>
        </p:nvCxnSpPr>
        <p:spPr>
          <a:xfrm flipH="1">
            <a:off x="3096542" y="2933810"/>
            <a:ext cx="3269527" cy="635272"/>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Google Shape;336;p36">
            <a:extLst>
              <a:ext uri="{FF2B5EF4-FFF2-40B4-BE49-F238E27FC236}">
                <a16:creationId xmlns:a16="http://schemas.microsoft.com/office/drawing/2014/main" id="{75C2A203-4B8E-3F61-0672-C72B71188764}"/>
              </a:ext>
            </a:extLst>
          </p:cNvPr>
          <p:cNvSpPr txBox="1">
            <a:spLocks/>
          </p:cNvSpPr>
          <p:nvPr/>
        </p:nvSpPr>
        <p:spPr>
          <a:xfrm>
            <a:off x="714000" y="1409164"/>
            <a:ext cx="1408158" cy="463463"/>
          </a:xfrm>
          <a:prstGeom prst="rect">
            <a:avLst/>
          </a:prstGeom>
          <a:solidFill>
            <a:srgbClr val="0F6637"/>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12 + 1 = 13</a:t>
            </a:r>
          </a:p>
        </p:txBody>
      </p:sp>
      <p:sp>
        <p:nvSpPr>
          <p:cNvPr id="6" name="Google Shape;336;p36">
            <a:extLst>
              <a:ext uri="{FF2B5EF4-FFF2-40B4-BE49-F238E27FC236}">
                <a16:creationId xmlns:a16="http://schemas.microsoft.com/office/drawing/2014/main" id="{91476D07-196A-700A-FFC4-4C6ECF83D60E}"/>
              </a:ext>
            </a:extLst>
          </p:cNvPr>
          <p:cNvSpPr txBox="1">
            <a:spLocks/>
          </p:cNvSpPr>
          <p:nvPr/>
        </p:nvSpPr>
        <p:spPr>
          <a:xfrm>
            <a:off x="714000" y="1409164"/>
            <a:ext cx="1408158" cy="463463"/>
          </a:xfrm>
          <a:prstGeom prst="rect">
            <a:avLst/>
          </a:prstGeom>
          <a:solidFill>
            <a:srgbClr val="0F6637"/>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cost = 13</a:t>
            </a:r>
          </a:p>
        </p:txBody>
      </p:sp>
      <p:sp>
        <p:nvSpPr>
          <p:cNvPr id="8" name="Google Shape;336;p36">
            <a:extLst>
              <a:ext uri="{FF2B5EF4-FFF2-40B4-BE49-F238E27FC236}">
                <a16:creationId xmlns:a16="http://schemas.microsoft.com/office/drawing/2014/main" id="{DB764072-87D4-6A10-F611-B1DA0121743C}"/>
              </a:ext>
            </a:extLst>
          </p:cNvPr>
          <p:cNvSpPr txBox="1">
            <a:spLocks/>
          </p:cNvSpPr>
          <p:nvPr/>
        </p:nvSpPr>
        <p:spPr>
          <a:xfrm>
            <a:off x="4413170" y="3356992"/>
            <a:ext cx="42418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13</a:t>
            </a:r>
          </a:p>
        </p:txBody>
      </p:sp>
    </p:spTree>
    <p:extLst>
      <p:ext uri="{BB962C8B-B14F-4D97-AF65-F5344CB8AC3E}">
        <p14:creationId xmlns:p14="http://schemas.microsoft.com/office/powerpoint/2010/main" val="2478949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208</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6. Espionage</a:t>
            </a:r>
            <a:endParaRPr lang="en-SG" sz="2600" dirty="0"/>
          </a:p>
        </p:txBody>
      </p:sp>
      <p:sp>
        <p:nvSpPr>
          <p:cNvPr id="2" name="Oval 1">
            <a:extLst>
              <a:ext uri="{FF2B5EF4-FFF2-40B4-BE49-F238E27FC236}">
                <a16:creationId xmlns:a16="http://schemas.microsoft.com/office/drawing/2014/main" id="{527CCCB1-E1EE-717C-994B-F6A9F5F886FA}"/>
              </a:ext>
            </a:extLst>
          </p:cNvPr>
          <p:cNvSpPr/>
          <p:nvPr/>
        </p:nvSpPr>
        <p:spPr>
          <a:xfrm>
            <a:off x="6279387" y="2681370"/>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1</a:t>
            </a:r>
            <a:endParaRPr lang="en-SG" sz="1600" dirty="0">
              <a:latin typeface="Montserrat SemiBold" pitchFamily="2" charset="0"/>
            </a:endParaRPr>
          </a:p>
        </p:txBody>
      </p:sp>
      <p:sp>
        <p:nvSpPr>
          <p:cNvPr id="3" name="Oval 2">
            <a:extLst>
              <a:ext uri="{FF2B5EF4-FFF2-40B4-BE49-F238E27FC236}">
                <a16:creationId xmlns:a16="http://schemas.microsoft.com/office/drawing/2014/main" id="{D1096CCE-4081-09BF-FB2D-F071F975445E}"/>
              </a:ext>
            </a:extLst>
          </p:cNvPr>
          <p:cNvSpPr/>
          <p:nvPr/>
        </p:nvSpPr>
        <p:spPr>
          <a:xfrm>
            <a:off x="3281614" y="2350596"/>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0</a:t>
            </a:r>
            <a:endParaRPr lang="en-SG" sz="1600" dirty="0">
              <a:latin typeface="Montserrat SemiBold" pitchFamily="2" charset="0"/>
            </a:endParaRPr>
          </a:p>
        </p:txBody>
      </p:sp>
      <p:sp>
        <p:nvSpPr>
          <p:cNvPr id="4" name="Oval 3">
            <a:extLst>
              <a:ext uri="{FF2B5EF4-FFF2-40B4-BE49-F238E27FC236}">
                <a16:creationId xmlns:a16="http://schemas.microsoft.com/office/drawing/2014/main" id="{CED51362-F318-FB86-C902-EB86AE8BAEEC}"/>
              </a:ext>
            </a:extLst>
          </p:cNvPr>
          <p:cNvSpPr/>
          <p:nvPr/>
        </p:nvSpPr>
        <p:spPr>
          <a:xfrm>
            <a:off x="2425896" y="2774776"/>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2</a:t>
            </a:r>
            <a:endParaRPr lang="en-SG" sz="1600" dirty="0">
              <a:latin typeface="Montserrat SemiBold" pitchFamily="2" charset="0"/>
            </a:endParaRPr>
          </a:p>
        </p:txBody>
      </p:sp>
      <p:sp>
        <p:nvSpPr>
          <p:cNvPr id="5" name="Oval 4">
            <a:extLst>
              <a:ext uri="{FF2B5EF4-FFF2-40B4-BE49-F238E27FC236}">
                <a16:creationId xmlns:a16="http://schemas.microsoft.com/office/drawing/2014/main" id="{118D9D43-EFB0-81BE-4040-D7AAAA38722F}"/>
              </a:ext>
            </a:extLst>
          </p:cNvPr>
          <p:cNvSpPr/>
          <p:nvPr/>
        </p:nvSpPr>
        <p:spPr>
          <a:xfrm>
            <a:off x="3013292" y="3765272"/>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3</a:t>
            </a:r>
            <a:endParaRPr lang="en-SG" sz="1600" dirty="0">
              <a:latin typeface="Montserrat SemiBold" pitchFamily="2" charset="0"/>
            </a:endParaRPr>
          </a:p>
        </p:txBody>
      </p:sp>
      <p:cxnSp>
        <p:nvCxnSpPr>
          <p:cNvPr id="10" name="Straight Connector 9">
            <a:extLst>
              <a:ext uri="{FF2B5EF4-FFF2-40B4-BE49-F238E27FC236}">
                <a16:creationId xmlns:a16="http://schemas.microsoft.com/office/drawing/2014/main" id="{57477D8F-E5D1-BFAA-A338-72DBA0F6899B}"/>
              </a:ext>
            </a:extLst>
          </p:cNvPr>
          <p:cNvCxnSpPr>
            <a:cxnSpLocks/>
            <a:stCxn id="4" idx="6"/>
            <a:endCxn id="5" idx="2"/>
          </p:cNvCxnSpPr>
          <p:nvPr/>
        </p:nvCxnSpPr>
        <p:spPr>
          <a:xfrm>
            <a:off x="2850076" y="2986866"/>
            <a:ext cx="163216" cy="99049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Google Shape;336;p36">
            <a:extLst>
              <a:ext uri="{FF2B5EF4-FFF2-40B4-BE49-F238E27FC236}">
                <a16:creationId xmlns:a16="http://schemas.microsoft.com/office/drawing/2014/main" id="{BF92FCF9-A406-7EC8-1A2D-77B62C1CFDAA}"/>
              </a:ext>
            </a:extLst>
          </p:cNvPr>
          <p:cNvSpPr txBox="1">
            <a:spLocks/>
          </p:cNvSpPr>
          <p:nvPr/>
        </p:nvSpPr>
        <p:spPr>
          <a:xfrm>
            <a:off x="2559091" y="332996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7</a:t>
            </a:r>
          </a:p>
        </p:txBody>
      </p:sp>
      <p:sp>
        <p:nvSpPr>
          <p:cNvPr id="16" name="Google Shape;336;p36">
            <a:extLst>
              <a:ext uri="{FF2B5EF4-FFF2-40B4-BE49-F238E27FC236}">
                <a16:creationId xmlns:a16="http://schemas.microsoft.com/office/drawing/2014/main" id="{084BA3F3-D141-5CF3-0D69-6351A7D05421}"/>
              </a:ext>
            </a:extLst>
          </p:cNvPr>
          <p:cNvSpPr txBox="1">
            <a:spLocks/>
          </p:cNvSpPr>
          <p:nvPr/>
        </p:nvSpPr>
        <p:spPr>
          <a:xfrm>
            <a:off x="2822529" y="2388742"/>
            <a:ext cx="42418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12</a:t>
            </a:r>
          </a:p>
        </p:txBody>
      </p:sp>
      <p:cxnSp>
        <p:nvCxnSpPr>
          <p:cNvPr id="58" name="Straight Connector 57">
            <a:extLst>
              <a:ext uri="{FF2B5EF4-FFF2-40B4-BE49-F238E27FC236}">
                <a16:creationId xmlns:a16="http://schemas.microsoft.com/office/drawing/2014/main" id="{90505275-A2E8-1568-5319-4243F4756E44}"/>
              </a:ext>
            </a:extLst>
          </p:cNvPr>
          <p:cNvCxnSpPr>
            <a:cxnSpLocks/>
            <a:stCxn id="4" idx="7"/>
            <a:endCxn id="3" idx="3"/>
          </p:cNvCxnSpPr>
          <p:nvPr/>
        </p:nvCxnSpPr>
        <p:spPr>
          <a:xfrm flipV="1">
            <a:off x="2787956" y="2712656"/>
            <a:ext cx="555778" cy="12424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Google Shape;336;p36">
            <a:extLst>
              <a:ext uri="{FF2B5EF4-FFF2-40B4-BE49-F238E27FC236}">
                <a16:creationId xmlns:a16="http://schemas.microsoft.com/office/drawing/2014/main" id="{8995067A-96F3-7788-5754-AA9E035DB778}"/>
              </a:ext>
            </a:extLst>
          </p:cNvPr>
          <p:cNvSpPr txBox="1">
            <a:spLocks/>
          </p:cNvSpPr>
          <p:nvPr/>
        </p:nvSpPr>
        <p:spPr>
          <a:xfrm>
            <a:off x="4878768" y="212882"/>
            <a:ext cx="3593682" cy="463463"/>
          </a:xfrm>
          <a:prstGeom prst="rect">
            <a:avLst/>
          </a:prstGeom>
          <a:solidFill>
            <a:srgbClr val="0070C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Kruskal’s algorithm, 3</a:t>
            </a:r>
            <a:r>
              <a:rPr lang="en-US" sz="1800" baseline="30000" dirty="0">
                <a:latin typeface="Montserrat SemiBold" pitchFamily="2" charset="0"/>
              </a:rPr>
              <a:t>rd</a:t>
            </a:r>
            <a:r>
              <a:rPr lang="en-US" sz="1800" dirty="0">
                <a:latin typeface="Montserrat SemiBold" pitchFamily="2" charset="0"/>
              </a:rPr>
              <a:t> step</a:t>
            </a:r>
          </a:p>
        </p:txBody>
      </p:sp>
      <p:sp>
        <p:nvSpPr>
          <p:cNvPr id="17" name="Rectangle: Rounded Corners 16">
            <a:extLst>
              <a:ext uri="{FF2B5EF4-FFF2-40B4-BE49-F238E27FC236}">
                <a16:creationId xmlns:a16="http://schemas.microsoft.com/office/drawing/2014/main" id="{0737DA91-BDDF-19E3-7B52-0CF048CEF8B4}"/>
              </a:ext>
            </a:extLst>
          </p:cNvPr>
          <p:cNvSpPr/>
          <p:nvPr/>
        </p:nvSpPr>
        <p:spPr>
          <a:xfrm>
            <a:off x="2256259" y="2169393"/>
            <a:ext cx="1570650" cy="2182351"/>
          </a:xfrm>
          <a:prstGeom prst="round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Rounded Corners 18">
            <a:extLst>
              <a:ext uri="{FF2B5EF4-FFF2-40B4-BE49-F238E27FC236}">
                <a16:creationId xmlns:a16="http://schemas.microsoft.com/office/drawing/2014/main" id="{92BC9206-3F41-8BE7-D67C-A69B7EABB878}"/>
              </a:ext>
            </a:extLst>
          </p:cNvPr>
          <p:cNvSpPr/>
          <p:nvPr/>
        </p:nvSpPr>
        <p:spPr>
          <a:xfrm>
            <a:off x="5737876" y="2169392"/>
            <a:ext cx="1570650" cy="2182351"/>
          </a:xfrm>
          <a:prstGeom prst="round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Google Shape;336;p36">
            <a:extLst>
              <a:ext uri="{FF2B5EF4-FFF2-40B4-BE49-F238E27FC236}">
                <a16:creationId xmlns:a16="http://schemas.microsoft.com/office/drawing/2014/main" id="{21A54730-593E-C4BE-0CE0-34DA60121A96}"/>
              </a:ext>
            </a:extLst>
          </p:cNvPr>
          <p:cNvSpPr txBox="1">
            <a:spLocks/>
          </p:cNvSpPr>
          <p:nvPr/>
        </p:nvSpPr>
        <p:spPr>
          <a:xfrm>
            <a:off x="2796430" y="1568639"/>
            <a:ext cx="485184" cy="463463"/>
          </a:xfrm>
          <a:prstGeom prst="rect">
            <a:avLst/>
          </a:prstGeom>
          <a:solidFill>
            <a:srgbClr val="7030A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C1</a:t>
            </a:r>
          </a:p>
        </p:txBody>
      </p:sp>
      <p:sp>
        <p:nvSpPr>
          <p:cNvPr id="21" name="Google Shape;336;p36">
            <a:extLst>
              <a:ext uri="{FF2B5EF4-FFF2-40B4-BE49-F238E27FC236}">
                <a16:creationId xmlns:a16="http://schemas.microsoft.com/office/drawing/2014/main" id="{ED0762D5-8A97-CB6E-E4DA-90D33EFC8504}"/>
              </a:ext>
            </a:extLst>
          </p:cNvPr>
          <p:cNvSpPr txBox="1">
            <a:spLocks/>
          </p:cNvSpPr>
          <p:nvPr/>
        </p:nvSpPr>
        <p:spPr>
          <a:xfrm>
            <a:off x="6279387" y="1568639"/>
            <a:ext cx="485184" cy="463463"/>
          </a:xfrm>
          <a:prstGeom prst="rect">
            <a:avLst/>
          </a:prstGeom>
          <a:solidFill>
            <a:srgbClr val="7030A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C2</a:t>
            </a:r>
          </a:p>
        </p:txBody>
      </p:sp>
      <p:cxnSp>
        <p:nvCxnSpPr>
          <p:cNvPr id="22" name="Straight Connector 21">
            <a:extLst>
              <a:ext uri="{FF2B5EF4-FFF2-40B4-BE49-F238E27FC236}">
                <a16:creationId xmlns:a16="http://schemas.microsoft.com/office/drawing/2014/main" id="{18B4E18D-0BE8-3AA0-86B4-C7DA95EDD846}"/>
              </a:ext>
            </a:extLst>
          </p:cNvPr>
          <p:cNvCxnSpPr>
            <a:cxnSpLocks/>
            <a:stCxn id="3" idx="4"/>
            <a:endCxn id="5" idx="6"/>
          </p:cNvCxnSpPr>
          <p:nvPr/>
        </p:nvCxnSpPr>
        <p:spPr>
          <a:xfrm flipH="1">
            <a:off x="3437472" y="2774776"/>
            <a:ext cx="56232" cy="1202586"/>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 name="Google Shape;336;p36">
            <a:extLst>
              <a:ext uri="{FF2B5EF4-FFF2-40B4-BE49-F238E27FC236}">
                <a16:creationId xmlns:a16="http://schemas.microsoft.com/office/drawing/2014/main" id="{DB764072-87D4-6A10-F611-B1DA0121743C}"/>
              </a:ext>
            </a:extLst>
          </p:cNvPr>
          <p:cNvSpPr txBox="1">
            <a:spLocks/>
          </p:cNvSpPr>
          <p:nvPr/>
        </p:nvSpPr>
        <p:spPr>
          <a:xfrm>
            <a:off x="3069524" y="3026926"/>
            <a:ext cx="42418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13</a:t>
            </a:r>
          </a:p>
        </p:txBody>
      </p:sp>
      <p:cxnSp>
        <p:nvCxnSpPr>
          <p:cNvPr id="37" name="Straight Connector 36">
            <a:extLst>
              <a:ext uri="{FF2B5EF4-FFF2-40B4-BE49-F238E27FC236}">
                <a16:creationId xmlns:a16="http://schemas.microsoft.com/office/drawing/2014/main" id="{8A9D8603-7214-4BA9-D7CF-789E787FA684}"/>
              </a:ext>
            </a:extLst>
          </p:cNvPr>
          <p:cNvCxnSpPr>
            <a:cxnSpLocks/>
            <a:stCxn id="3" idx="6"/>
            <a:endCxn id="2" idx="2"/>
          </p:cNvCxnSpPr>
          <p:nvPr/>
        </p:nvCxnSpPr>
        <p:spPr>
          <a:xfrm>
            <a:off x="3705794" y="2562686"/>
            <a:ext cx="2573593" cy="33077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Google Shape;336;p36">
            <a:extLst>
              <a:ext uri="{FF2B5EF4-FFF2-40B4-BE49-F238E27FC236}">
                <a16:creationId xmlns:a16="http://schemas.microsoft.com/office/drawing/2014/main" id="{324DEB54-C234-F98A-B478-B4A0B60332B5}"/>
              </a:ext>
            </a:extLst>
          </p:cNvPr>
          <p:cNvSpPr txBox="1">
            <a:spLocks/>
          </p:cNvSpPr>
          <p:nvPr/>
        </p:nvSpPr>
        <p:spPr>
          <a:xfrm>
            <a:off x="4572448" y="2280022"/>
            <a:ext cx="42418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16</a:t>
            </a:r>
          </a:p>
        </p:txBody>
      </p:sp>
      <p:sp>
        <p:nvSpPr>
          <p:cNvPr id="48" name="Google Shape;336;p36">
            <a:extLst>
              <a:ext uri="{FF2B5EF4-FFF2-40B4-BE49-F238E27FC236}">
                <a16:creationId xmlns:a16="http://schemas.microsoft.com/office/drawing/2014/main" id="{E10E21F3-6C17-63CD-E77C-0C6771A75ECC}"/>
              </a:ext>
            </a:extLst>
          </p:cNvPr>
          <p:cNvSpPr txBox="1">
            <a:spLocks/>
          </p:cNvSpPr>
          <p:nvPr/>
        </p:nvSpPr>
        <p:spPr>
          <a:xfrm>
            <a:off x="714000" y="1409164"/>
            <a:ext cx="1408158" cy="463463"/>
          </a:xfrm>
          <a:prstGeom prst="rect">
            <a:avLst/>
          </a:prstGeom>
          <a:solidFill>
            <a:srgbClr val="0F6637"/>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cost = 13</a:t>
            </a:r>
          </a:p>
        </p:txBody>
      </p:sp>
    </p:spTree>
    <p:extLst>
      <p:ext uri="{BB962C8B-B14F-4D97-AF65-F5344CB8AC3E}">
        <p14:creationId xmlns:p14="http://schemas.microsoft.com/office/powerpoint/2010/main" val="4262032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209</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6. Espionage</a:t>
            </a:r>
            <a:endParaRPr lang="en-SG" sz="2600" dirty="0"/>
          </a:p>
        </p:txBody>
      </p:sp>
      <p:sp>
        <p:nvSpPr>
          <p:cNvPr id="2" name="Oval 1">
            <a:extLst>
              <a:ext uri="{FF2B5EF4-FFF2-40B4-BE49-F238E27FC236}">
                <a16:creationId xmlns:a16="http://schemas.microsoft.com/office/drawing/2014/main" id="{527CCCB1-E1EE-717C-994B-F6A9F5F886FA}"/>
              </a:ext>
            </a:extLst>
          </p:cNvPr>
          <p:cNvSpPr/>
          <p:nvPr/>
        </p:nvSpPr>
        <p:spPr>
          <a:xfrm>
            <a:off x="6279387" y="2681370"/>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1</a:t>
            </a:r>
            <a:endParaRPr lang="en-SG" sz="1600" dirty="0">
              <a:latin typeface="Montserrat SemiBold" pitchFamily="2" charset="0"/>
            </a:endParaRPr>
          </a:p>
        </p:txBody>
      </p:sp>
      <p:sp>
        <p:nvSpPr>
          <p:cNvPr id="3" name="Oval 2">
            <a:extLst>
              <a:ext uri="{FF2B5EF4-FFF2-40B4-BE49-F238E27FC236}">
                <a16:creationId xmlns:a16="http://schemas.microsoft.com/office/drawing/2014/main" id="{D1096CCE-4081-09BF-FB2D-F071F975445E}"/>
              </a:ext>
            </a:extLst>
          </p:cNvPr>
          <p:cNvSpPr/>
          <p:nvPr/>
        </p:nvSpPr>
        <p:spPr>
          <a:xfrm>
            <a:off x="3281614" y="2350596"/>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0</a:t>
            </a:r>
            <a:endParaRPr lang="en-SG" sz="1600" dirty="0">
              <a:latin typeface="Montserrat SemiBold" pitchFamily="2" charset="0"/>
            </a:endParaRPr>
          </a:p>
        </p:txBody>
      </p:sp>
      <p:sp>
        <p:nvSpPr>
          <p:cNvPr id="4" name="Oval 3">
            <a:extLst>
              <a:ext uri="{FF2B5EF4-FFF2-40B4-BE49-F238E27FC236}">
                <a16:creationId xmlns:a16="http://schemas.microsoft.com/office/drawing/2014/main" id="{CED51362-F318-FB86-C902-EB86AE8BAEEC}"/>
              </a:ext>
            </a:extLst>
          </p:cNvPr>
          <p:cNvSpPr/>
          <p:nvPr/>
        </p:nvSpPr>
        <p:spPr>
          <a:xfrm>
            <a:off x="2425896" y="2774776"/>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2</a:t>
            </a:r>
            <a:endParaRPr lang="en-SG" sz="1600" dirty="0">
              <a:latin typeface="Montserrat SemiBold" pitchFamily="2" charset="0"/>
            </a:endParaRPr>
          </a:p>
        </p:txBody>
      </p:sp>
      <p:sp>
        <p:nvSpPr>
          <p:cNvPr id="5" name="Oval 4">
            <a:extLst>
              <a:ext uri="{FF2B5EF4-FFF2-40B4-BE49-F238E27FC236}">
                <a16:creationId xmlns:a16="http://schemas.microsoft.com/office/drawing/2014/main" id="{118D9D43-EFB0-81BE-4040-D7AAAA38722F}"/>
              </a:ext>
            </a:extLst>
          </p:cNvPr>
          <p:cNvSpPr/>
          <p:nvPr/>
        </p:nvSpPr>
        <p:spPr>
          <a:xfrm>
            <a:off x="3013292" y="3765272"/>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3</a:t>
            </a:r>
            <a:endParaRPr lang="en-SG" sz="1600" dirty="0">
              <a:latin typeface="Montserrat SemiBold" pitchFamily="2" charset="0"/>
            </a:endParaRPr>
          </a:p>
        </p:txBody>
      </p:sp>
      <p:cxnSp>
        <p:nvCxnSpPr>
          <p:cNvPr id="10" name="Straight Connector 9">
            <a:extLst>
              <a:ext uri="{FF2B5EF4-FFF2-40B4-BE49-F238E27FC236}">
                <a16:creationId xmlns:a16="http://schemas.microsoft.com/office/drawing/2014/main" id="{57477D8F-E5D1-BFAA-A338-72DBA0F6899B}"/>
              </a:ext>
            </a:extLst>
          </p:cNvPr>
          <p:cNvCxnSpPr>
            <a:cxnSpLocks/>
            <a:stCxn id="4" idx="6"/>
            <a:endCxn id="5" idx="2"/>
          </p:cNvCxnSpPr>
          <p:nvPr/>
        </p:nvCxnSpPr>
        <p:spPr>
          <a:xfrm>
            <a:off x="2850076" y="2986866"/>
            <a:ext cx="163216" cy="99049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Google Shape;336;p36">
            <a:extLst>
              <a:ext uri="{FF2B5EF4-FFF2-40B4-BE49-F238E27FC236}">
                <a16:creationId xmlns:a16="http://schemas.microsoft.com/office/drawing/2014/main" id="{BF92FCF9-A406-7EC8-1A2D-77B62C1CFDAA}"/>
              </a:ext>
            </a:extLst>
          </p:cNvPr>
          <p:cNvSpPr txBox="1">
            <a:spLocks/>
          </p:cNvSpPr>
          <p:nvPr/>
        </p:nvSpPr>
        <p:spPr>
          <a:xfrm>
            <a:off x="2559091" y="332996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7</a:t>
            </a:r>
          </a:p>
        </p:txBody>
      </p:sp>
      <p:sp>
        <p:nvSpPr>
          <p:cNvPr id="16" name="Google Shape;336;p36">
            <a:extLst>
              <a:ext uri="{FF2B5EF4-FFF2-40B4-BE49-F238E27FC236}">
                <a16:creationId xmlns:a16="http://schemas.microsoft.com/office/drawing/2014/main" id="{084BA3F3-D141-5CF3-0D69-6351A7D05421}"/>
              </a:ext>
            </a:extLst>
          </p:cNvPr>
          <p:cNvSpPr txBox="1">
            <a:spLocks/>
          </p:cNvSpPr>
          <p:nvPr/>
        </p:nvSpPr>
        <p:spPr>
          <a:xfrm>
            <a:off x="2822529" y="2388742"/>
            <a:ext cx="42418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12</a:t>
            </a:r>
          </a:p>
        </p:txBody>
      </p:sp>
      <p:cxnSp>
        <p:nvCxnSpPr>
          <p:cNvPr id="58" name="Straight Connector 57">
            <a:extLst>
              <a:ext uri="{FF2B5EF4-FFF2-40B4-BE49-F238E27FC236}">
                <a16:creationId xmlns:a16="http://schemas.microsoft.com/office/drawing/2014/main" id="{90505275-A2E8-1568-5319-4243F4756E44}"/>
              </a:ext>
            </a:extLst>
          </p:cNvPr>
          <p:cNvCxnSpPr>
            <a:cxnSpLocks/>
            <a:stCxn id="4" idx="7"/>
            <a:endCxn id="3" idx="3"/>
          </p:cNvCxnSpPr>
          <p:nvPr/>
        </p:nvCxnSpPr>
        <p:spPr>
          <a:xfrm flipV="1">
            <a:off x="2787956" y="2712656"/>
            <a:ext cx="555778" cy="12424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Google Shape;336;p36">
            <a:extLst>
              <a:ext uri="{FF2B5EF4-FFF2-40B4-BE49-F238E27FC236}">
                <a16:creationId xmlns:a16="http://schemas.microsoft.com/office/drawing/2014/main" id="{8995067A-96F3-7788-5754-AA9E035DB778}"/>
              </a:ext>
            </a:extLst>
          </p:cNvPr>
          <p:cNvSpPr txBox="1">
            <a:spLocks/>
          </p:cNvSpPr>
          <p:nvPr/>
        </p:nvSpPr>
        <p:spPr>
          <a:xfrm>
            <a:off x="4878768" y="212882"/>
            <a:ext cx="3593682" cy="463463"/>
          </a:xfrm>
          <a:prstGeom prst="rect">
            <a:avLst/>
          </a:prstGeom>
          <a:solidFill>
            <a:srgbClr val="0070C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Kruskal’s algorithm, 3</a:t>
            </a:r>
            <a:r>
              <a:rPr lang="en-US" sz="1800" baseline="30000" dirty="0">
                <a:latin typeface="Montserrat SemiBold" pitchFamily="2" charset="0"/>
              </a:rPr>
              <a:t>rd</a:t>
            </a:r>
            <a:r>
              <a:rPr lang="en-US" sz="1800" dirty="0">
                <a:latin typeface="Montserrat SemiBold" pitchFamily="2" charset="0"/>
              </a:rPr>
              <a:t> step</a:t>
            </a:r>
          </a:p>
        </p:txBody>
      </p:sp>
      <p:sp>
        <p:nvSpPr>
          <p:cNvPr id="17" name="Rectangle: Rounded Corners 16">
            <a:extLst>
              <a:ext uri="{FF2B5EF4-FFF2-40B4-BE49-F238E27FC236}">
                <a16:creationId xmlns:a16="http://schemas.microsoft.com/office/drawing/2014/main" id="{0737DA91-BDDF-19E3-7B52-0CF048CEF8B4}"/>
              </a:ext>
            </a:extLst>
          </p:cNvPr>
          <p:cNvSpPr/>
          <p:nvPr/>
        </p:nvSpPr>
        <p:spPr>
          <a:xfrm>
            <a:off x="2256259" y="2169393"/>
            <a:ext cx="1570650" cy="2182351"/>
          </a:xfrm>
          <a:prstGeom prst="round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Rounded Corners 18">
            <a:extLst>
              <a:ext uri="{FF2B5EF4-FFF2-40B4-BE49-F238E27FC236}">
                <a16:creationId xmlns:a16="http://schemas.microsoft.com/office/drawing/2014/main" id="{92BC9206-3F41-8BE7-D67C-A69B7EABB878}"/>
              </a:ext>
            </a:extLst>
          </p:cNvPr>
          <p:cNvSpPr/>
          <p:nvPr/>
        </p:nvSpPr>
        <p:spPr>
          <a:xfrm>
            <a:off x="5737876" y="2169392"/>
            <a:ext cx="1570650" cy="2182351"/>
          </a:xfrm>
          <a:prstGeom prst="round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Google Shape;336;p36">
            <a:extLst>
              <a:ext uri="{FF2B5EF4-FFF2-40B4-BE49-F238E27FC236}">
                <a16:creationId xmlns:a16="http://schemas.microsoft.com/office/drawing/2014/main" id="{21A54730-593E-C4BE-0CE0-34DA60121A96}"/>
              </a:ext>
            </a:extLst>
          </p:cNvPr>
          <p:cNvSpPr txBox="1">
            <a:spLocks/>
          </p:cNvSpPr>
          <p:nvPr/>
        </p:nvSpPr>
        <p:spPr>
          <a:xfrm>
            <a:off x="2796430" y="1568639"/>
            <a:ext cx="485184" cy="463463"/>
          </a:xfrm>
          <a:prstGeom prst="rect">
            <a:avLst/>
          </a:prstGeom>
          <a:solidFill>
            <a:srgbClr val="7030A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C1</a:t>
            </a:r>
          </a:p>
        </p:txBody>
      </p:sp>
      <p:sp>
        <p:nvSpPr>
          <p:cNvPr id="21" name="Google Shape;336;p36">
            <a:extLst>
              <a:ext uri="{FF2B5EF4-FFF2-40B4-BE49-F238E27FC236}">
                <a16:creationId xmlns:a16="http://schemas.microsoft.com/office/drawing/2014/main" id="{ED0762D5-8A97-CB6E-E4DA-90D33EFC8504}"/>
              </a:ext>
            </a:extLst>
          </p:cNvPr>
          <p:cNvSpPr txBox="1">
            <a:spLocks/>
          </p:cNvSpPr>
          <p:nvPr/>
        </p:nvSpPr>
        <p:spPr>
          <a:xfrm>
            <a:off x="6279387" y="1568639"/>
            <a:ext cx="485184" cy="463463"/>
          </a:xfrm>
          <a:prstGeom prst="rect">
            <a:avLst/>
          </a:prstGeom>
          <a:solidFill>
            <a:srgbClr val="7030A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C2</a:t>
            </a:r>
          </a:p>
        </p:txBody>
      </p:sp>
      <p:cxnSp>
        <p:nvCxnSpPr>
          <p:cNvPr id="22" name="Straight Connector 21">
            <a:extLst>
              <a:ext uri="{FF2B5EF4-FFF2-40B4-BE49-F238E27FC236}">
                <a16:creationId xmlns:a16="http://schemas.microsoft.com/office/drawing/2014/main" id="{18B4E18D-0BE8-3AA0-86B4-C7DA95EDD846}"/>
              </a:ext>
            </a:extLst>
          </p:cNvPr>
          <p:cNvCxnSpPr>
            <a:cxnSpLocks/>
            <a:stCxn id="3" idx="4"/>
            <a:endCxn id="5" idx="6"/>
          </p:cNvCxnSpPr>
          <p:nvPr/>
        </p:nvCxnSpPr>
        <p:spPr>
          <a:xfrm flipH="1">
            <a:off x="3437472" y="2774776"/>
            <a:ext cx="56232" cy="1202586"/>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 name="Google Shape;336;p36">
            <a:extLst>
              <a:ext uri="{FF2B5EF4-FFF2-40B4-BE49-F238E27FC236}">
                <a16:creationId xmlns:a16="http://schemas.microsoft.com/office/drawing/2014/main" id="{DB764072-87D4-6A10-F611-B1DA0121743C}"/>
              </a:ext>
            </a:extLst>
          </p:cNvPr>
          <p:cNvSpPr txBox="1">
            <a:spLocks/>
          </p:cNvSpPr>
          <p:nvPr/>
        </p:nvSpPr>
        <p:spPr>
          <a:xfrm>
            <a:off x="3069524" y="3026926"/>
            <a:ext cx="42418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13</a:t>
            </a:r>
          </a:p>
        </p:txBody>
      </p:sp>
      <p:cxnSp>
        <p:nvCxnSpPr>
          <p:cNvPr id="37" name="Straight Connector 36">
            <a:extLst>
              <a:ext uri="{FF2B5EF4-FFF2-40B4-BE49-F238E27FC236}">
                <a16:creationId xmlns:a16="http://schemas.microsoft.com/office/drawing/2014/main" id="{8A9D8603-7214-4BA9-D7CF-789E787FA684}"/>
              </a:ext>
            </a:extLst>
          </p:cNvPr>
          <p:cNvCxnSpPr>
            <a:cxnSpLocks/>
            <a:stCxn id="3" idx="6"/>
            <a:endCxn id="2" idx="2"/>
          </p:cNvCxnSpPr>
          <p:nvPr/>
        </p:nvCxnSpPr>
        <p:spPr>
          <a:xfrm>
            <a:off x="3705794" y="2562686"/>
            <a:ext cx="2573593" cy="33077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Google Shape;336;p36">
            <a:extLst>
              <a:ext uri="{FF2B5EF4-FFF2-40B4-BE49-F238E27FC236}">
                <a16:creationId xmlns:a16="http://schemas.microsoft.com/office/drawing/2014/main" id="{324DEB54-C234-F98A-B478-B4A0B60332B5}"/>
              </a:ext>
            </a:extLst>
          </p:cNvPr>
          <p:cNvSpPr txBox="1">
            <a:spLocks/>
          </p:cNvSpPr>
          <p:nvPr/>
        </p:nvSpPr>
        <p:spPr>
          <a:xfrm>
            <a:off x="4572448" y="2280022"/>
            <a:ext cx="42418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16</a:t>
            </a:r>
          </a:p>
        </p:txBody>
      </p:sp>
      <p:cxnSp>
        <p:nvCxnSpPr>
          <p:cNvPr id="41" name="Straight Connector 40">
            <a:extLst>
              <a:ext uri="{FF2B5EF4-FFF2-40B4-BE49-F238E27FC236}">
                <a16:creationId xmlns:a16="http://schemas.microsoft.com/office/drawing/2014/main" id="{E2E5467F-FDF2-0325-6E91-FA8C83CA96DA}"/>
              </a:ext>
            </a:extLst>
          </p:cNvPr>
          <p:cNvCxnSpPr>
            <a:cxnSpLocks/>
            <a:stCxn id="2" idx="4"/>
            <a:endCxn id="5" idx="5"/>
          </p:cNvCxnSpPr>
          <p:nvPr/>
        </p:nvCxnSpPr>
        <p:spPr>
          <a:xfrm flipH="1">
            <a:off x="3375352" y="3105550"/>
            <a:ext cx="3116125" cy="1021782"/>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659580A-87CF-9048-71DA-F3845C10A092}"/>
              </a:ext>
            </a:extLst>
          </p:cNvPr>
          <p:cNvCxnSpPr>
            <a:cxnSpLocks/>
            <a:stCxn id="2" idx="3"/>
            <a:endCxn id="4" idx="6"/>
          </p:cNvCxnSpPr>
          <p:nvPr/>
        </p:nvCxnSpPr>
        <p:spPr>
          <a:xfrm flipH="1" flipV="1">
            <a:off x="2850076" y="2986866"/>
            <a:ext cx="3491431" cy="56564"/>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8" name="Google Shape;336;p36">
            <a:extLst>
              <a:ext uri="{FF2B5EF4-FFF2-40B4-BE49-F238E27FC236}">
                <a16:creationId xmlns:a16="http://schemas.microsoft.com/office/drawing/2014/main" id="{E10E21F3-6C17-63CD-E77C-0C6771A75ECC}"/>
              </a:ext>
            </a:extLst>
          </p:cNvPr>
          <p:cNvSpPr txBox="1">
            <a:spLocks/>
          </p:cNvSpPr>
          <p:nvPr/>
        </p:nvSpPr>
        <p:spPr>
          <a:xfrm>
            <a:off x="714000" y="1409164"/>
            <a:ext cx="1408158" cy="463463"/>
          </a:xfrm>
          <a:prstGeom prst="rect">
            <a:avLst/>
          </a:prstGeom>
          <a:solidFill>
            <a:srgbClr val="0F6637"/>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cost = 13</a:t>
            </a:r>
          </a:p>
        </p:txBody>
      </p:sp>
    </p:spTree>
    <p:extLst>
      <p:ext uri="{BB962C8B-B14F-4D97-AF65-F5344CB8AC3E}">
        <p14:creationId xmlns:p14="http://schemas.microsoft.com/office/powerpoint/2010/main" val="2216227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3A728B-C911-FC40-DCBA-F9B210E931FC}"/>
              </a:ext>
            </a:extLst>
          </p:cNvPr>
          <p:cNvSpPr>
            <a:spLocks noGrp="1"/>
          </p:cNvSpPr>
          <p:nvPr>
            <p:ph type="sldNum" idx="12"/>
          </p:nvPr>
        </p:nvSpPr>
        <p:spPr/>
        <p:txBody>
          <a:bodyPr>
            <a:normAutofit fontScale="92500" lnSpcReduction="10000"/>
          </a:bodyPr>
          <a:lstStyle/>
          <a:p>
            <a:pPr marL="0" lvl="0" indent="0" algn="ctr" rtl="0">
              <a:spcBef>
                <a:spcPts val="0"/>
              </a:spcBef>
              <a:spcAft>
                <a:spcPts val="0"/>
              </a:spcAft>
              <a:buNone/>
            </a:pPr>
            <a:fld id="{00000000-1234-1234-1234-123412341234}" type="slidenum">
              <a:rPr lang="en" smtClean="0"/>
              <a:t>21</a:t>
            </a:fld>
            <a:endParaRPr lang="en"/>
          </a:p>
        </p:txBody>
      </p:sp>
      <p:sp>
        <p:nvSpPr>
          <p:cNvPr id="8" name="Title 7">
            <a:extLst>
              <a:ext uri="{FF2B5EF4-FFF2-40B4-BE49-F238E27FC236}">
                <a16:creationId xmlns:a16="http://schemas.microsoft.com/office/drawing/2014/main" id="{7C28AF71-785A-16DF-B729-4A1048588926}"/>
              </a:ext>
            </a:extLst>
          </p:cNvPr>
          <p:cNvSpPr>
            <a:spLocks noGrp="1"/>
          </p:cNvSpPr>
          <p:nvPr>
            <p:ph type="title"/>
          </p:nvPr>
        </p:nvSpPr>
        <p:spPr/>
        <p:txBody>
          <a:bodyPr/>
          <a:lstStyle/>
          <a:p>
            <a:r>
              <a:rPr lang="en-US" sz="3200" dirty="0"/>
              <a:t>Quick Union (Disjoint Sets)</a:t>
            </a:r>
            <a:endParaRPr lang="en-SG" sz="3200" dirty="0"/>
          </a:p>
        </p:txBody>
      </p:sp>
      <p:sp>
        <p:nvSpPr>
          <p:cNvPr id="9" name="Google Shape;337;p36">
            <a:extLst>
              <a:ext uri="{FF2B5EF4-FFF2-40B4-BE49-F238E27FC236}">
                <a16:creationId xmlns:a16="http://schemas.microsoft.com/office/drawing/2014/main" id="{526FDEB3-6F4B-61B0-2E6F-A96D55B634F6}"/>
              </a:ext>
            </a:extLst>
          </p:cNvPr>
          <p:cNvSpPr txBox="1">
            <a:spLocks/>
          </p:cNvSpPr>
          <p:nvPr/>
        </p:nvSpPr>
        <p:spPr>
          <a:xfrm>
            <a:off x="714000" y="1217859"/>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Goal: </a:t>
            </a:r>
            <a:r>
              <a:rPr lang="en-US" sz="2000" dirty="0" err="1">
                <a:solidFill>
                  <a:schemeClr val="lt1"/>
                </a:solidFill>
                <a:latin typeface="Montserrat SemiBold" pitchFamily="2" charset="0"/>
                <a:ea typeface="Roboto" panose="02000000000000000000" pitchFamily="2" charset="0"/>
              </a:rPr>
              <a:t>Optimise</a:t>
            </a:r>
            <a:r>
              <a:rPr lang="en-US" sz="2000" dirty="0">
                <a:solidFill>
                  <a:schemeClr val="lt1"/>
                </a:solidFill>
                <a:latin typeface="Montserrat SemiBold" pitchFamily="2" charset="0"/>
                <a:ea typeface="Roboto" panose="02000000000000000000" pitchFamily="2" charset="0"/>
              </a:rPr>
              <a:t> Union</a:t>
            </a:r>
          </a:p>
        </p:txBody>
      </p:sp>
      <p:sp>
        <p:nvSpPr>
          <p:cNvPr id="29" name="Google Shape;337;p36">
            <a:extLst>
              <a:ext uri="{FF2B5EF4-FFF2-40B4-BE49-F238E27FC236}">
                <a16:creationId xmlns:a16="http://schemas.microsoft.com/office/drawing/2014/main" id="{D8F7623A-014B-4977-B33E-C4DB97DE833A}"/>
              </a:ext>
            </a:extLst>
          </p:cNvPr>
          <p:cNvSpPr txBox="1">
            <a:spLocks/>
          </p:cNvSpPr>
          <p:nvPr/>
        </p:nvSpPr>
        <p:spPr>
          <a:xfrm>
            <a:off x="714000" y="1948044"/>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Runtime:  Union = O(n),   Find = O(n)</a:t>
            </a:r>
          </a:p>
        </p:txBody>
      </p:sp>
      <p:sp>
        <p:nvSpPr>
          <p:cNvPr id="4" name="Rectangle: Rounded Corners 3">
            <a:extLst>
              <a:ext uri="{FF2B5EF4-FFF2-40B4-BE49-F238E27FC236}">
                <a16:creationId xmlns:a16="http://schemas.microsoft.com/office/drawing/2014/main" id="{112C851A-A16E-4CEA-8F89-833AED111DCA}"/>
              </a:ext>
            </a:extLst>
          </p:cNvPr>
          <p:cNvSpPr/>
          <p:nvPr/>
        </p:nvSpPr>
        <p:spPr>
          <a:xfrm>
            <a:off x="2089052" y="1948044"/>
            <a:ext cx="1849902" cy="46410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Google Shape;337;p36">
            <a:extLst>
              <a:ext uri="{FF2B5EF4-FFF2-40B4-BE49-F238E27FC236}">
                <a16:creationId xmlns:a16="http://schemas.microsoft.com/office/drawing/2014/main" id="{4D91C0D1-DDED-42B1-B1EA-6162D34AC169}"/>
              </a:ext>
            </a:extLst>
          </p:cNvPr>
          <p:cNvSpPr txBox="1">
            <a:spLocks/>
          </p:cNvSpPr>
          <p:nvPr/>
        </p:nvSpPr>
        <p:spPr>
          <a:xfrm>
            <a:off x="714000" y="2700085"/>
            <a:ext cx="4251895"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Implementation is similar to traversing the path from a node to root in a binary tree</a:t>
            </a:r>
          </a:p>
        </p:txBody>
      </p:sp>
      <p:sp>
        <p:nvSpPr>
          <p:cNvPr id="11" name="Google Shape;337;p36">
            <a:extLst>
              <a:ext uri="{FF2B5EF4-FFF2-40B4-BE49-F238E27FC236}">
                <a16:creationId xmlns:a16="http://schemas.microsoft.com/office/drawing/2014/main" id="{0E940B7E-B5D9-4DEB-978E-A9CD315C132E}"/>
              </a:ext>
            </a:extLst>
          </p:cNvPr>
          <p:cNvSpPr txBox="1">
            <a:spLocks/>
          </p:cNvSpPr>
          <p:nvPr/>
        </p:nvSpPr>
        <p:spPr>
          <a:xfrm>
            <a:off x="714000" y="3843638"/>
            <a:ext cx="4793502"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Expect O(log n), but in worst case, if not height balanced, then O(n)</a:t>
            </a:r>
          </a:p>
        </p:txBody>
      </p:sp>
      <p:pic>
        <p:nvPicPr>
          <p:cNvPr id="2" name="Picture 1">
            <a:extLst>
              <a:ext uri="{FF2B5EF4-FFF2-40B4-BE49-F238E27FC236}">
                <a16:creationId xmlns:a16="http://schemas.microsoft.com/office/drawing/2014/main" id="{2C0EAE80-DD19-EB79-648C-292AE27F0DEB}"/>
              </a:ext>
            </a:extLst>
          </p:cNvPr>
          <p:cNvPicPr>
            <a:picLocks noChangeAspect="1"/>
          </p:cNvPicPr>
          <p:nvPr/>
        </p:nvPicPr>
        <p:blipFill>
          <a:blip r:embed="rId2"/>
          <a:stretch>
            <a:fillRect/>
          </a:stretch>
        </p:blipFill>
        <p:spPr>
          <a:xfrm>
            <a:off x="5687618" y="2485654"/>
            <a:ext cx="2686425" cy="2657846"/>
          </a:xfrm>
          <a:prstGeom prst="rect">
            <a:avLst/>
          </a:prstGeom>
        </p:spPr>
      </p:pic>
    </p:spTree>
    <p:extLst>
      <p:ext uri="{BB962C8B-B14F-4D97-AF65-F5344CB8AC3E}">
        <p14:creationId xmlns:p14="http://schemas.microsoft.com/office/powerpoint/2010/main" val="434559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210</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6. Espionage</a:t>
            </a:r>
            <a:endParaRPr lang="en-SG" sz="2600" dirty="0"/>
          </a:p>
        </p:txBody>
      </p:sp>
      <p:sp>
        <p:nvSpPr>
          <p:cNvPr id="2" name="Oval 1">
            <a:extLst>
              <a:ext uri="{FF2B5EF4-FFF2-40B4-BE49-F238E27FC236}">
                <a16:creationId xmlns:a16="http://schemas.microsoft.com/office/drawing/2014/main" id="{527CCCB1-E1EE-717C-994B-F6A9F5F886FA}"/>
              </a:ext>
            </a:extLst>
          </p:cNvPr>
          <p:cNvSpPr/>
          <p:nvPr/>
        </p:nvSpPr>
        <p:spPr>
          <a:xfrm>
            <a:off x="6279387" y="2681370"/>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1</a:t>
            </a:r>
            <a:endParaRPr lang="en-SG" sz="1600" dirty="0">
              <a:latin typeface="Montserrat SemiBold" pitchFamily="2" charset="0"/>
            </a:endParaRPr>
          </a:p>
        </p:txBody>
      </p:sp>
      <p:sp>
        <p:nvSpPr>
          <p:cNvPr id="3" name="Oval 2">
            <a:extLst>
              <a:ext uri="{FF2B5EF4-FFF2-40B4-BE49-F238E27FC236}">
                <a16:creationId xmlns:a16="http://schemas.microsoft.com/office/drawing/2014/main" id="{D1096CCE-4081-09BF-FB2D-F071F975445E}"/>
              </a:ext>
            </a:extLst>
          </p:cNvPr>
          <p:cNvSpPr/>
          <p:nvPr/>
        </p:nvSpPr>
        <p:spPr>
          <a:xfrm>
            <a:off x="3281614" y="2350596"/>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0</a:t>
            </a:r>
            <a:endParaRPr lang="en-SG" sz="1600" dirty="0">
              <a:latin typeface="Montserrat SemiBold" pitchFamily="2" charset="0"/>
            </a:endParaRPr>
          </a:p>
        </p:txBody>
      </p:sp>
      <p:sp>
        <p:nvSpPr>
          <p:cNvPr id="4" name="Oval 3">
            <a:extLst>
              <a:ext uri="{FF2B5EF4-FFF2-40B4-BE49-F238E27FC236}">
                <a16:creationId xmlns:a16="http://schemas.microsoft.com/office/drawing/2014/main" id="{CED51362-F318-FB86-C902-EB86AE8BAEEC}"/>
              </a:ext>
            </a:extLst>
          </p:cNvPr>
          <p:cNvSpPr/>
          <p:nvPr/>
        </p:nvSpPr>
        <p:spPr>
          <a:xfrm>
            <a:off x="2425896" y="2774776"/>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2</a:t>
            </a:r>
            <a:endParaRPr lang="en-SG" sz="1600" dirty="0">
              <a:latin typeface="Montserrat SemiBold" pitchFamily="2" charset="0"/>
            </a:endParaRPr>
          </a:p>
        </p:txBody>
      </p:sp>
      <p:sp>
        <p:nvSpPr>
          <p:cNvPr id="5" name="Oval 4">
            <a:extLst>
              <a:ext uri="{FF2B5EF4-FFF2-40B4-BE49-F238E27FC236}">
                <a16:creationId xmlns:a16="http://schemas.microsoft.com/office/drawing/2014/main" id="{118D9D43-EFB0-81BE-4040-D7AAAA38722F}"/>
              </a:ext>
            </a:extLst>
          </p:cNvPr>
          <p:cNvSpPr/>
          <p:nvPr/>
        </p:nvSpPr>
        <p:spPr>
          <a:xfrm>
            <a:off x="3013292" y="3765272"/>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3</a:t>
            </a:r>
            <a:endParaRPr lang="en-SG" sz="1600" dirty="0">
              <a:latin typeface="Montserrat SemiBold" pitchFamily="2" charset="0"/>
            </a:endParaRPr>
          </a:p>
        </p:txBody>
      </p:sp>
      <p:cxnSp>
        <p:nvCxnSpPr>
          <p:cNvPr id="10" name="Straight Connector 9">
            <a:extLst>
              <a:ext uri="{FF2B5EF4-FFF2-40B4-BE49-F238E27FC236}">
                <a16:creationId xmlns:a16="http://schemas.microsoft.com/office/drawing/2014/main" id="{57477D8F-E5D1-BFAA-A338-72DBA0F6899B}"/>
              </a:ext>
            </a:extLst>
          </p:cNvPr>
          <p:cNvCxnSpPr>
            <a:cxnSpLocks/>
            <a:stCxn id="4" idx="6"/>
            <a:endCxn id="5" idx="2"/>
          </p:cNvCxnSpPr>
          <p:nvPr/>
        </p:nvCxnSpPr>
        <p:spPr>
          <a:xfrm>
            <a:off x="2850076" y="2986866"/>
            <a:ext cx="163216" cy="99049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Google Shape;336;p36">
            <a:extLst>
              <a:ext uri="{FF2B5EF4-FFF2-40B4-BE49-F238E27FC236}">
                <a16:creationId xmlns:a16="http://schemas.microsoft.com/office/drawing/2014/main" id="{BF92FCF9-A406-7EC8-1A2D-77B62C1CFDAA}"/>
              </a:ext>
            </a:extLst>
          </p:cNvPr>
          <p:cNvSpPr txBox="1">
            <a:spLocks/>
          </p:cNvSpPr>
          <p:nvPr/>
        </p:nvSpPr>
        <p:spPr>
          <a:xfrm>
            <a:off x="2559091" y="332996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7</a:t>
            </a:r>
          </a:p>
        </p:txBody>
      </p:sp>
      <p:sp>
        <p:nvSpPr>
          <p:cNvPr id="16" name="Google Shape;336;p36">
            <a:extLst>
              <a:ext uri="{FF2B5EF4-FFF2-40B4-BE49-F238E27FC236}">
                <a16:creationId xmlns:a16="http://schemas.microsoft.com/office/drawing/2014/main" id="{084BA3F3-D141-5CF3-0D69-6351A7D05421}"/>
              </a:ext>
            </a:extLst>
          </p:cNvPr>
          <p:cNvSpPr txBox="1">
            <a:spLocks/>
          </p:cNvSpPr>
          <p:nvPr/>
        </p:nvSpPr>
        <p:spPr>
          <a:xfrm>
            <a:off x="2822529" y="2388742"/>
            <a:ext cx="42418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12</a:t>
            </a:r>
          </a:p>
        </p:txBody>
      </p:sp>
      <p:cxnSp>
        <p:nvCxnSpPr>
          <p:cNvPr id="58" name="Straight Connector 57">
            <a:extLst>
              <a:ext uri="{FF2B5EF4-FFF2-40B4-BE49-F238E27FC236}">
                <a16:creationId xmlns:a16="http://schemas.microsoft.com/office/drawing/2014/main" id="{90505275-A2E8-1568-5319-4243F4756E44}"/>
              </a:ext>
            </a:extLst>
          </p:cNvPr>
          <p:cNvCxnSpPr>
            <a:cxnSpLocks/>
            <a:stCxn id="4" idx="7"/>
            <a:endCxn id="3" idx="3"/>
          </p:cNvCxnSpPr>
          <p:nvPr/>
        </p:nvCxnSpPr>
        <p:spPr>
          <a:xfrm flipV="1">
            <a:off x="2787956" y="2712656"/>
            <a:ext cx="555778" cy="12424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Google Shape;336;p36">
            <a:extLst>
              <a:ext uri="{FF2B5EF4-FFF2-40B4-BE49-F238E27FC236}">
                <a16:creationId xmlns:a16="http://schemas.microsoft.com/office/drawing/2014/main" id="{8995067A-96F3-7788-5754-AA9E035DB778}"/>
              </a:ext>
            </a:extLst>
          </p:cNvPr>
          <p:cNvSpPr txBox="1">
            <a:spLocks/>
          </p:cNvSpPr>
          <p:nvPr/>
        </p:nvSpPr>
        <p:spPr>
          <a:xfrm>
            <a:off x="4878768" y="212882"/>
            <a:ext cx="3593682" cy="463463"/>
          </a:xfrm>
          <a:prstGeom prst="rect">
            <a:avLst/>
          </a:prstGeom>
          <a:solidFill>
            <a:srgbClr val="0070C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Kruskal’s algorithm, 3</a:t>
            </a:r>
            <a:r>
              <a:rPr lang="en-US" sz="1800" baseline="30000" dirty="0">
                <a:latin typeface="Montserrat SemiBold" pitchFamily="2" charset="0"/>
              </a:rPr>
              <a:t>rd</a:t>
            </a:r>
            <a:r>
              <a:rPr lang="en-US" sz="1800" dirty="0">
                <a:latin typeface="Montserrat SemiBold" pitchFamily="2" charset="0"/>
              </a:rPr>
              <a:t> step</a:t>
            </a:r>
          </a:p>
        </p:txBody>
      </p:sp>
      <p:sp>
        <p:nvSpPr>
          <p:cNvPr id="17" name="Rectangle: Rounded Corners 16">
            <a:extLst>
              <a:ext uri="{FF2B5EF4-FFF2-40B4-BE49-F238E27FC236}">
                <a16:creationId xmlns:a16="http://schemas.microsoft.com/office/drawing/2014/main" id="{0737DA91-BDDF-19E3-7B52-0CF048CEF8B4}"/>
              </a:ext>
            </a:extLst>
          </p:cNvPr>
          <p:cNvSpPr/>
          <p:nvPr/>
        </p:nvSpPr>
        <p:spPr>
          <a:xfrm>
            <a:off x="2256259" y="2169393"/>
            <a:ext cx="1570650" cy="2182351"/>
          </a:xfrm>
          <a:prstGeom prst="round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Rounded Corners 18">
            <a:extLst>
              <a:ext uri="{FF2B5EF4-FFF2-40B4-BE49-F238E27FC236}">
                <a16:creationId xmlns:a16="http://schemas.microsoft.com/office/drawing/2014/main" id="{92BC9206-3F41-8BE7-D67C-A69B7EABB878}"/>
              </a:ext>
            </a:extLst>
          </p:cNvPr>
          <p:cNvSpPr/>
          <p:nvPr/>
        </p:nvSpPr>
        <p:spPr>
          <a:xfrm>
            <a:off x="5737876" y="2169392"/>
            <a:ext cx="1570650" cy="2182351"/>
          </a:xfrm>
          <a:prstGeom prst="round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Google Shape;336;p36">
            <a:extLst>
              <a:ext uri="{FF2B5EF4-FFF2-40B4-BE49-F238E27FC236}">
                <a16:creationId xmlns:a16="http://schemas.microsoft.com/office/drawing/2014/main" id="{21A54730-593E-C4BE-0CE0-34DA60121A96}"/>
              </a:ext>
            </a:extLst>
          </p:cNvPr>
          <p:cNvSpPr txBox="1">
            <a:spLocks/>
          </p:cNvSpPr>
          <p:nvPr/>
        </p:nvSpPr>
        <p:spPr>
          <a:xfrm>
            <a:off x="2796430" y="1568639"/>
            <a:ext cx="485184" cy="463463"/>
          </a:xfrm>
          <a:prstGeom prst="rect">
            <a:avLst/>
          </a:prstGeom>
          <a:solidFill>
            <a:srgbClr val="7030A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C1</a:t>
            </a:r>
          </a:p>
        </p:txBody>
      </p:sp>
      <p:sp>
        <p:nvSpPr>
          <p:cNvPr id="21" name="Google Shape;336;p36">
            <a:extLst>
              <a:ext uri="{FF2B5EF4-FFF2-40B4-BE49-F238E27FC236}">
                <a16:creationId xmlns:a16="http://schemas.microsoft.com/office/drawing/2014/main" id="{ED0762D5-8A97-CB6E-E4DA-90D33EFC8504}"/>
              </a:ext>
            </a:extLst>
          </p:cNvPr>
          <p:cNvSpPr txBox="1">
            <a:spLocks/>
          </p:cNvSpPr>
          <p:nvPr/>
        </p:nvSpPr>
        <p:spPr>
          <a:xfrm>
            <a:off x="6279387" y="1568639"/>
            <a:ext cx="485184" cy="463463"/>
          </a:xfrm>
          <a:prstGeom prst="rect">
            <a:avLst/>
          </a:prstGeom>
          <a:solidFill>
            <a:srgbClr val="7030A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C2</a:t>
            </a:r>
          </a:p>
        </p:txBody>
      </p:sp>
      <p:cxnSp>
        <p:nvCxnSpPr>
          <p:cNvPr id="22" name="Straight Connector 21">
            <a:extLst>
              <a:ext uri="{FF2B5EF4-FFF2-40B4-BE49-F238E27FC236}">
                <a16:creationId xmlns:a16="http://schemas.microsoft.com/office/drawing/2014/main" id="{18B4E18D-0BE8-3AA0-86B4-C7DA95EDD846}"/>
              </a:ext>
            </a:extLst>
          </p:cNvPr>
          <p:cNvCxnSpPr>
            <a:cxnSpLocks/>
            <a:stCxn id="3" idx="4"/>
            <a:endCxn id="5" idx="6"/>
          </p:cNvCxnSpPr>
          <p:nvPr/>
        </p:nvCxnSpPr>
        <p:spPr>
          <a:xfrm flipH="1">
            <a:off x="3437472" y="2774776"/>
            <a:ext cx="56232" cy="1202586"/>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 name="Google Shape;336;p36">
            <a:extLst>
              <a:ext uri="{FF2B5EF4-FFF2-40B4-BE49-F238E27FC236}">
                <a16:creationId xmlns:a16="http://schemas.microsoft.com/office/drawing/2014/main" id="{91476D07-196A-700A-FFC4-4C6ECF83D60E}"/>
              </a:ext>
            </a:extLst>
          </p:cNvPr>
          <p:cNvSpPr txBox="1">
            <a:spLocks/>
          </p:cNvSpPr>
          <p:nvPr/>
        </p:nvSpPr>
        <p:spPr>
          <a:xfrm>
            <a:off x="714000" y="1409164"/>
            <a:ext cx="1408158" cy="463463"/>
          </a:xfrm>
          <a:prstGeom prst="rect">
            <a:avLst/>
          </a:prstGeom>
          <a:solidFill>
            <a:srgbClr val="0F6637"/>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cost = 13</a:t>
            </a:r>
          </a:p>
        </p:txBody>
      </p:sp>
      <p:sp>
        <p:nvSpPr>
          <p:cNvPr id="8" name="Google Shape;336;p36">
            <a:extLst>
              <a:ext uri="{FF2B5EF4-FFF2-40B4-BE49-F238E27FC236}">
                <a16:creationId xmlns:a16="http://schemas.microsoft.com/office/drawing/2014/main" id="{DB764072-87D4-6A10-F611-B1DA0121743C}"/>
              </a:ext>
            </a:extLst>
          </p:cNvPr>
          <p:cNvSpPr txBox="1">
            <a:spLocks/>
          </p:cNvSpPr>
          <p:nvPr/>
        </p:nvSpPr>
        <p:spPr>
          <a:xfrm>
            <a:off x="3069524" y="3026926"/>
            <a:ext cx="42418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13</a:t>
            </a:r>
          </a:p>
        </p:txBody>
      </p:sp>
      <p:cxnSp>
        <p:nvCxnSpPr>
          <p:cNvPr id="37" name="Straight Connector 36">
            <a:extLst>
              <a:ext uri="{FF2B5EF4-FFF2-40B4-BE49-F238E27FC236}">
                <a16:creationId xmlns:a16="http://schemas.microsoft.com/office/drawing/2014/main" id="{8A9D8603-7214-4BA9-D7CF-789E787FA684}"/>
              </a:ext>
            </a:extLst>
          </p:cNvPr>
          <p:cNvCxnSpPr>
            <a:cxnSpLocks/>
            <a:stCxn id="3" idx="6"/>
            <a:endCxn id="2" idx="2"/>
          </p:cNvCxnSpPr>
          <p:nvPr/>
        </p:nvCxnSpPr>
        <p:spPr>
          <a:xfrm>
            <a:off x="3705794" y="2562686"/>
            <a:ext cx="2573593" cy="33077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Google Shape;336;p36">
            <a:extLst>
              <a:ext uri="{FF2B5EF4-FFF2-40B4-BE49-F238E27FC236}">
                <a16:creationId xmlns:a16="http://schemas.microsoft.com/office/drawing/2014/main" id="{324DEB54-C234-F98A-B478-B4A0B60332B5}"/>
              </a:ext>
            </a:extLst>
          </p:cNvPr>
          <p:cNvSpPr txBox="1">
            <a:spLocks/>
          </p:cNvSpPr>
          <p:nvPr/>
        </p:nvSpPr>
        <p:spPr>
          <a:xfrm>
            <a:off x="4572448" y="2280022"/>
            <a:ext cx="42418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16</a:t>
            </a:r>
          </a:p>
        </p:txBody>
      </p:sp>
      <p:cxnSp>
        <p:nvCxnSpPr>
          <p:cNvPr id="41" name="Straight Connector 40">
            <a:extLst>
              <a:ext uri="{FF2B5EF4-FFF2-40B4-BE49-F238E27FC236}">
                <a16:creationId xmlns:a16="http://schemas.microsoft.com/office/drawing/2014/main" id="{E2E5467F-FDF2-0325-6E91-FA8C83CA96DA}"/>
              </a:ext>
            </a:extLst>
          </p:cNvPr>
          <p:cNvCxnSpPr>
            <a:cxnSpLocks/>
            <a:stCxn id="2" idx="4"/>
            <a:endCxn id="5" idx="5"/>
          </p:cNvCxnSpPr>
          <p:nvPr/>
        </p:nvCxnSpPr>
        <p:spPr>
          <a:xfrm flipH="1">
            <a:off x="3375352" y="3105550"/>
            <a:ext cx="3116125" cy="1021782"/>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659580A-87CF-9048-71DA-F3845C10A092}"/>
              </a:ext>
            </a:extLst>
          </p:cNvPr>
          <p:cNvCxnSpPr>
            <a:cxnSpLocks/>
            <a:stCxn id="2" idx="3"/>
            <a:endCxn id="4" idx="6"/>
          </p:cNvCxnSpPr>
          <p:nvPr/>
        </p:nvCxnSpPr>
        <p:spPr>
          <a:xfrm flipH="1" flipV="1">
            <a:off x="2850076" y="2986866"/>
            <a:ext cx="3491431" cy="56564"/>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Google Shape;336;p36">
            <a:extLst>
              <a:ext uri="{FF2B5EF4-FFF2-40B4-BE49-F238E27FC236}">
                <a16:creationId xmlns:a16="http://schemas.microsoft.com/office/drawing/2014/main" id="{1522A60A-E1D0-F904-7535-4783565088EF}"/>
              </a:ext>
            </a:extLst>
          </p:cNvPr>
          <p:cNvSpPr txBox="1">
            <a:spLocks/>
          </p:cNvSpPr>
          <p:nvPr/>
        </p:nvSpPr>
        <p:spPr>
          <a:xfrm>
            <a:off x="4595791" y="3730308"/>
            <a:ext cx="42418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17</a:t>
            </a:r>
          </a:p>
        </p:txBody>
      </p:sp>
      <p:sp>
        <p:nvSpPr>
          <p:cNvPr id="11" name="Google Shape;336;p36">
            <a:extLst>
              <a:ext uri="{FF2B5EF4-FFF2-40B4-BE49-F238E27FC236}">
                <a16:creationId xmlns:a16="http://schemas.microsoft.com/office/drawing/2014/main" id="{62137F5C-1D5B-E6D7-6768-8D5BB22E7A90}"/>
              </a:ext>
            </a:extLst>
          </p:cNvPr>
          <p:cNvSpPr txBox="1">
            <a:spLocks/>
          </p:cNvSpPr>
          <p:nvPr/>
        </p:nvSpPr>
        <p:spPr>
          <a:xfrm>
            <a:off x="4188969" y="3014665"/>
            <a:ext cx="42418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17</a:t>
            </a:r>
          </a:p>
        </p:txBody>
      </p:sp>
      <p:sp>
        <p:nvSpPr>
          <p:cNvPr id="15" name="Google Shape;336;p36">
            <a:extLst>
              <a:ext uri="{FF2B5EF4-FFF2-40B4-BE49-F238E27FC236}">
                <a16:creationId xmlns:a16="http://schemas.microsoft.com/office/drawing/2014/main" id="{FD91AE01-6ABE-3162-FDDE-7CAD5FF22FC5}"/>
              </a:ext>
            </a:extLst>
          </p:cNvPr>
          <p:cNvSpPr txBox="1">
            <a:spLocks/>
          </p:cNvSpPr>
          <p:nvPr/>
        </p:nvSpPr>
        <p:spPr>
          <a:xfrm>
            <a:off x="714000" y="1872627"/>
            <a:ext cx="1408158" cy="463463"/>
          </a:xfrm>
          <a:prstGeom prst="rect">
            <a:avLst/>
          </a:prstGeom>
          <a:solidFill>
            <a:srgbClr val="0F6637"/>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+ 17 + 17</a:t>
            </a:r>
          </a:p>
        </p:txBody>
      </p:sp>
    </p:spTree>
    <p:extLst>
      <p:ext uri="{BB962C8B-B14F-4D97-AF65-F5344CB8AC3E}">
        <p14:creationId xmlns:p14="http://schemas.microsoft.com/office/powerpoint/2010/main" val="3517821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15" name="Google Shape;336;p36">
            <a:extLst>
              <a:ext uri="{FF2B5EF4-FFF2-40B4-BE49-F238E27FC236}">
                <a16:creationId xmlns:a16="http://schemas.microsoft.com/office/drawing/2014/main" id="{FD91AE01-6ABE-3162-FDDE-7CAD5FF22FC5}"/>
              </a:ext>
            </a:extLst>
          </p:cNvPr>
          <p:cNvSpPr txBox="1">
            <a:spLocks/>
          </p:cNvSpPr>
          <p:nvPr/>
        </p:nvSpPr>
        <p:spPr>
          <a:xfrm>
            <a:off x="714000" y="1409163"/>
            <a:ext cx="1408158" cy="463463"/>
          </a:xfrm>
          <a:prstGeom prst="rect">
            <a:avLst/>
          </a:prstGeom>
          <a:solidFill>
            <a:srgbClr val="0F6637"/>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+ 17 + 17</a:t>
            </a:r>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211</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6. Espionage</a:t>
            </a:r>
            <a:endParaRPr lang="en-SG" sz="2600" dirty="0"/>
          </a:p>
        </p:txBody>
      </p:sp>
      <p:sp>
        <p:nvSpPr>
          <p:cNvPr id="2" name="Oval 1">
            <a:extLst>
              <a:ext uri="{FF2B5EF4-FFF2-40B4-BE49-F238E27FC236}">
                <a16:creationId xmlns:a16="http://schemas.microsoft.com/office/drawing/2014/main" id="{527CCCB1-E1EE-717C-994B-F6A9F5F886FA}"/>
              </a:ext>
            </a:extLst>
          </p:cNvPr>
          <p:cNvSpPr/>
          <p:nvPr/>
        </p:nvSpPr>
        <p:spPr>
          <a:xfrm>
            <a:off x="6279387" y="2681370"/>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1</a:t>
            </a:r>
            <a:endParaRPr lang="en-SG" sz="1600" dirty="0">
              <a:latin typeface="Montserrat SemiBold" pitchFamily="2" charset="0"/>
            </a:endParaRPr>
          </a:p>
        </p:txBody>
      </p:sp>
      <p:sp>
        <p:nvSpPr>
          <p:cNvPr id="3" name="Oval 2">
            <a:extLst>
              <a:ext uri="{FF2B5EF4-FFF2-40B4-BE49-F238E27FC236}">
                <a16:creationId xmlns:a16="http://schemas.microsoft.com/office/drawing/2014/main" id="{D1096CCE-4081-09BF-FB2D-F071F975445E}"/>
              </a:ext>
            </a:extLst>
          </p:cNvPr>
          <p:cNvSpPr/>
          <p:nvPr/>
        </p:nvSpPr>
        <p:spPr>
          <a:xfrm>
            <a:off x="3281614" y="2350596"/>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0</a:t>
            </a:r>
            <a:endParaRPr lang="en-SG" sz="1600" dirty="0">
              <a:latin typeface="Montserrat SemiBold" pitchFamily="2" charset="0"/>
            </a:endParaRPr>
          </a:p>
        </p:txBody>
      </p:sp>
      <p:sp>
        <p:nvSpPr>
          <p:cNvPr id="4" name="Oval 3">
            <a:extLst>
              <a:ext uri="{FF2B5EF4-FFF2-40B4-BE49-F238E27FC236}">
                <a16:creationId xmlns:a16="http://schemas.microsoft.com/office/drawing/2014/main" id="{CED51362-F318-FB86-C902-EB86AE8BAEEC}"/>
              </a:ext>
            </a:extLst>
          </p:cNvPr>
          <p:cNvSpPr/>
          <p:nvPr/>
        </p:nvSpPr>
        <p:spPr>
          <a:xfrm>
            <a:off x="2425896" y="2774776"/>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2</a:t>
            </a:r>
            <a:endParaRPr lang="en-SG" sz="1600" dirty="0">
              <a:latin typeface="Montserrat SemiBold" pitchFamily="2" charset="0"/>
            </a:endParaRPr>
          </a:p>
        </p:txBody>
      </p:sp>
      <p:sp>
        <p:nvSpPr>
          <p:cNvPr id="5" name="Oval 4">
            <a:extLst>
              <a:ext uri="{FF2B5EF4-FFF2-40B4-BE49-F238E27FC236}">
                <a16:creationId xmlns:a16="http://schemas.microsoft.com/office/drawing/2014/main" id="{118D9D43-EFB0-81BE-4040-D7AAAA38722F}"/>
              </a:ext>
            </a:extLst>
          </p:cNvPr>
          <p:cNvSpPr/>
          <p:nvPr/>
        </p:nvSpPr>
        <p:spPr>
          <a:xfrm>
            <a:off x="3013292" y="3765272"/>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3</a:t>
            </a:r>
            <a:endParaRPr lang="en-SG" sz="1600" dirty="0">
              <a:latin typeface="Montserrat SemiBold" pitchFamily="2" charset="0"/>
            </a:endParaRPr>
          </a:p>
        </p:txBody>
      </p:sp>
      <p:cxnSp>
        <p:nvCxnSpPr>
          <p:cNvPr id="10" name="Straight Connector 9">
            <a:extLst>
              <a:ext uri="{FF2B5EF4-FFF2-40B4-BE49-F238E27FC236}">
                <a16:creationId xmlns:a16="http://schemas.microsoft.com/office/drawing/2014/main" id="{57477D8F-E5D1-BFAA-A338-72DBA0F6899B}"/>
              </a:ext>
            </a:extLst>
          </p:cNvPr>
          <p:cNvCxnSpPr>
            <a:cxnSpLocks/>
            <a:stCxn id="4" idx="6"/>
            <a:endCxn id="5" idx="2"/>
          </p:cNvCxnSpPr>
          <p:nvPr/>
        </p:nvCxnSpPr>
        <p:spPr>
          <a:xfrm>
            <a:off x="2850076" y="2986866"/>
            <a:ext cx="163216" cy="99049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Google Shape;336;p36">
            <a:extLst>
              <a:ext uri="{FF2B5EF4-FFF2-40B4-BE49-F238E27FC236}">
                <a16:creationId xmlns:a16="http://schemas.microsoft.com/office/drawing/2014/main" id="{BF92FCF9-A406-7EC8-1A2D-77B62C1CFDAA}"/>
              </a:ext>
            </a:extLst>
          </p:cNvPr>
          <p:cNvSpPr txBox="1">
            <a:spLocks/>
          </p:cNvSpPr>
          <p:nvPr/>
        </p:nvSpPr>
        <p:spPr>
          <a:xfrm>
            <a:off x="2559091" y="3329960"/>
            <a:ext cx="29184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7</a:t>
            </a:r>
          </a:p>
        </p:txBody>
      </p:sp>
      <p:sp>
        <p:nvSpPr>
          <p:cNvPr id="16" name="Google Shape;336;p36">
            <a:extLst>
              <a:ext uri="{FF2B5EF4-FFF2-40B4-BE49-F238E27FC236}">
                <a16:creationId xmlns:a16="http://schemas.microsoft.com/office/drawing/2014/main" id="{084BA3F3-D141-5CF3-0D69-6351A7D05421}"/>
              </a:ext>
            </a:extLst>
          </p:cNvPr>
          <p:cNvSpPr txBox="1">
            <a:spLocks/>
          </p:cNvSpPr>
          <p:nvPr/>
        </p:nvSpPr>
        <p:spPr>
          <a:xfrm>
            <a:off x="2822529" y="2388742"/>
            <a:ext cx="42418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12</a:t>
            </a:r>
          </a:p>
        </p:txBody>
      </p:sp>
      <p:cxnSp>
        <p:nvCxnSpPr>
          <p:cNvPr id="58" name="Straight Connector 57">
            <a:extLst>
              <a:ext uri="{FF2B5EF4-FFF2-40B4-BE49-F238E27FC236}">
                <a16:creationId xmlns:a16="http://schemas.microsoft.com/office/drawing/2014/main" id="{90505275-A2E8-1568-5319-4243F4756E44}"/>
              </a:ext>
            </a:extLst>
          </p:cNvPr>
          <p:cNvCxnSpPr>
            <a:cxnSpLocks/>
            <a:stCxn id="4" idx="7"/>
            <a:endCxn id="3" idx="3"/>
          </p:cNvCxnSpPr>
          <p:nvPr/>
        </p:nvCxnSpPr>
        <p:spPr>
          <a:xfrm flipV="1">
            <a:off x="2787956" y="2712656"/>
            <a:ext cx="555778" cy="12424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Google Shape;336;p36">
            <a:extLst>
              <a:ext uri="{FF2B5EF4-FFF2-40B4-BE49-F238E27FC236}">
                <a16:creationId xmlns:a16="http://schemas.microsoft.com/office/drawing/2014/main" id="{8995067A-96F3-7788-5754-AA9E035DB778}"/>
              </a:ext>
            </a:extLst>
          </p:cNvPr>
          <p:cNvSpPr txBox="1">
            <a:spLocks/>
          </p:cNvSpPr>
          <p:nvPr/>
        </p:nvSpPr>
        <p:spPr>
          <a:xfrm>
            <a:off x="4878768" y="212882"/>
            <a:ext cx="3593682" cy="463463"/>
          </a:xfrm>
          <a:prstGeom prst="rect">
            <a:avLst/>
          </a:prstGeom>
          <a:solidFill>
            <a:srgbClr val="0070C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Kruskal’s algorithm, 3</a:t>
            </a:r>
            <a:r>
              <a:rPr lang="en-US" sz="1800" baseline="30000" dirty="0">
                <a:latin typeface="Montserrat SemiBold" pitchFamily="2" charset="0"/>
              </a:rPr>
              <a:t>rd</a:t>
            </a:r>
            <a:r>
              <a:rPr lang="en-US" sz="1800" dirty="0">
                <a:latin typeface="Montserrat SemiBold" pitchFamily="2" charset="0"/>
              </a:rPr>
              <a:t> step</a:t>
            </a:r>
          </a:p>
        </p:txBody>
      </p:sp>
      <p:sp>
        <p:nvSpPr>
          <p:cNvPr id="17" name="Rectangle: Rounded Corners 16">
            <a:extLst>
              <a:ext uri="{FF2B5EF4-FFF2-40B4-BE49-F238E27FC236}">
                <a16:creationId xmlns:a16="http://schemas.microsoft.com/office/drawing/2014/main" id="{0737DA91-BDDF-19E3-7B52-0CF048CEF8B4}"/>
              </a:ext>
            </a:extLst>
          </p:cNvPr>
          <p:cNvSpPr/>
          <p:nvPr/>
        </p:nvSpPr>
        <p:spPr>
          <a:xfrm>
            <a:off x="2256259" y="2169393"/>
            <a:ext cx="1570650" cy="2182351"/>
          </a:xfrm>
          <a:prstGeom prst="round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Rounded Corners 18">
            <a:extLst>
              <a:ext uri="{FF2B5EF4-FFF2-40B4-BE49-F238E27FC236}">
                <a16:creationId xmlns:a16="http://schemas.microsoft.com/office/drawing/2014/main" id="{92BC9206-3F41-8BE7-D67C-A69B7EABB878}"/>
              </a:ext>
            </a:extLst>
          </p:cNvPr>
          <p:cNvSpPr/>
          <p:nvPr/>
        </p:nvSpPr>
        <p:spPr>
          <a:xfrm>
            <a:off x="5737876" y="2169392"/>
            <a:ext cx="1570650" cy="2182351"/>
          </a:xfrm>
          <a:prstGeom prst="round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Google Shape;336;p36">
            <a:extLst>
              <a:ext uri="{FF2B5EF4-FFF2-40B4-BE49-F238E27FC236}">
                <a16:creationId xmlns:a16="http://schemas.microsoft.com/office/drawing/2014/main" id="{21A54730-593E-C4BE-0CE0-34DA60121A96}"/>
              </a:ext>
            </a:extLst>
          </p:cNvPr>
          <p:cNvSpPr txBox="1">
            <a:spLocks/>
          </p:cNvSpPr>
          <p:nvPr/>
        </p:nvSpPr>
        <p:spPr>
          <a:xfrm>
            <a:off x="2796430" y="1568639"/>
            <a:ext cx="485184" cy="463463"/>
          </a:xfrm>
          <a:prstGeom prst="rect">
            <a:avLst/>
          </a:prstGeom>
          <a:solidFill>
            <a:srgbClr val="7030A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C1</a:t>
            </a:r>
          </a:p>
        </p:txBody>
      </p:sp>
      <p:sp>
        <p:nvSpPr>
          <p:cNvPr id="21" name="Google Shape;336;p36">
            <a:extLst>
              <a:ext uri="{FF2B5EF4-FFF2-40B4-BE49-F238E27FC236}">
                <a16:creationId xmlns:a16="http://schemas.microsoft.com/office/drawing/2014/main" id="{ED0762D5-8A97-CB6E-E4DA-90D33EFC8504}"/>
              </a:ext>
            </a:extLst>
          </p:cNvPr>
          <p:cNvSpPr txBox="1">
            <a:spLocks/>
          </p:cNvSpPr>
          <p:nvPr/>
        </p:nvSpPr>
        <p:spPr>
          <a:xfrm>
            <a:off x="6279387" y="1568639"/>
            <a:ext cx="485184" cy="463463"/>
          </a:xfrm>
          <a:prstGeom prst="rect">
            <a:avLst/>
          </a:prstGeom>
          <a:solidFill>
            <a:srgbClr val="7030A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C2</a:t>
            </a:r>
          </a:p>
        </p:txBody>
      </p:sp>
      <p:cxnSp>
        <p:nvCxnSpPr>
          <p:cNvPr id="22" name="Straight Connector 21">
            <a:extLst>
              <a:ext uri="{FF2B5EF4-FFF2-40B4-BE49-F238E27FC236}">
                <a16:creationId xmlns:a16="http://schemas.microsoft.com/office/drawing/2014/main" id="{18B4E18D-0BE8-3AA0-86B4-C7DA95EDD846}"/>
              </a:ext>
            </a:extLst>
          </p:cNvPr>
          <p:cNvCxnSpPr>
            <a:cxnSpLocks/>
            <a:stCxn id="3" idx="4"/>
            <a:endCxn id="5" idx="6"/>
          </p:cNvCxnSpPr>
          <p:nvPr/>
        </p:nvCxnSpPr>
        <p:spPr>
          <a:xfrm flipH="1">
            <a:off x="3437472" y="2774776"/>
            <a:ext cx="56232" cy="1202586"/>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 name="Google Shape;336;p36">
            <a:extLst>
              <a:ext uri="{FF2B5EF4-FFF2-40B4-BE49-F238E27FC236}">
                <a16:creationId xmlns:a16="http://schemas.microsoft.com/office/drawing/2014/main" id="{91476D07-196A-700A-FFC4-4C6ECF83D60E}"/>
              </a:ext>
            </a:extLst>
          </p:cNvPr>
          <p:cNvSpPr txBox="1">
            <a:spLocks/>
          </p:cNvSpPr>
          <p:nvPr/>
        </p:nvSpPr>
        <p:spPr>
          <a:xfrm>
            <a:off x="714000" y="1409164"/>
            <a:ext cx="1408158" cy="463463"/>
          </a:xfrm>
          <a:prstGeom prst="rect">
            <a:avLst/>
          </a:prstGeom>
          <a:solidFill>
            <a:srgbClr val="0F6637"/>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cost = 47</a:t>
            </a:r>
          </a:p>
        </p:txBody>
      </p:sp>
      <p:sp>
        <p:nvSpPr>
          <p:cNvPr id="8" name="Google Shape;336;p36">
            <a:extLst>
              <a:ext uri="{FF2B5EF4-FFF2-40B4-BE49-F238E27FC236}">
                <a16:creationId xmlns:a16="http://schemas.microsoft.com/office/drawing/2014/main" id="{DB764072-87D4-6A10-F611-B1DA0121743C}"/>
              </a:ext>
            </a:extLst>
          </p:cNvPr>
          <p:cNvSpPr txBox="1">
            <a:spLocks/>
          </p:cNvSpPr>
          <p:nvPr/>
        </p:nvSpPr>
        <p:spPr>
          <a:xfrm>
            <a:off x="3069524" y="3026926"/>
            <a:ext cx="42418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13</a:t>
            </a:r>
          </a:p>
        </p:txBody>
      </p:sp>
      <p:cxnSp>
        <p:nvCxnSpPr>
          <p:cNvPr id="37" name="Straight Connector 36">
            <a:extLst>
              <a:ext uri="{FF2B5EF4-FFF2-40B4-BE49-F238E27FC236}">
                <a16:creationId xmlns:a16="http://schemas.microsoft.com/office/drawing/2014/main" id="{8A9D8603-7214-4BA9-D7CF-789E787FA684}"/>
              </a:ext>
            </a:extLst>
          </p:cNvPr>
          <p:cNvCxnSpPr>
            <a:cxnSpLocks/>
            <a:stCxn id="3" idx="6"/>
            <a:endCxn id="2" idx="2"/>
          </p:cNvCxnSpPr>
          <p:nvPr/>
        </p:nvCxnSpPr>
        <p:spPr>
          <a:xfrm>
            <a:off x="3705794" y="2562686"/>
            <a:ext cx="2573593" cy="33077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Google Shape;336;p36">
            <a:extLst>
              <a:ext uri="{FF2B5EF4-FFF2-40B4-BE49-F238E27FC236}">
                <a16:creationId xmlns:a16="http://schemas.microsoft.com/office/drawing/2014/main" id="{324DEB54-C234-F98A-B478-B4A0B60332B5}"/>
              </a:ext>
            </a:extLst>
          </p:cNvPr>
          <p:cNvSpPr txBox="1">
            <a:spLocks/>
          </p:cNvSpPr>
          <p:nvPr/>
        </p:nvSpPr>
        <p:spPr>
          <a:xfrm>
            <a:off x="4572448" y="2280022"/>
            <a:ext cx="42418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16</a:t>
            </a:r>
          </a:p>
        </p:txBody>
      </p:sp>
      <p:cxnSp>
        <p:nvCxnSpPr>
          <p:cNvPr id="41" name="Straight Connector 40">
            <a:extLst>
              <a:ext uri="{FF2B5EF4-FFF2-40B4-BE49-F238E27FC236}">
                <a16:creationId xmlns:a16="http://schemas.microsoft.com/office/drawing/2014/main" id="{E2E5467F-FDF2-0325-6E91-FA8C83CA96DA}"/>
              </a:ext>
            </a:extLst>
          </p:cNvPr>
          <p:cNvCxnSpPr>
            <a:cxnSpLocks/>
            <a:stCxn id="2" idx="4"/>
            <a:endCxn id="5" idx="5"/>
          </p:cNvCxnSpPr>
          <p:nvPr/>
        </p:nvCxnSpPr>
        <p:spPr>
          <a:xfrm flipH="1">
            <a:off x="3375352" y="3105550"/>
            <a:ext cx="3116125" cy="1021782"/>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659580A-87CF-9048-71DA-F3845C10A092}"/>
              </a:ext>
            </a:extLst>
          </p:cNvPr>
          <p:cNvCxnSpPr>
            <a:cxnSpLocks/>
            <a:stCxn id="2" idx="3"/>
            <a:endCxn id="4" idx="6"/>
          </p:cNvCxnSpPr>
          <p:nvPr/>
        </p:nvCxnSpPr>
        <p:spPr>
          <a:xfrm flipH="1" flipV="1">
            <a:off x="2850076" y="2986866"/>
            <a:ext cx="3491431" cy="56564"/>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Google Shape;336;p36">
            <a:extLst>
              <a:ext uri="{FF2B5EF4-FFF2-40B4-BE49-F238E27FC236}">
                <a16:creationId xmlns:a16="http://schemas.microsoft.com/office/drawing/2014/main" id="{1522A60A-E1D0-F904-7535-4783565088EF}"/>
              </a:ext>
            </a:extLst>
          </p:cNvPr>
          <p:cNvSpPr txBox="1">
            <a:spLocks/>
          </p:cNvSpPr>
          <p:nvPr/>
        </p:nvSpPr>
        <p:spPr>
          <a:xfrm>
            <a:off x="4595791" y="3730308"/>
            <a:ext cx="42418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17</a:t>
            </a:r>
          </a:p>
        </p:txBody>
      </p:sp>
      <p:sp>
        <p:nvSpPr>
          <p:cNvPr id="11" name="Google Shape;336;p36">
            <a:extLst>
              <a:ext uri="{FF2B5EF4-FFF2-40B4-BE49-F238E27FC236}">
                <a16:creationId xmlns:a16="http://schemas.microsoft.com/office/drawing/2014/main" id="{62137F5C-1D5B-E6D7-6768-8D5BB22E7A90}"/>
              </a:ext>
            </a:extLst>
          </p:cNvPr>
          <p:cNvSpPr txBox="1">
            <a:spLocks/>
          </p:cNvSpPr>
          <p:nvPr/>
        </p:nvSpPr>
        <p:spPr>
          <a:xfrm>
            <a:off x="4188969" y="3014665"/>
            <a:ext cx="424180"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17</a:t>
            </a:r>
          </a:p>
        </p:txBody>
      </p:sp>
    </p:spTree>
    <p:extLst>
      <p:ext uri="{BB962C8B-B14F-4D97-AF65-F5344CB8AC3E}">
        <p14:creationId xmlns:p14="http://schemas.microsoft.com/office/powerpoint/2010/main" val="3807804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212</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6. Espionage</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 name="Oval 1">
            <a:extLst>
              <a:ext uri="{FF2B5EF4-FFF2-40B4-BE49-F238E27FC236}">
                <a16:creationId xmlns:a16="http://schemas.microsoft.com/office/drawing/2014/main" id="{527CCCB1-E1EE-717C-994B-F6A9F5F886FA}"/>
              </a:ext>
            </a:extLst>
          </p:cNvPr>
          <p:cNvSpPr/>
          <p:nvPr/>
        </p:nvSpPr>
        <p:spPr>
          <a:xfrm>
            <a:off x="6146071" y="2136672"/>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3" name="Oval 2">
            <a:extLst>
              <a:ext uri="{FF2B5EF4-FFF2-40B4-BE49-F238E27FC236}">
                <a16:creationId xmlns:a16="http://schemas.microsoft.com/office/drawing/2014/main" id="{D1096CCE-4081-09BF-FB2D-F071F975445E}"/>
              </a:ext>
            </a:extLst>
          </p:cNvPr>
          <p:cNvSpPr/>
          <p:nvPr/>
        </p:nvSpPr>
        <p:spPr>
          <a:xfrm>
            <a:off x="6394889" y="2795730"/>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D</a:t>
            </a:r>
            <a:endParaRPr lang="en-SG" sz="1600" dirty="0">
              <a:latin typeface="Montserrat SemiBold" pitchFamily="2" charset="0"/>
            </a:endParaRPr>
          </a:p>
        </p:txBody>
      </p:sp>
      <p:sp>
        <p:nvSpPr>
          <p:cNvPr id="4" name="Oval 3">
            <a:extLst>
              <a:ext uri="{FF2B5EF4-FFF2-40B4-BE49-F238E27FC236}">
                <a16:creationId xmlns:a16="http://schemas.microsoft.com/office/drawing/2014/main" id="{CED51362-F318-FB86-C902-EB86AE8BAEEC}"/>
              </a:ext>
            </a:extLst>
          </p:cNvPr>
          <p:cNvSpPr/>
          <p:nvPr/>
        </p:nvSpPr>
        <p:spPr>
          <a:xfrm>
            <a:off x="2760437" y="2183484"/>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A</a:t>
            </a:r>
            <a:endParaRPr lang="en-SG" sz="1600" dirty="0">
              <a:latin typeface="Montserrat SemiBold" pitchFamily="2" charset="0"/>
            </a:endParaRPr>
          </a:p>
        </p:txBody>
      </p:sp>
      <p:sp>
        <p:nvSpPr>
          <p:cNvPr id="5" name="Oval 4">
            <a:extLst>
              <a:ext uri="{FF2B5EF4-FFF2-40B4-BE49-F238E27FC236}">
                <a16:creationId xmlns:a16="http://schemas.microsoft.com/office/drawing/2014/main" id="{118D9D43-EFB0-81BE-4040-D7AAAA38722F}"/>
              </a:ext>
            </a:extLst>
          </p:cNvPr>
          <p:cNvSpPr/>
          <p:nvPr/>
        </p:nvSpPr>
        <p:spPr>
          <a:xfrm>
            <a:off x="2281725" y="3435578"/>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B</a:t>
            </a:r>
            <a:endParaRPr lang="en-SG" sz="1600" dirty="0">
              <a:latin typeface="Montserrat SemiBold" pitchFamily="2" charset="0"/>
            </a:endParaRPr>
          </a:p>
        </p:txBody>
      </p:sp>
      <p:cxnSp>
        <p:nvCxnSpPr>
          <p:cNvPr id="7" name="Straight Connector 6">
            <a:extLst>
              <a:ext uri="{FF2B5EF4-FFF2-40B4-BE49-F238E27FC236}">
                <a16:creationId xmlns:a16="http://schemas.microsoft.com/office/drawing/2014/main" id="{C41F0AC7-B31A-764C-B3DA-2A45D3B7005D}"/>
              </a:ext>
            </a:extLst>
          </p:cNvPr>
          <p:cNvCxnSpPr>
            <a:cxnSpLocks/>
            <a:stCxn id="2" idx="6"/>
            <a:endCxn id="3" idx="7"/>
          </p:cNvCxnSpPr>
          <p:nvPr/>
        </p:nvCxnSpPr>
        <p:spPr>
          <a:xfrm>
            <a:off x="6570251" y="2348762"/>
            <a:ext cx="186698" cy="5090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477D8F-E5D1-BFAA-A338-72DBA0F6899B}"/>
              </a:ext>
            </a:extLst>
          </p:cNvPr>
          <p:cNvCxnSpPr>
            <a:cxnSpLocks/>
            <a:stCxn id="4" idx="2"/>
            <a:endCxn id="5" idx="1"/>
          </p:cNvCxnSpPr>
          <p:nvPr/>
        </p:nvCxnSpPr>
        <p:spPr>
          <a:xfrm flipH="1">
            <a:off x="2343845" y="2395574"/>
            <a:ext cx="416592" cy="110212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Google Shape;336;p36">
            <a:extLst>
              <a:ext uri="{FF2B5EF4-FFF2-40B4-BE49-F238E27FC236}">
                <a16:creationId xmlns:a16="http://schemas.microsoft.com/office/drawing/2014/main" id="{084BA3F3-D141-5CF3-0D69-6351A7D05421}"/>
              </a:ext>
            </a:extLst>
          </p:cNvPr>
          <p:cNvSpPr txBox="1">
            <a:spLocks/>
          </p:cNvSpPr>
          <p:nvPr/>
        </p:nvSpPr>
        <p:spPr>
          <a:xfrm>
            <a:off x="4484953" y="1839424"/>
            <a:ext cx="315116"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w</a:t>
            </a:r>
          </a:p>
        </p:txBody>
      </p:sp>
      <p:cxnSp>
        <p:nvCxnSpPr>
          <p:cNvPr id="58" name="Straight Connector 57">
            <a:extLst>
              <a:ext uri="{FF2B5EF4-FFF2-40B4-BE49-F238E27FC236}">
                <a16:creationId xmlns:a16="http://schemas.microsoft.com/office/drawing/2014/main" id="{90505275-A2E8-1568-5319-4243F4756E44}"/>
              </a:ext>
            </a:extLst>
          </p:cNvPr>
          <p:cNvCxnSpPr>
            <a:cxnSpLocks/>
            <a:stCxn id="4" idx="7"/>
            <a:endCxn id="2" idx="1"/>
          </p:cNvCxnSpPr>
          <p:nvPr/>
        </p:nvCxnSpPr>
        <p:spPr>
          <a:xfrm flipV="1">
            <a:off x="3122497" y="2198792"/>
            <a:ext cx="3085694" cy="4681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Google Shape;336;p36">
            <a:extLst>
              <a:ext uri="{FF2B5EF4-FFF2-40B4-BE49-F238E27FC236}">
                <a16:creationId xmlns:a16="http://schemas.microsoft.com/office/drawing/2014/main" id="{8995067A-96F3-7788-5754-AA9E035DB778}"/>
              </a:ext>
            </a:extLst>
          </p:cNvPr>
          <p:cNvSpPr txBox="1">
            <a:spLocks/>
          </p:cNvSpPr>
          <p:nvPr/>
        </p:nvSpPr>
        <p:spPr>
          <a:xfrm>
            <a:off x="5986984" y="212882"/>
            <a:ext cx="2485466" cy="463463"/>
          </a:xfrm>
          <a:prstGeom prst="rect">
            <a:avLst/>
          </a:prstGeom>
          <a:solidFill>
            <a:srgbClr val="0070C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Kruskal’s algorithm</a:t>
            </a:r>
          </a:p>
        </p:txBody>
      </p:sp>
      <p:sp>
        <p:nvSpPr>
          <p:cNvPr id="8" name="Rectangle: Rounded Corners 7">
            <a:extLst>
              <a:ext uri="{FF2B5EF4-FFF2-40B4-BE49-F238E27FC236}">
                <a16:creationId xmlns:a16="http://schemas.microsoft.com/office/drawing/2014/main" id="{B1069CA3-A8CB-FC38-987B-ED1A92B0E435}"/>
              </a:ext>
            </a:extLst>
          </p:cNvPr>
          <p:cNvSpPr/>
          <p:nvPr/>
        </p:nvSpPr>
        <p:spPr>
          <a:xfrm>
            <a:off x="2039166" y="1946868"/>
            <a:ext cx="1515099" cy="2182546"/>
          </a:xfrm>
          <a:prstGeom prst="round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Rounded Corners 10">
            <a:extLst>
              <a:ext uri="{FF2B5EF4-FFF2-40B4-BE49-F238E27FC236}">
                <a16:creationId xmlns:a16="http://schemas.microsoft.com/office/drawing/2014/main" id="{AEE3D5E2-7CE0-D0EE-EB7E-07B1015D5EE6}"/>
              </a:ext>
            </a:extLst>
          </p:cNvPr>
          <p:cNvSpPr/>
          <p:nvPr/>
        </p:nvSpPr>
        <p:spPr>
          <a:xfrm>
            <a:off x="5730757" y="1946868"/>
            <a:ext cx="1515099" cy="2182546"/>
          </a:xfrm>
          <a:prstGeom prst="round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Google Shape;336;p36">
            <a:extLst>
              <a:ext uri="{FF2B5EF4-FFF2-40B4-BE49-F238E27FC236}">
                <a16:creationId xmlns:a16="http://schemas.microsoft.com/office/drawing/2014/main" id="{EB621282-3120-B4E6-3BE7-168DFF024429}"/>
              </a:ext>
            </a:extLst>
          </p:cNvPr>
          <p:cNvSpPr txBox="1">
            <a:spLocks/>
          </p:cNvSpPr>
          <p:nvPr/>
        </p:nvSpPr>
        <p:spPr>
          <a:xfrm>
            <a:off x="2554123" y="1347278"/>
            <a:ext cx="485184" cy="463463"/>
          </a:xfrm>
          <a:prstGeom prst="rect">
            <a:avLst/>
          </a:prstGeom>
          <a:solidFill>
            <a:srgbClr val="7030A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C1</a:t>
            </a:r>
          </a:p>
        </p:txBody>
      </p:sp>
      <p:sp>
        <p:nvSpPr>
          <p:cNvPr id="15" name="Google Shape;336;p36">
            <a:extLst>
              <a:ext uri="{FF2B5EF4-FFF2-40B4-BE49-F238E27FC236}">
                <a16:creationId xmlns:a16="http://schemas.microsoft.com/office/drawing/2014/main" id="{191C8C15-E835-F866-E6FE-513591B4B92C}"/>
              </a:ext>
            </a:extLst>
          </p:cNvPr>
          <p:cNvSpPr txBox="1">
            <a:spLocks/>
          </p:cNvSpPr>
          <p:nvPr/>
        </p:nvSpPr>
        <p:spPr>
          <a:xfrm>
            <a:off x="6245714" y="1347278"/>
            <a:ext cx="485184" cy="463463"/>
          </a:xfrm>
          <a:prstGeom prst="rect">
            <a:avLst/>
          </a:prstGeom>
          <a:solidFill>
            <a:srgbClr val="7030A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C2</a:t>
            </a:r>
          </a:p>
        </p:txBody>
      </p:sp>
      <p:sp>
        <p:nvSpPr>
          <p:cNvPr id="17" name="Google Shape;336;p36">
            <a:extLst>
              <a:ext uri="{FF2B5EF4-FFF2-40B4-BE49-F238E27FC236}">
                <a16:creationId xmlns:a16="http://schemas.microsoft.com/office/drawing/2014/main" id="{C04D1FA1-98A0-4BBF-DD15-27EF7985BD30}"/>
              </a:ext>
            </a:extLst>
          </p:cNvPr>
          <p:cNvSpPr txBox="1">
            <a:spLocks/>
          </p:cNvSpPr>
          <p:nvPr/>
        </p:nvSpPr>
        <p:spPr>
          <a:xfrm>
            <a:off x="3933695" y="2607664"/>
            <a:ext cx="1469009" cy="1015382"/>
          </a:xfrm>
          <a:prstGeom prst="rect">
            <a:avLst/>
          </a:prstGeom>
          <a:solidFill>
            <a:srgbClr val="FF922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How many edges to add?</a:t>
            </a:r>
          </a:p>
        </p:txBody>
      </p:sp>
      <p:sp>
        <p:nvSpPr>
          <p:cNvPr id="21" name="Oval 20">
            <a:extLst>
              <a:ext uri="{FF2B5EF4-FFF2-40B4-BE49-F238E27FC236}">
                <a16:creationId xmlns:a16="http://schemas.microsoft.com/office/drawing/2014/main" id="{F8CDD0D0-0AF1-7403-622C-69EF553A9295}"/>
              </a:ext>
            </a:extLst>
          </p:cNvPr>
          <p:cNvSpPr/>
          <p:nvPr/>
        </p:nvSpPr>
        <p:spPr>
          <a:xfrm>
            <a:off x="6127806" y="3498005"/>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cxnSp>
        <p:nvCxnSpPr>
          <p:cNvPr id="33" name="Straight Connector 32">
            <a:extLst>
              <a:ext uri="{FF2B5EF4-FFF2-40B4-BE49-F238E27FC236}">
                <a16:creationId xmlns:a16="http://schemas.microsoft.com/office/drawing/2014/main" id="{FAD4DFA0-74BC-CB49-7061-1E7D2DC75AFA}"/>
              </a:ext>
            </a:extLst>
          </p:cNvPr>
          <p:cNvCxnSpPr>
            <a:cxnSpLocks/>
            <a:stCxn id="21" idx="6"/>
            <a:endCxn id="3" idx="5"/>
          </p:cNvCxnSpPr>
          <p:nvPr/>
        </p:nvCxnSpPr>
        <p:spPr>
          <a:xfrm flipV="1">
            <a:off x="6551986" y="3157790"/>
            <a:ext cx="204963" cy="55230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6985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213</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6. Espionage</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 name="Oval 1">
            <a:extLst>
              <a:ext uri="{FF2B5EF4-FFF2-40B4-BE49-F238E27FC236}">
                <a16:creationId xmlns:a16="http://schemas.microsoft.com/office/drawing/2014/main" id="{527CCCB1-E1EE-717C-994B-F6A9F5F886FA}"/>
              </a:ext>
            </a:extLst>
          </p:cNvPr>
          <p:cNvSpPr/>
          <p:nvPr/>
        </p:nvSpPr>
        <p:spPr>
          <a:xfrm>
            <a:off x="6146071" y="2136672"/>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3" name="Oval 2">
            <a:extLst>
              <a:ext uri="{FF2B5EF4-FFF2-40B4-BE49-F238E27FC236}">
                <a16:creationId xmlns:a16="http://schemas.microsoft.com/office/drawing/2014/main" id="{D1096CCE-4081-09BF-FB2D-F071F975445E}"/>
              </a:ext>
            </a:extLst>
          </p:cNvPr>
          <p:cNvSpPr/>
          <p:nvPr/>
        </p:nvSpPr>
        <p:spPr>
          <a:xfrm>
            <a:off x="6394889" y="2795730"/>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D</a:t>
            </a:r>
            <a:endParaRPr lang="en-SG" sz="1600" dirty="0">
              <a:latin typeface="Montserrat SemiBold" pitchFamily="2" charset="0"/>
            </a:endParaRPr>
          </a:p>
        </p:txBody>
      </p:sp>
      <p:sp>
        <p:nvSpPr>
          <p:cNvPr id="4" name="Oval 3">
            <a:extLst>
              <a:ext uri="{FF2B5EF4-FFF2-40B4-BE49-F238E27FC236}">
                <a16:creationId xmlns:a16="http://schemas.microsoft.com/office/drawing/2014/main" id="{CED51362-F318-FB86-C902-EB86AE8BAEEC}"/>
              </a:ext>
            </a:extLst>
          </p:cNvPr>
          <p:cNvSpPr/>
          <p:nvPr/>
        </p:nvSpPr>
        <p:spPr>
          <a:xfrm>
            <a:off x="2760437" y="2183484"/>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A</a:t>
            </a:r>
            <a:endParaRPr lang="en-SG" sz="1600" dirty="0">
              <a:latin typeface="Montserrat SemiBold" pitchFamily="2" charset="0"/>
            </a:endParaRPr>
          </a:p>
        </p:txBody>
      </p:sp>
      <p:sp>
        <p:nvSpPr>
          <p:cNvPr id="5" name="Oval 4">
            <a:extLst>
              <a:ext uri="{FF2B5EF4-FFF2-40B4-BE49-F238E27FC236}">
                <a16:creationId xmlns:a16="http://schemas.microsoft.com/office/drawing/2014/main" id="{118D9D43-EFB0-81BE-4040-D7AAAA38722F}"/>
              </a:ext>
            </a:extLst>
          </p:cNvPr>
          <p:cNvSpPr/>
          <p:nvPr/>
        </p:nvSpPr>
        <p:spPr>
          <a:xfrm>
            <a:off x="2281725" y="3435578"/>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B</a:t>
            </a:r>
            <a:endParaRPr lang="en-SG" sz="1600" dirty="0">
              <a:latin typeface="Montserrat SemiBold" pitchFamily="2" charset="0"/>
            </a:endParaRPr>
          </a:p>
        </p:txBody>
      </p:sp>
      <p:cxnSp>
        <p:nvCxnSpPr>
          <p:cNvPr id="7" name="Straight Connector 6">
            <a:extLst>
              <a:ext uri="{FF2B5EF4-FFF2-40B4-BE49-F238E27FC236}">
                <a16:creationId xmlns:a16="http://schemas.microsoft.com/office/drawing/2014/main" id="{C41F0AC7-B31A-764C-B3DA-2A45D3B7005D}"/>
              </a:ext>
            </a:extLst>
          </p:cNvPr>
          <p:cNvCxnSpPr>
            <a:cxnSpLocks/>
            <a:stCxn id="2" idx="6"/>
            <a:endCxn id="3" idx="7"/>
          </p:cNvCxnSpPr>
          <p:nvPr/>
        </p:nvCxnSpPr>
        <p:spPr>
          <a:xfrm>
            <a:off x="6570251" y="2348762"/>
            <a:ext cx="186698" cy="5090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477D8F-E5D1-BFAA-A338-72DBA0F6899B}"/>
              </a:ext>
            </a:extLst>
          </p:cNvPr>
          <p:cNvCxnSpPr>
            <a:cxnSpLocks/>
            <a:stCxn id="4" idx="2"/>
            <a:endCxn id="5" idx="1"/>
          </p:cNvCxnSpPr>
          <p:nvPr/>
        </p:nvCxnSpPr>
        <p:spPr>
          <a:xfrm flipH="1">
            <a:off x="2343845" y="2395574"/>
            <a:ext cx="416592" cy="110212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Google Shape;336;p36">
            <a:extLst>
              <a:ext uri="{FF2B5EF4-FFF2-40B4-BE49-F238E27FC236}">
                <a16:creationId xmlns:a16="http://schemas.microsoft.com/office/drawing/2014/main" id="{084BA3F3-D141-5CF3-0D69-6351A7D05421}"/>
              </a:ext>
            </a:extLst>
          </p:cNvPr>
          <p:cNvSpPr txBox="1">
            <a:spLocks/>
          </p:cNvSpPr>
          <p:nvPr/>
        </p:nvSpPr>
        <p:spPr>
          <a:xfrm>
            <a:off x="4484953" y="1839424"/>
            <a:ext cx="315116"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w</a:t>
            </a:r>
          </a:p>
        </p:txBody>
      </p:sp>
      <p:cxnSp>
        <p:nvCxnSpPr>
          <p:cNvPr id="58" name="Straight Connector 57">
            <a:extLst>
              <a:ext uri="{FF2B5EF4-FFF2-40B4-BE49-F238E27FC236}">
                <a16:creationId xmlns:a16="http://schemas.microsoft.com/office/drawing/2014/main" id="{90505275-A2E8-1568-5319-4243F4756E44}"/>
              </a:ext>
            </a:extLst>
          </p:cNvPr>
          <p:cNvCxnSpPr>
            <a:cxnSpLocks/>
            <a:stCxn id="4" idx="7"/>
            <a:endCxn id="2" idx="1"/>
          </p:cNvCxnSpPr>
          <p:nvPr/>
        </p:nvCxnSpPr>
        <p:spPr>
          <a:xfrm flipV="1">
            <a:off x="3122497" y="2198792"/>
            <a:ext cx="3085694" cy="4681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Google Shape;336;p36">
            <a:extLst>
              <a:ext uri="{FF2B5EF4-FFF2-40B4-BE49-F238E27FC236}">
                <a16:creationId xmlns:a16="http://schemas.microsoft.com/office/drawing/2014/main" id="{8995067A-96F3-7788-5754-AA9E035DB778}"/>
              </a:ext>
            </a:extLst>
          </p:cNvPr>
          <p:cNvSpPr txBox="1">
            <a:spLocks/>
          </p:cNvSpPr>
          <p:nvPr/>
        </p:nvSpPr>
        <p:spPr>
          <a:xfrm>
            <a:off x="5986984" y="212882"/>
            <a:ext cx="2485466" cy="463463"/>
          </a:xfrm>
          <a:prstGeom prst="rect">
            <a:avLst/>
          </a:prstGeom>
          <a:solidFill>
            <a:srgbClr val="0070C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Kruskal’s algorithm</a:t>
            </a:r>
          </a:p>
        </p:txBody>
      </p:sp>
      <p:sp>
        <p:nvSpPr>
          <p:cNvPr id="8" name="Rectangle: Rounded Corners 7">
            <a:extLst>
              <a:ext uri="{FF2B5EF4-FFF2-40B4-BE49-F238E27FC236}">
                <a16:creationId xmlns:a16="http://schemas.microsoft.com/office/drawing/2014/main" id="{B1069CA3-A8CB-FC38-987B-ED1A92B0E435}"/>
              </a:ext>
            </a:extLst>
          </p:cNvPr>
          <p:cNvSpPr/>
          <p:nvPr/>
        </p:nvSpPr>
        <p:spPr>
          <a:xfrm>
            <a:off x="2039166" y="1946868"/>
            <a:ext cx="1515099" cy="2182546"/>
          </a:xfrm>
          <a:prstGeom prst="round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Rounded Corners 10">
            <a:extLst>
              <a:ext uri="{FF2B5EF4-FFF2-40B4-BE49-F238E27FC236}">
                <a16:creationId xmlns:a16="http://schemas.microsoft.com/office/drawing/2014/main" id="{AEE3D5E2-7CE0-D0EE-EB7E-07B1015D5EE6}"/>
              </a:ext>
            </a:extLst>
          </p:cNvPr>
          <p:cNvSpPr/>
          <p:nvPr/>
        </p:nvSpPr>
        <p:spPr>
          <a:xfrm>
            <a:off x="5730757" y="1946868"/>
            <a:ext cx="1515099" cy="2182546"/>
          </a:xfrm>
          <a:prstGeom prst="round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Google Shape;336;p36">
            <a:extLst>
              <a:ext uri="{FF2B5EF4-FFF2-40B4-BE49-F238E27FC236}">
                <a16:creationId xmlns:a16="http://schemas.microsoft.com/office/drawing/2014/main" id="{EB621282-3120-B4E6-3BE7-168DFF024429}"/>
              </a:ext>
            </a:extLst>
          </p:cNvPr>
          <p:cNvSpPr txBox="1">
            <a:spLocks/>
          </p:cNvSpPr>
          <p:nvPr/>
        </p:nvSpPr>
        <p:spPr>
          <a:xfrm>
            <a:off x="2554123" y="1347278"/>
            <a:ext cx="485184" cy="463463"/>
          </a:xfrm>
          <a:prstGeom prst="rect">
            <a:avLst/>
          </a:prstGeom>
          <a:solidFill>
            <a:srgbClr val="7030A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C1</a:t>
            </a:r>
          </a:p>
        </p:txBody>
      </p:sp>
      <p:sp>
        <p:nvSpPr>
          <p:cNvPr id="15" name="Google Shape;336;p36">
            <a:extLst>
              <a:ext uri="{FF2B5EF4-FFF2-40B4-BE49-F238E27FC236}">
                <a16:creationId xmlns:a16="http://schemas.microsoft.com/office/drawing/2014/main" id="{191C8C15-E835-F866-E6FE-513591B4B92C}"/>
              </a:ext>
            </a:extLst>
          </p:cNvPr>
          <p:cNvSpPr txBox="1">
            <a:spLocks/>
          </p:cNvSpPr>
          <p:nvPr/>
        </p:nvSpPr>
        <p:spPr>
          <a:xfrm>
            <a:off x="6245714" y="1347278"/>
            <a:ext cx="485184" cy="463463"/>
          </a:xfrm>
          <a:prstGeom prst="rect">
            <a:avLst/>
          </a:prstGeom>
          <a:solidFill>
            <a:srgbClr val="7030A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C2</a:t>
            </a:r>
          </a:p>
        </p:txBody>
      </p:sp>
      <p:sp>
        <p:nvSpPr>
          <p:cNvPr id="9" name="Google Shape;336;p36">
            <a:extLst>
              <a:ext uri="{FF2B5EF4-FFF2-40B4-BE49-F238E27FC236}">
                <a16:creationId xmlns:a16="http://schemas.microsoft.com/office/drawing/2014/main" id="{DB6E882A-6F4C-9C59-7DC1-9E9F41ABAAC3}"/>
              </a:ext>
            </a:extLst>
          </p:cNvPr>
          <p:cNvSpPr txBox="1">
            <a:spLocks/>
          </p:cNvSpPr>
          <p:nvPr/>
        </p:nvSpPr>
        <p:spPr>
          <a:xfrm>
            <a:off x="2254991" y="4265541"/>
            <a:ext cx="1083448" cy="463463"/>
          </a:xfrm>
          <a:prstGeom prst="rect">
            <a:avLst/>
          </a:prstGeom>
          <a:solidFill>
            <a:srgbClr val="0F6637"/>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Size = 2</a:t>
            </a:r>
          </a:p>
        </p:txBody>
      </p:sp>
      <p:sp>
        <p:nvSpPr>
          <p:cNvPr id="17" name="Google Shape;336;p36">
            <a:extLst>
              <a:ext uri="{FF2B5EF4-FFF2-40B4-BE49-F238E27FC236}">
                <a16:creationId xmlns:a16="http://schemas.microsoft.com/office/drawing/2014/main" id="{C04D1FA1-98A0-4BBF-DD15-27EF7985BD30}"/>
              </a:ext>
            </a:extLst>
          </p:cNvPr>
          <p:cNvSpPr txBox="1">
            <a:spLocks/>
          </p:cNvSpPr>
          <p:nvPr/>
        </p:nvSpPr>
        <p:spPr>
          <a:xfrm>
            <a:off x="5946582" y="4265540"/>
            <a:ext cx="1083448" cy="463463"/>
          </a:xfrm>
          <a:prstGeom prst="rect">
            <a:avLst/>
          </a:prstGeom>
          <a:solidFill>
            <a:srgbClr val="0F6637"/>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Size = 3</a:t>
            </a:r>
          </a:p>
        </p:txBody>
      </p:sp>
      <p:sp>
        <p:nvSpPr>
          <p:cNvPr id="21" name="Oval 20">
            <a:extLst>
              <a:ext uri="{FF2B5EF4-FFF2-40B4-BE49-F238E27FC236}">
                <a16:creationId xmlns:a16="http://schemas.microsoft.com/office/drawing/2014/main" id="{F8CDD0D0-0AF1-7403-622C-69EF553A9295}"/>
              </a:ext>
            </a:extLst>
          </p:cNvPr>
          <p:cNvSpPr/>
          <p:nvPr/>
        </p:nvSpPr>
        <p:spPr>
          <a:xfrm>
            <a:off x="6127806" y="3498005"/>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cxnSp>
        <p:nvCxnSpPr>
          <p:cNvPr id="33" name="Straight Connector 32">
            <a:extLst>
              <a:ext uri="{FF2B5EF4-FFF2-40B4-BE49-F238E27FC236}">
                <a16:creationId xmlns:a16="http://schemas.microsoft.com/office/drawing/2014/main" id="{FAD4DFA0-74BC-CB49-7061-1E7D2DC75AFA}"/>
              </a:ext>
            </a:extLst>
          </p:cNvPr>
          <p:cNvCxnSpPr>
            <a:cxnSpLocks/>
            <a:stCxn id="21" idx="6"/>
            <a:endCxn id="3" idx="5"/>
          </p:cNvCxnSpPr>
          <p:nvPr/>
        </p:nvCxnSpPr>
        <p:spPr>
          <a:xfrm flipV="1">
            <a:off x="6551986" y="3157790"/>
            <a:ext cx="204963" cy="55230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851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214</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6. Espionage</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 name="Oval 1">
            <a:extLst>
              <a:ext uri="{FF2B5EF4-FFF2-40B4-BE49-F238E27FC236}">
                <a16:creationId xmlns:a16="http://schemas.microsoft.com/office/drawing/2014/main" id="{527CCCB1-E1EE-717C-994B-F6A9F5F886FA}"/>
              </a:ext>
            </a:extLst>
          </p:cNvPr>
          <p:cNvSpPr/>
          <p:nvPr/>
        </p:nvSpPr>
        <p:spPr>
          <a:xfrm>
            <a:off x="6146071" y="2136672"/>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3" name="Oval 2">
            <a:extLst>
              <a:ext uri="{FF2B5EF4-FFF2-40B4-BE49-F238E27FC236}">
                <a16:creationId xmlns:a16="http://schemas.microsoft.com/office/drawing/2014/main" id="{D1096CCE-4081-09BF-FB2D-F071F975445E}"/>
              </a:ext>
            </a:extLst>
          </p:cNvPr>
          <p:cNvSpPr/>
          <p:nvPr/>
        </p:nvSpPr>
        <p:spPr>
          <a:xfrm>
            <a:off x="6394889" y="2795730"/>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D</a:t>
            </a:r>
            <a:endParaRPr lang="en-SG" sz="1600" dirty="0">
              <a:latin typeface="Montserrat SemiBold" pitchFamily="2" charset="0"/>
            </a:endParaRPr>
          </a:p>
        </p:txBody>
      </p:sp>
      <p:sp>
        <p:nvSpPr>
          <p:cNvPr id="4" name="Oval 3">
            <a:extLst>
              <a:ext uri="{FF2B5EF4-FFF2-40B4-BE49-F238E27FC236}">
                <a16:creationId xmlns:a16="http://schemas.microsoft.com/office/drawing/2014/main" id="{CED51362-F318-FB86-C902-EB86AE8BAEEC}"/>
              </a:ext>
            </a:extLst>
          </p:cNvPr>
          <p:cNvSpPr/>
          <p:nvPr/>
        </p:nvSpPr>
        <p:spPr>
          <a:xfrm>
            <a:off x="2760437" y="2183484"/>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A</a:t>
            </a:r>
            <a:endParaRPr lang="en-SG" sz="1600" dirty="0">
              <a:latin typeface="Montserrat SemiBold" pitchFamily="2" charset="0"/>
            </a:endParaRPr>
          </a:p>
        </p:txBody>
      </p:sp>
      <p:sp>
        <p:nvSpPr>
          <p:cNvPr id="5" name="Oval 4">
            <a:extLst>
              <a:ext uri="{FF2B5EF4-FFF2-40B4-BE49-F238E27FC236}">
                <a16:creationId xmlns:a16="http://schemas.microsoft.com/office/drawing/2014/main" id="{118D9D43-EFB0-81BE-4040-D7AAAA38722F}"/>
              </a:ext>
            </a:extLst>
          </p:cNvPr>
          <p:cNvSpPr/>
          <p:nvPr/>
        </p:nvSpPr>
        <p:spPr>
          <a:xfrm>
            <a:off x="2281725" y="3435578"/>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B</a:t>
            </a:r>
            <a:endParaRPr lang="en-SG" sz="1600" dirty="0">
              <a:latin typeface="Montserrat SemiBold" pitchFamily="2" charset="0"/>
            </a:endParaRPr>
          </a:p>
        </p:txBody>
      </p:sp>
      <p:cxnSp>
        <p:nvCxnSpPr>
          <p:cNvPr id="7" name="Straight Connector 6">
            <a:extLst>
              <a:ext uri="{FF2B5EF4-FFF2-40B4-BE49-F238E27FC236}">
                <a16:creationId xmlns:a16="http://schemas.microsoft.com/office/drawing/2014/main" id="{C41F0AC7-B31A-764C-B3DA-2A45D3B7005D}"/>
              </a:ext>
            </a:extLst>
          </p:cNvPr>
          <p:cNvCxnSpPr>
            <a:cxnSpLocks/>
            <a:stCxn id="2" idx="6"/>
            <a:endCxn id="3" idx="7"/>
          </p:cNvCxnSpPr>
          <p:nvPr/>
        </p:nvCxnSpPr>
        <p:spPr>
          <a:xfrm>
            <a:off x="6570251" y="2348762"/>
            <a:ext cx="186698" cy="5090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477D8F-E5D1-BFAA-A338-72DBA0F6899B}"/>
              </a:ext>
            </a:extLst>
          </p:cNvPr>
          <p:cNvCxnSpPr>
            <a:cxnSpLocks/>
            <a:stCxn id="4" idx="2"/>
            <a:endCxn id="5" idx="1"/>
          </p:cNvCxnSpPr>
          <p:nvPr/>
        </p:nvCxnSpPr>
        <p:spPr>
          <a:xfrm flipH="1">
            <a:off x="2343845" y="2395574"/>
            <a:ext cx="416592" cy="110212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Google Shape;336;p36">
            <a:extLst>
              <a:ext uri="{FF2B5EF4-FFF2-40B4-BE49-F238E27FC236}">
                <a16:creationId xmlns:a16="http://schemas.microsoft.com/office/drawing/2014/main" id="{084BA3F3-D141-5CF3-0D69-6351A7D05421}"/>
              </a:ext>
            </a:extLst>
          </p:cNvPr>
          <p:cNvSpPr txBox="1">
            <a:spLocks/>
          </p:cNvSpPr>
          <p:nvPr/>
        </p:nvSpPr>
        <p:spPr>
          <a:xfrm>
            <a:off x="4484953" y="1839424"/>
            <a:ext cx="315116"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w</a:t>
            </a:r>
          </a:p>
        </p:txBody>
      </p:sp>
      <p:cxnSp>
        <p:nvCxnSpPr>
          <p:cNvPr id="58" name="Straight Connector 57">
            <a:extLst>
              <a:ext uri="{FF2B5EF4-FFF2-40B4-BE49-F238E27FC236}">
                <a16:creationId xmlns:a16="http://schemas.microsoft.com/office/drawing/2014/main" id="{90505275-A2E8-1568-5319-4243F4756E44}"/>
              </a:ext>
            </a:extLst>
          </p:cNvPr>
          <p:cNvCxnSpPr>
            <a:cxnSpLocks/>
            <a:stCxn id="4" idx="7"/>
            <a:endCxn id="2" idx="1"/>
          </p:cNvCxnSpPr>
          <p:nvPr/>
        </p:nvCxnSpPr>
        <p:spPr>
          <a:xfrm flipV="1">
            <a:off x="3122497" y="2198792"/>
            <a:ext cx="3085694" cy="4681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Google Shape;336;p36">
            <a:extLst>
              <a:ext uri="{FF2B5EF4-FFF2-40B4-BE49-F238E27FC236}">
                <a16:creationId xmlns:a16="http://schemas.microsoft.com/office/drawing/2014/main" id="{8995067A-96F3-7788-5754-AA9E035DB778}"/>
              </a:ext>
            </a:extLst>
          </p:cNvPr>
          <p:cNvSpPr txBox="1">
            <a:spLocks/>
          </p:cNvSpPr>
          <p:nvPr/>
        </p:nvSpPr>
        <p:spPr>
          <a:xfrm>
            <a:off x="5986984" y="212882"/>
            <a:ext cx="2485466" cy="463463"/>
          </a:xfrm>
          <a:prstGeom prst="rect">
            <a:avLst/>
          </a:prstGeom>
          <a:solidFill>
            <a:srgbClr val="0070C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Kruskal’s algorithm</a:t>
            </a:r>
          </a:p>
        </p:txBody>
      </p:sp>
      <p:sp>
        <p:nvSpPr>
          <p:cNvPr id="8" name="Rectangle: Rounded Corners 7">
            <a:extLst>
              <a:ext uri="{FF2B5EF4-FFF2-40B4-BE49-F238E27FC236}">
                <a16:creationId xmlns:a16="http://schemas.microsoft.com/office/drawing/2014/main" id="{B1069CA3-A8CB-FC38-987B-ED1A92B0E435}"/>
              </a:ext>
            </a:extLst>
          </p:cNvPr>
          <p:cNvSpPr/>
          <p:nvPr/>
        </p:nvSpPr>
        <p:spPr>
          <a:xfrm>
            <a:off x="2039166" y="1946868"/>
            <a:ext cx="1515099" cy="2182546"/>
          </a:xfrm>
          <a:prstGeom prst="round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Rounded Corners 10">
            <a:extLst>
              <a:ext uri="{FF2B5EF4-FFF2-40B4-BE49-F238E27FC236}">
                <a16:creationId xmlns:a16="http://schemas.microsoft.com/office/drawing/2014/main" id="{AEE3D5E2-7CE0-D0EE-EB7E-07B1015D5EE6}"/>
              </a:ext>
            </a:extLst>
          </p:cNvPr>
          <p:cNvSpPr/>
          <p:nvPr/>
        </p:nvSpPr>
        <p:spPr>
          <a:xfrm>
            <a:off x="5730757" y="1946868"/>
            <a:ext cx="1515099" cy="2182546"/>
          </a:xfrm>
          <a:prstGeom prst="round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Google Shape;336;p36">
            <a:extLst>
              <a:ext uri="{FF2B5EF4-FFF2-40B4-BE49-F238E27FC236}">
                <a16:creationId xmlns:a16="http://schemas.microsoft.com/office/drawing/2014/main" id="{EB621282-3120-B4E6-3BE7-168DFF024429}"/>
              </a:ext>
            </a:extLst>
          </p:cNvPr>
          <p:cNvSpPr txBox="1">
            <a:spLocks/>
          </p:cNvSpPr>
          <p:nvPr/>
        </p:nvSpPr>
        <p:spPr>
          <a:xfrm>
            <a:off x="2554123" y="1347278"/>
            <a:ext cx="485184" cy="463463"/>
          </a:xfrm>
          <a:prstGeom prst="rect">
            <a:avLst/>
          </a:prstGeom>
          <a:solidFill>
            <a:srgbClr val="7030A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C1</a:t>
            </a:r>
          </a:p>
        </p:txBody>
      </p:sp>
      <p:sp>
        <p:nvSpPr>
          <p:cNvPr id="15" name="Google Shape;336;p36">
            <a:extLst>
              <a:ext uri="{FF2B5EF4-FFF2-40B4-BE49-F238E27FC236}">
                <a16:creationId xmlns:a16="http://schemas.microsoft.com/office/drawing/2014/main" id="{191C8C15-E835-F866-E6FE-513591B4B92C}"/>
              </a:ext>
            </a:extLst>
          </p:cNvPr>
          <p:cNvSpPr txBox="1">
            <a:spLocks/>
          </p:cNvSpPr>
          <p:nvPr/>
        </p:nvSpPr>
        <p:spPr>
          <a:xfrm>
            <a:off x="6245714" y="1347278"/>
            <a:ext cx="485184" cy="463463"/>
          </a:xfrm>
          <a:prstGeom prst="rect">
            <a:avLst/>
          </a:prstGeom>
          <a:solidFill>
            <a:srgbClr val="7030A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C2</a:t>
            </a:r>
          </a:p>
        </p:txBody>
      </p:sp>
      <p:sp>
        <p:nvSpPr>
          <p:cNvPr id="9" name="Google Shape;336;p36">
            <a:extLst>
              <a:ext uri="{FF2B5EF4-FFF2-40B4-BE49-F238E27FC236}">
                <a16:creationId xmlns:a16="http://schemas.microsoft.com/office/drawing/2014/main" id="{DB6E882A-6F4C-9C59-7DC1-9E9F41ABAAC3}"/>
              </a:ext>
            </a:extLst>
          </p:cNvPr>
          <p:cNvSpPr txBox="1">
            <a:spLocks/>
          </p:cNvSpPr>
          <p:nvPr/>
        </p:nvSpPr>
        <p:spPr>
          <a:xfrm>
            <a:off x="2254991" y="4265541"/>
            <a:ext cx="1083448" cy="463463"/>
          </a:xfrm>
          <a:prstGeom prst="rect">
            <a:avLst/>
          </a:prstGeom>
          <a:solidFill>
            <a:srgbClr val="0F6637"/>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Size = 2</a:t>
            </a:r>
          </a:p>
        </p:txBody>
      </p:sp>
      <p:sp>
        <p:nvSpPr>
          <p:cNvPr id="17" name="Google Shape;336;p36">
            <a:extLst>
              <a:ext uri="{FF2B5EF4-FFF2-40B4-BE49-F238E27FC236}">
                <a16:creationId xmlns:a16="http://schemas.microsoft.com/office/drawing/2014/main" id="{C04D1FA1-98A0-4BBF-DD15-27EF7985BD30}"/>
              </a:ext>
            </a:extLst>
          </p:cNvPr>
          <p:cNvSpPr txBox="1">
            <a:spLocks/>
          </p:cNvSpPr>
          <p:nvPr/>
        </p:nvSpPr>
        <p:spPr>
          <a:xfrm>
            <a:off x="5946582" y="4265540"/>
            <a:ext cx="1083448" cy="463463"/>
          </a:xfrm>
          <a:prstGeom prst="rect">
            <a:avLst/>
          </a:prstGeom>
          <a:solidFill>
            <a:srgbClr val="0F6637"/>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Size = 3</a:t>
            </a:r>
          </a:p>
        </p:txBody>
      </p:sp>
      <p:sp>
        <p:nvSpPr>
          <p:cNvPr id="21" name="Oval 20">
            <a:extLst>
              <a:ext uri="{FF2B5EF4-FFF2-40B4-BE49-F238E27FC236}">
                <a16:creationId xmlns:a16="http://schemas.microsoft.com/office/drawing/2014/main" id="{F8CDD0D0-0AF1-7403-622C-69EF553A9295}"/>
              </a:ext>
            </a:extLst>
          </p:cNvPr>
          <p:cNvSpPr/>
          <p:nvPr/>
        </p:nvSpPr>
        <p:spPr>
          <a:xfrm>
            <a:off x="6127806" y="3498005"/>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cxnSp>
        <p:nvCxnSpPr>
          <p:cNvPr id="33" name="Straight Connector 32">
            <a:extLst>
              <a:ext uri="{FF2B5EF4-FFF2-40B4-BE49-F238E27FC236}">
                <a16:creationId xmlns:a16="http://schemas.microsoft.com/office/drawing/2014/main" id="{FAD4DFA0-74BC-CB49-7061-1E7D2DC75AFA}"/>
              </a:ext>
            </a:extLst>
          </p:cNvPr>
          <p:cNvCxnSpPr>
            <a:cxnSpLocks/>
            <a:stCxn id="21" idx="6"/>
            <a:endCxn id="3" idx="5"/>
          </p:cNvCxnSpPr>
          <p:nvPr/>
        </p:nvCxnSpPr>
        <p:spPr>
          <a:xfrm flipV="1">
            <a:off x="6551986" y="3157790"/>
            <a:ext cx="204963" cy="55230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71AB12-A105-7CD6-B4A1-088DF5B560A6}"/>
              </a:ext>
            </a:extLst>
          </p:cNvPr>
          <p:cNvCxnSpPr>
            <a:cxnSpLocks/>
            <a:stCxn id="3" idx="1"/>
            <a:endCxn id="4" idx="6"/>
          </p:cNvCxnSpPr>
          <p:nvPr/>
        </p:nvCxnSpPr>
        <p:spPr>
          <a:xfrm flipH="1" flipV="1">
            <a:off x="3184617" y="2395574"/>
            <a:ext cx="3272392" cy="462276"/>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3EBB7F3-2E78-AAD1-8259-F564FCE59585}"/>
              </a:ext>
            </a:extLst>
          </p:cNvPr>
          <p:cNvCxnSpPr>
            <a:cxnSpLocks/>
            <a:stCxn id="3" idx="3"/>
            <a:endCxn id="5" idx="7"/>
          </p:cNvCxnSpPr>
          <p:nvPr/>
        </p:nvCxnSpPr>
        <p:spPr>
          <a:xfrm flipH="1">
            <a:off x="2643785" y="3157790"/>
            <a:ext cx="3813224" cy="339908"/>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3631BE-2564-A299-93E0-205F1421E4E7}"/>
              </a:ext>
            </a:extLst>
          </p:cNvPr>
          <p:cNvCxnSpPr>
            <a:cxnSpLocks/>
            <a:stCxn id="21" idx="2"/>
            <a:endCxn id="5" idx="5"/>
          </p:cNvCxnSpPr>
          <p:nvPr/>
        </p:nvCxnSpPr>
        <p:spPr>
          <a:xfrm flipH="1">
            <a:off x="2643785" y="3710095"/>
            <a:ext cx="3484021" cy="87543"/>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32AEFE0-1F5C-9F3A-6788-794FA7D917C4}"/>
              </a:ext>
            </a:extLst>
          </p:cNvPr>
          <p:cNvCxnSpPr>
            <a:cxnSpLocks/>
            <a:stCxn id="2" idx="2"/>
            <a:endCxn id="5" idx="6"/>
          </p:cNvCxnSpPr>
          <p:nvPr/>
        </p:nvCxnSpPr>
        <p:spPr>
          <a:xfrm flipH="1">
            <a:off x="2705905" y="2348762"/>
            <a:ext cx="3440166" cy="1298906"/>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EFC9E0F-B02A-C8AB-6375-F672A361D819}"/>
              </a:ext>
            </a:extLst>
          </p:cNvPr>
          <p:cNvCxnSpPr>
            <a:cxnSpLocks/>
            <a:stCxn id="21" idx="1"/>
            <a:endCxn id="4" idx="5"/>
          </p:cNvCxnSpPr>
          <p:nvPr/>
        </p:nvCxnSpPr>
        <p:spPr>
          <a:xfrm flipH="1" flipV="1">
            <a:off x="3122497" y="2545544"/>
            <a:ext cx="3067429" cy="1014581"/>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6" name="Google Shape;336;p36">
            <a:extLst>
              <a:ext uri="{FF2B5EF4-FFF2-40B4-BE49-F238E27FC236}">
                <a16:creationId xmlns:a16="http://schemas.microsoft.com/office/drawing/2014/main" id="{EC16FC0C-1485-78E5-93A7-AC02358D553D}"/>
              </a:ext>
            </a:extLst>
          </p:cNvPr>
          <p:cNvSpPr txBox="1">
            <a:spLocks/>
          </p:cNvSpPr>
          <p:nvPr/>
        </p:nvSpPr>
        <p:spPr>
          <a:xfrm>
            <a:off x="4059832" y="3966062"/>
            <a:ext cx="1165356" cy="463463"/>
          </a:xfrm>
          <a:prstGeom prst="rect">
            <a:avLst/>
          </a:prstGeom>
          <a:solidFill>
            <a:srgbClr val="FF922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5 edges</a:t>
            </a:r>
          </a:p>
        </p:txBody>
      </p:sp>
    </p:spTree>
    <p:extLst>
      <p:ext uri="{BB962C8B-B14F-4D97-AF65-F5344CB8AC3E}">
        <p14:creationId xmlns:p14="http://schemas.microsoft.com/office/powerpoint/2010/main" val="2299816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215</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6. Espionage</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 name="Oval 1">
            <a:extLst>
              <a:ext uri="{FF2B5EF4-FFF2-40B4-BE49-F238E27FC236}">
                <a16:creationId xmlns:a16="http://schemas.microsoft.com/office/drawing/2014/main" id="{527CCCB1-E1EE-717C-994B-F6A9F5F886FA}"/>
              </a:ext>
            </a:extLst>
          </p:cNvPr>
          <p:cNvSpPr/>
          <p:nvPr/>
        </p:nvSpPr>
        <p:spPr>
          <a:xfrm>
            <a:off x="6146071" y="2136672"/>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3" name="Oval 2">
            <a:extLst>
              <a:ext uri="{FF2B5EF4-FFF2-40B4-BE49-F238E27FC236}">
                <a16:creationId xmlns:a16="http://schemas.microsoft.com/office/drawing/2014/main" id="{D1096CCE-4081-09BF-FB2D-F071F975445E}"/>
              </a:ext>
            </a:extLst>
          </p:cNvPr>
          <p:cNvSpPr/>
          <p:nvPr/>
        </p:nvSpPr>
        <p:spPr>
          <a:xfrm>
            <a:off x="6394889" y="2795730"/>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D</a:t>
            </a:r>
            <a:endParaRPr lang="en-SG" sz="1600" dirty="0">
              <a:latin typeface="Montserrat SemiBold" pitchFamily="2" charset="0"/>
            </a:endParaRPr>
          </a:p>
        </p:txBody>
      </p:sp>
      <p:sp>
        <p:nvSpPr>
          <p:cNvPr id="4" name="Oval 3">
            <a:extLst>
              <a:ext uri="{FF2B5EF4-FFF2-40B4-BE49-F238E27FC236}">
                <a16:creationId xmlns:a16="http://schemas.microsoft.com/office/drawing/2014/main" id="{CED51362-F318-FB86-C902-EB86AE8BAEEC}"/>
              </a:ext>
            </a:extLst>
          </p:cNvPr>
          <p:cNvSpPr/>
          <p:nvPr/>
        </p:nvSpPr>
        <p:spPr>
          <a:xfrm>
            <a:off x="2760437" y="2183484"/>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A</a:t>
            </a:r>
            <a:endParaRPr lang="en-SG" sz="1600" dirty="0">
              <a:latin typeface="Montserrat SemiBold" pitchFamily="2" charset="0"/>
            </a:endParaRPr>
          </a:p>
        </p:txBody>
      </p:sp>
      <p:sp>
        <p:nvSpPr>
          <p:cNvPr id="5" name="Oval 4">
            <a:extLst>
              <a:ext uri="{FF2B5EF4-FFF2-40B4-BE49-F238E27FC236}">
                <a16:creationId xmlns:a16="http://schemas.microsoft.com/office/drawing/2014/main" id="{118D9D43-EFB0-81BE-4040-D7AAAA38722F}"/>
              </a:ext>
            </a:extLst>
          </p:cNvPr>
          <p:cNvSpPr/>
          <p:nvPr/>
        </p:nvSpPr>
        <p:spPr>
          <a:xfrm>
            <a:off x="2281725" y="3435578"/>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B</a:t>
            </a:r>
            <a:endParaRPr lang="en-SG" sz="1600" dirty="0">
              <a:latin typeface="Montserrat SemiBold" pitchFamily="2" charset="0"/>
            </a:endParaRPr>
          </a:p>
        </p:txBody>
      </p:sp>
      <p:cxnSp>
        <p:nvCxnSpPr>
          <p:cNvPr id="7" name="Straight Connector 6">
            <a:extLst>
              <a:ext uri="{FF2B5EF4-FFF2-40B4-BE49-F238E27FC236}">
                <a16:creationId xmlns:a16="http://schemas.microsoft.com/office/drawing/2014/main" id="{C41F0AC7-B31A-764C-B3DA-2A45D3B7005D}"/>
              </a:ext>
            </a:extLst>
          </p:cNvPr>
          <p:cNvCxnSpPr>
            <a:cxnSpLocks/>
            <a:stCxn id="2" idx="6"/>
            <a:endCxn id="3" idx="7"/>
          </p:cNvCxnSpPr>
          <p:nvPr/>
        </p:nvCxnSpPr>
        <p:spPr>
          <a:xfrm>
            <a:off x="6570251" y="2348762"/>
            <a:ext cx="186698" cy="5090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477D8F-E5D1-BFAA-A338-72DBA0F6899B}"/>
              </a:ext>
            </a:extLst>
          </p:cNvPr>
          <p:cNvCxnSpPr>
            <a:cxnSpLocks/>
            <a:stCxn id="4" idx="2"/>
            <a:endCxn id="5" idx="1"/>
          </p:cNvCxnSpPr>
          <p:nvPr/>
        </p:nvCxnSpPr>
        <p:spPr>
          <a:xfrm flipH="1">
            <a:off x="2343845" y="2395574"/>
            <a:ext cx="416592" cy="110212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Google Shape;336;p36">
            <a:extLst>
              <a:ext uri="{FF2B5EF4-FFF2-40B4-BE49-F238E27FC236}">
                <a16:creationId xmlns:a16="http://schemas.microsoft.com/office/drawing/2014/main" id="{084BA3F3-D141-5CF3-0D69-6351A7D05421}"/>
              </a:ext>
            </a:extLst>
          </p:cNvPr>
          <p:cNvSpPr txBox="1">
            <a:spLocks/>
          </p:cNvSpPr>
          <p:nvPr/>
        </p:nvSpPr>
        <p:spPr>
          <a:xfrm>
            <a:off x="4484953" y="1839424"/>
            <a:ext cx="315116"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w</a:t>
            </a:r>
          </a:p>
        </p:txBody>
      </p:sp>
      <p:cxnSp>
        <p:nvCxnSpPr>
          <p:cNvPr id="58" name="Straight Connector 57">
            <a:extLst>
              <a:ext uri="{FF2B5EF4-FFF2-40B4-BE49-F238E27FC236}">
                <a16:creationId xmlns:a16="http://schemas.microsoft.com/office/drawing/2014/main" id="{90505275-A2E8-1568-5319-4243F4756E44}"/>
              </a:ext>
            </a:extLst>
          </p:cNvPr>
          <p:cNvCxnSpPr>
            <a:cxnSpLocks/>
            <a:stCxn id="4" idx="7"/>
            <a:endCxn id="2" idx="1"/>
          </p:cNvCxnSpPr>
          <p:nvPr/>
        </p:nvCxnSpPr>
        <p:spPr>
          <a:xfrm flipV="1">
            <a:off x="3122497" y="2198792"/>
            <a:ext cx="3085694" cy="4681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Google Shape;336;p36">
            <a:extLst>
              <a:ext uri="{FF2B5EF4-FFF2-40B4-BE49-F238E27FC236}">
                <a16:creationId xmlns:a16="http://schemas.microsoft.com/office/drawing/2014/main" id="{8995067A-96F3-7788-5754-AA9E035DB778}"/>
              </a:ext>
            </a:extLst>
          </p:cNvPr>
          <p:cNvSpPr txBox="1">
            <a:spLocks/>
          </p:cNvSpPr>
          <p:nvPr/>
        </p:nvSpPr>
        <p:spPr>
          <a:xfrm>
            <a:off x="5986984" y="212882"/>
            <a:ext cx="2485466" cy="463463"/>
          </a:xfrm>
          <a:prstGeom prst="rect">
            <a:avLst/>
          </a:prstGeom>
          <a:solidFill>
            <a:srgbClr val="0070C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Kruskal’s algorithm</a:t>
            </a:r>
          </a:p>
        </p:txBody>
      </p:sp>
      <p:sp>
        <p:nvSpPr>
          <p:cNvPr id="8" name="Rectangle: Rounded Corners 7">
            <a:extLst>
              <a:ext uri="{FF2B5EF4-FFF2-40B4-BE49-F238E27FC236}">
                <a16:creationId xmlns:a16="http://schemas.microsoft.com/office/drawing/2014/main" id="{B1069CA3-A8CB-FC38-987B-ED1A92B0E435}"/>
              </a:ext>
            </a:extLst>
          </p:cNvPr>
          <p:cNvSpPr/>
          <p:nvPr/>
        </p:nvSpPr>
        <p:spPr>
          <a:xfrm>
            <a:off x="2039166" y="1946868"/>
            <a:ext cx="1515099" cy="2182546"/>
          </a:xfrm>
          <a:prstGeom prst="round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Rounded Corners 10">
            <a:extLst>
              <a:ext uri="{FF2B5EF4-FFF2-40B4-BE49-F238E27FC236}">
                <a16:creationId xmlns:a16="http://schemas.microsoft.com/office/drawing/2014/main" id="{AEE3D5E2-7CE0-D0EE-EB7E-07B1015D5EE6}"/>
              </a:ext>
            </a:extLst>
          </p:cNvPr>
          <p:cNvSpPr/>
          <p:nvPr/>
        </p:nvSpPr>
        <p:spPr>
          <a:xfrm>
            <a:off x="5730757" y="1946868"/>
            <a:ext cx="1515099" cy="2182546"/>
          </a:xfrm>
          <a:prstGeom prst="round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Google Shape;336;p36">
            <a:extLst>
              <a:ext uri="{FF2B5EF4-FFF2-40B4-BE49-F238E27FC236}">
                <a16:creationId xmlns:a16="http://schemas.microsoft.com/office/drawing/2014/main" id="{EB621282-3120-B4E6-3BE7-168DFF024429}"/>
              </a:ext>
            </a:extLst>
          </p:cNvPr>
          <p:cNvSpPr txBox="1">
            <a:spLocks/>
          </p:cNvSpPr>
          <p:nvPr/>
        </p:nvSpPr>
        <p:spPr>
          <a:xfrm>
            <a:off x="2554123" y="1347278"/>
            <a:ext cx="485184" cy="463463"/>
          </a:xfrm>
          <a:prstGeom prst="rect">
            <a:avLst/>
          </a:prstGeom>
          <a:solidFill>
            <a:srgbClr val="7030A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C1</a:t>
            </a:r>
          </a:p>
        </p:txBody>
      </p:sp>
      <p:sp>
        <p:nvSpPr>
          <p:cNvPr id="15" name="Google Shape;336;p36">
            <a:extLst>
              <a:ext uri="{FF2B5EF4-FFF2-40B4-BE49-F238E27FC236}">
                <a16:creationId xmlns:a16="http://schemas.microsoft.com/office/drawing/2014/main" id="{191C8C15-E835-F866-E6FE-513591B4B92C}"/>
              </a:ext>
            </a:extLst>
          </p:cNvPr>
          <p:cNvSpPr txBox="1">
            <a:spLocks/>
          </p:cNvSpPr>
          <p:nvPr/>
        </p:nvSpPr>
        <p:spPr>
          <a:xfrm>
            <a:off x="6245714" y="1347278"/>
            <a:ext cx="485184" cy="463463"/>
          </a:xfrm>
          <a:prstGeom prst="rect">
            <a:avLst/>
          </a:prstGeom>
          <a:solidFill>
            <a:srgbClr val="7030A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C2</a:t>
            </a:r>
          </a:p>
        </p:txBody>
      </p:sp>
      <p:sp>
        <p:nvSpPr>
          <p:cNvPr id="9" name="Google Shape;336;p36">
            <a:extLst>
              <a:ext uri="{FF2B5EF4-FFF2-40B4-BE49-F238E27FC236}">
                <a16:creationId xmlns:a16="http://schemas.microsoft.com/office/drawing/2014/main" id="{DB6E882A-6F4C-9C59-7DC1-9E9F41ABAAC3}"/>
              </a:ext>
            </a:extLst>
          </p:cNvPr>
          <p:cNvSpPr txBox="1">
            <a:spLocks/>
          </p:cNvSpPr>
          <p:nvPr/>
        </p:nvSpPr>
        <p:spPr>
          <a:xfrm>
            <a:off x="2214037" y="4265540"/>
            <a:ext cx="1165356" cy="463463"/>
          </a:xfrm>
          <a:prstGeom prst="rect">
            <a:avLst/>
          </a:prstGeom>
          <a:solidFill>
            <a:srgbClr val="0F6637"/>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Size = s1</a:t>
            </a:r>
          </a:p>
        </p:txBody>
      </p:sp>
      <p:sp>
        <p:nvSpPr>
          <p:cNvPr id="17" name="Google Shape;336;p36">
            <a:extLst>
              <a:ext uri="{FF2B5EF4-FFF2-40B4-BE49-F238E27FC236}">
                <a16:creationId xmlns:a16="http://schemas.microsoft.com/office/drawing/2014/main" id="{C04D1FA1-98A0-4BBF-DD15-27EF7985BD30}"/>
              </a:ext>
            </a:extLst>
          </p:cNvPr>
          <p:cNvSpPr txBox="1">
            <a:spLocks/>
          </p:cNvSpPr>
          <p:nvPr/>
        </p:nvSpPr>
        <p:spPr>
          <a:xfrm>
            <a:off x="5864067" y="4265540"/>
            <a:ext cx="1248478" cy="463463"/>
          </a:xfrm>
          <a:prstGeom prst="rect">
            <a:avLst/>
          </a:prstGeom>
          <a:solidFill>
            <a:srgbClr val="0F6637"/>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Size = s2</a:t>
            </a:r>
          </a:p>
        </p:txBody>
      </p:sp>
      <p:sp>
        <p:nvSpPr>
          <p:cNvPr id="21" name="Oval 20">
            <a:extLst>
              <a:ext uri="{FF2B5EF4-FFF2-40B4-BE49-F238E27FC236}">
                <a16:creationId xmlns:a16="http://schemas.microsoft.com/office/drawing/2014/main" id="{F8CDD0D0-0AF1-7403-622C-69EF553A9295}"/>
              </a:ext>
            </a:extLst>
          </p:cNvPr>
          <p:cNvSpPr/>
          <p:nvPr/>
        </p:nvSpPr>
        <p:spPr>
          <a:xfrm>
            <a:off x="6127806" y="3498005"/>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cxnSp>
        <p:nvCxnSpPr>
          <p:cNvPr id="33" name="Straight Connector 32">
            <a:extLst>
              <a:ext uri="{FF2B5EF4-FFF2-40B4-BE49-F238E27FC236}">
                <a16:creationId xmlns:a16="http://schemas.microsoft.com/office/drawing/2014/main" id="{FAD4DFA0-74BC-CB49-7061-1E7D2DC75AFA}"/>
              </a:ext>
            </a:extLst>
          </p:cNvPr>
          <p:cNvCxnSpPr>
            <a:cxnSpLocks/>
            <a:stCxn id="21" idx="6"/>
            <a:endCxn id="3" idx="5"/>
          </p:cNvCxnSpPr>
          <p:nvPr/>
        </p:nvCxnSpPr>
        <p:spPr>
          <a:xfrm flipV="1">
            <a:off x="6551986" y="3157790"/>
            <a:ext cx="204963" cy="55230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71AB12-A105-7CD6-B4A1-088DF5B560A6}"/>
              </a:ext>
            </a:extLst>
          </p:cNvPr>
          <p:cNvCxnSpPr>
            <a:cxnSpLocks/>
            <a:stCxn id="3" idx="1"/>
            <a:endCxn id="4" idx="6"/>
          </p:cNvCxnSpPr>
          <p:nvPr/>
        </p:nvCxnSpPr>
        <p:spPr>
          <a:xfrm flipH="1" flipV="1">
            <a:off x="3184617" y="2395574"/>
            <a:ext cx="3272392" cy="462276"/>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3EBB7F3-2E78-AAD1-8259-F564FCE59585}"/>
              </a:ext>
            </a:extLst>
          </p:cNvPr>
          <p:cNvCxnSpPr>
            <a:cxnSpLocks/>
            <a:stCxn id="3" idx="3"/>
            <a:endCxn id="5" idx="7"/>
          </p:cNvCxnSpPr>
          <p:nvPr/>
        </p:nvCxnSpPr>
        <p:spPr>
          <a:xfrm flipH="1">
            <a:off x="2643785" y="3157790"/>
            <a:ext cx="3813224" cy="339908"/>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3631BE-2564-A299-93E0-205F1421E4E7}"/>
              </a:ext>
            </a:extLst>
          </p:cNvPr>
          <p:cNvCxnSpPr>
            <a:cxnSpLocks/>
            <a:stCxn id="21" idx="2"/>
            <a:endCxn id="5" idx="5"/>
          </p:cNvCxnSpPr>
          <p:nvPr/>
        </p:nvCxnSpPr>
        <p:spPr>
          <a:xfrm flipH="1">
            <a:off x="2643785" y="3710095"/>
            <a:ext cx="3484021" cy="87543"/>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32AEFE0-1F5C-9F3A-6788-794FA7D917C4}"/>
              </a:ext>
            </a:extLst>
          </p:cNvPr>
          <p:cNvCxnSpPr>
            <a:cxnSpLocks/>
            <a:stCxn id="2" idx="2"/>
            <a:endCxn id="5" idx="6"/>
          </p:cNvCxnSpPr>
          <p:nvPr/>
        </p:nvCxnSpPr>
        <p:spPr>
          <a:xfrm flipH="1">
            <a:off x="2705905" y="2348762"/>
            <a:ext cx="3440166" cy="1298906"/>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EFC9E0F-B02A-C8AB-6375-F672A361D819}"/>
              </a:ext>
            </a:extLst>
          </p:cNvPr>
          <p:cNvCxnSpPr>
            <a:cxnSpLocks/>
            <a:stCxn id="21" idx="1"/>
            <a:endCxn id="4" idx="5"/>
          </p:cNvCxnSpPr>
          <p:nvPr/>
        </p:nvCxnSpPr>
        <p:spPr>
          <a:xfrm flipH="1" flipV="1">
            <a:off x="3122497" y="2545544"/>
            <a:ext cx="3067429" cy="1014581"/>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6" name="Google Shape;336;p36">
            <a:extLst>
              <a:ext uri="{FF2B5EF4-FFF2-40B4-BE49-F238E27FC236}">
                <a16:creationId xmlns:a16="http://schemas.microsoft.com/office/drawing/2014/main" id="{EC16FC0C-1485-78E5-93A7-AC02358D553D}"/>
              </a:ext>
            </a:extLst>
          </p:cNvPr>
          <p:cNvSpPr txBox="1">
            <a:spLocks/>
          </p:cNvSpPr>
          <p:nvPr/>
        </p:nvSpPr>
        <p:spPr>
          <a:xfrm>
            <a:off x="3678935" y="3966062"/>
            <a:ext cx="1927152" cy="463463"/>
          </a:xfrm>
          <a:prstGeom prst="rect">
            <a:avLst/>
          </a:prstGeom>
          <a:solidFill>
            <a:srgbClr val="FF922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s1*s2 - 1 edges</a:t>
            </a:r>
          </a:p>
        </p:txBody>
      </p:sp>
    </p:spTree>
    <p:extLst>
      <p:ext uri="{BB962C8B-B14F-4D97-AF65-F5344CB8AC3E}">
        <p14:creationId xmlns:p14="http://schemas.microsoft.com/office/powerpoint/2010/main" val="1209938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216</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6. Espionage</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 name="Oval 1">
            <a:extLst>
              <a:ext uri="{FF2B5EF4-FFF2-40B4-BE49-F238E27FC236}">
                <a16:creationId xmlns:a16="http://schemas.microsoft.com/office/drawing/2014/main" id="{527CCCB1-E1EE-717C-994B-F6A9F5F886FA}"/>
              </a:ext>
            </a:extLst>
          </p:cNvPr>
          <p:cNvSpPr/>
          <p:nvPr/>
        </p:nvSpPr>
        <p:spPr>
          <a:xfrm>
            <a:off x="6146071" y="2136672"/>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3" name="Oval 2">
            <a:extLst>
              <a:ext uri="{FF2B5EF4-FFF2-40B4-BE49-F238E27FC236}">
                <a16:creationId xmlns:a16="http://schemas.microsoft.com/office/drawing/2014/main" id="{D1096CCE-4081-09BF-FB2D-F071F975445E}"/>
              </a:ext>
            </a:extLst>
          </p:cNvPr>
          <p:cNvSpPr/>
          <p:nvPr/>
        </p:nvSpPr>
        <p:spPr>
          <a:xfrm>
            <a:off x="6394889" y="2795730"/>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D</a:t>
            </a:r>
            <a:endParaRPr lang="en-SG" sz="1600" dirty="0">
              <a:latin typeface="Montserrat SemiBold" pitchFamily="2" charset="0"/>
            </a:endParaRPr>
          </a:p>
        </p:txBody>
      </p:sp>
      <p:sp>
        <p:nvSpPr>
          <p:cNvPr id="4" name="Oval 3">
            <a:extLst>
              <a:ext uri="{FF2B5EF4-FFF2-40B4-BE49-F238E27FC236}">
                <a16:creationId xmlns:a16="http://schemas.microsoft.com/office/drawing/2014/main" id="{CED51362-F318-FB86-C902-EB86AE8BAEEC}"/>
              </a:ext>
            </a:extLst>
          </p:cNvPr>
          <p:cNvSpPr/>
          <p:nvPr/>
        </p:nvSpPr>
        <p:spPr>
          <a:xfrm>
            <a:off x="2760437" y="2183484"/>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A</a:t>
            </a:r>
            <a:endParaRPr lang="en-SG" sz="1600" dirty="0">
              <a:latin typeface="Montserrat SemiBold" pitchFamily="2" charset="0"/>
            </a:endParaRPr>
          </a:p>
        </p:txBody>
      </p:sp>
      <p:sp>
        <p:nvSpPr>
          <p:cNvPr id="5" name="Oval 4">
            <a:extLst>
              <a:ext uri="{FF2B5EF4-FFF2-40B4-BE49-F238E27FC236}">
                <a16:creationId xmlns:a16="http://schemas.microsoft.com/office/drawing/2014/main" id="{118D9D43-EFB0-81BE-4040-D7AAAA38722F}"/>
              </a:ext>
            </a:extLst>
          </p:cNvPr>
          <p:cNvSpPr/>
          <p:nvPr/>
        </p:nvSpPr>
        <p:spPr>
          <a:xfrm>
            <a:off x="2281725" y="3435578"/>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B</a:t>
            </a:r>
            <a:endParaRPr lang="en-SG" sz="1600" dirty="0">
              <a:latin typeface="Montserrat SemiBold" pitchFamily="2" charset="0"/>
            </a:endParaRPr>
          </a:p>
        </p:txBody>
      </p:sp>
      <p:cxnSp>
        <p:nvCxnSpPr>
          <p:cNvPr id="7" name="Straight Connector 6">
            <a:extLst>
              <a:ext uri="{FF2B5EF4-FFF2-40B4-BE49-F238E27FC236}">
                <a16:creationId xmlns:a16="http://schemas.microsoft.com/office/drawing/2014/main" id="{C41F0AC7-B31A-764C-B3DA-2A45D3B7005D}"/>
              </a:ext>
            </a:extLst>
          </p:cNvPr>
          <p:cNvCxnSpPr>
            <a:cxnSpLocks/>
            <a:stCxn id="2" idx="6"/>
            <a:endCxn id="3" idx="7"/>
          </p:cNvCxnSpPr>
          <p:nvPr/>
        </p:nvCxnSpPr>
        <p:spPr>
          <a:xfrm>
            <a:off x="6570251" y="2348762"/>
            <a:ext cx="186698" cy="5090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477D8F-E5D1-BFAA-A338-72DBA0F6899B}"/>
              </a:ext>
            </a:extLst>
          </p:cNvPr>
          <p:cNvCxnSpPr>
            <a:cxnSpLocks/>
            <a:stCxn id="4" idx="2"/>
            <a:endCxn id="5" idx="1"/>
          </p:cNvCxnSpPr>
          <p:nvPr/>
        </p:nvCxnSpPr>
        <p:spPr>
          <a:xfrm flipH="1">
            <a:off x="2343845" y="2395574"/>
            <a:ext cx="416592" cy="110212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Google Shape;336;p36">
            <a:extLst>
              <a:ext uri="{FF2B5EF4-FFF2-40B4-BE49-F238E27FC236}">
                <a16:creationId xmlns:a16="http://schemas.microsoft.com/office/drawing/2014/main" id="{084BA3F3-D141-5CF3-0D69-6351A7D05421}"/>
              </a:ext>
            </a:extLst>
          </p:cNvPr>
          <p:cNvSpPr txBox="1">
            <a:spLocks/>
          </p:cNvSpPr>
          <p:nvPr/>
        </p:nvSpPr>
        <p:spPr>
          <a:xfrm>
            <a:off x="4484953" y="1839424"/>
            <a:ext cx="315116"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w</a:t>
            </a:r>
          </a:p>
        </p:txBody>
      </p:sp>
      <p:cxnSp>
        <p:nvCxnSpPr>
          <p:cNvPr id="58" name="Straight Connector 57">
            <a:extLst>
              <a:ext uri="{FF2B5EF4-FFF2-40B4-BE49-F238E27FC236}">
                <a16:creationId xmlns:a16="http://schemas.microsoft.com/office/drawing/2014/main" id="{90505275-A2E8-1568-5319-4243F4756E44}"/>
              </a:ext>
            </a:extLst>
          </p:cNvPr>
          <p:cNvCxnSpPr>
            <a:cxnSpLocks/>
            <a:stCxn id="4" idx="7"/>
            <a:endCxn id="2" idx="1"/>
          </p:cNvCxnSpPr>
          <p:nvPr/>
        </p:nvCxnSpPr>
        <p:spPr>
          <a:xfrm flipV="1">
            <a:off x="3122497" y="2198792"/>
            <a:ext cx="3085694" cy="4681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Google Shape;336;p36">
            <a:extLst>
              <a:ext uri="{FF2B5EF4-FFF2-40B4-BE49-F238E27FC236}">
                <a16:creationId xmlns:a16="http://schemas.microsoft.com/office/drawing/2014/main" id="{8995067A-96F3-7788-5754-AA9E035DB778}"/>
              </a:ext>
            </a:extLst>
          </p:cNvPr>
          <p:cNvSpPr txBox="1">
            <a:spLocks/>
          </p:cNvSpPr>
          <p:nvPr/>
        </p:nvSpPr>
        <p:spPr>
          <a:xfrm>
            <a:off x="5986984" y="212882"/>
            <a:ext cx="2485466" cy="463463"/>
          </a:xfrm>
          <a:prstGeom prst="rect">
            <a:avLst/>
          </a:prstGeom>
          <a:solidFill>
            <a:srgbClr val="0070C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Kruskal’s algorithm</a:t>
            </a:r>
          </a:p>
        </p:txBody>
      </p:sp>
      <p:sp>
        <p:nvSpPr>
          <p:cNvPr id="8" name="Rectangle: Rounded Corners 7">
            <a:extLst>
              <a:ext uri="{FF2B5EF4-FFF2-40B4-BE49-F238E27FC236}">
                <a16:creationId xmlns:a16="http://schemas.microsoft.com/office/drawing/2014/main" id="{B1069CA3-A8CB-FC38-987B-ED1A92B0E435}"/>
              </a:ext>
            </a:extLst>
          </p:cNvPr>
          <p:cNvSpPr/>
          <p:nvPr/>
        </p:nvSpPr>
        <p:spPr>
          <a:xfrm>
            <a:off x="2039166" y="1946868"/>
            <a:ext cx="1515099" cy="2182546"/>
          </a:xfrm>
          <a:prstGeom prst="round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Rounded Corners 10">
            <a:extLst>
              <a:ext uri="{FF2B5EF4-FFF2-40B4-BE49-F238E27FC236}">
                <a16:creationId xmlns:a16="http://schemas.microsoft.com/office/drawing/2014/main" id="{AEE3D5E2-7CE0-D0EE-EB7E-07B1015D5EE6}"/>
              </a:ext>
            </a:extLst>
          </p:cNvPr>
          <p:cNvSpPr/>
          <p:nvPr/>
        </p:nvSpPr>
        <p:spPr>
          <a:xfrm>
            <a:off x="5730757" y="1946868"/>
            <a:ext cx="1515099" cy="2182546"/>
          </a:xfrm>
          <a:prstGeom prst="round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Google Shape;336;p36">
            <a:extLst>
              <a:ext uri="{FF2B5EF4-FFF2-40B4-BE49-F238E27FC236}">
                <a16:creationId xmlns:a16="http://schemas.microsoft.com/office/drawing/2014/main" id="{EB621282-3120-B4E6-3BE7-168DFF024429}"/>
              </a:ext>
            </a:extLst>
          </p:cNvPr>
          <p:cNvSpPr txBox="1">
            <a:spLocks/>
          </p:cNvSpPr>
          <p:nvPr/>
        </p:nvSpPr>
        <p:spPr>
          <a:xfrm>
            <a:off x="2554123" y="1347278"/>
            <a:ext cx="485184" cy="463463"/>
          </a:xfrm>
          <a:prstGeom prst="rect">
            <a:avLst/>
          </a:prstGeom>
          <a:solidFill>
            <a:srgbClr val="7030A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C1</a:t>
            </a:r>
          </a:p>
        </p:txBody>
      </p:sp>
      <p:sp>
        <p:nvSpPr>
          <p:cNvPr id="15" name="Google Shape;336;p36">
            <a:extLst>
              <a:ext uri="{FF2B5EF4-FFF2-40B4-BE49-F238E27FC236}">
                <a16:creationId xmlns:a16="http://schemas.microsoft.com/office/drawing/2014/main" id="{191C8C15-E835-F866-E6FE-513591B4B92C}"/>
              </a:ext>
            </a:extLst>
          </p:cNvPr>
          <p:cNvSpPr txBox="1">
            <a:spLocks/>
          </p:cNvSpPr>
          <p:nvPr/>
        </p:nvSpPr>
        <p:spPr>
          <a:xfrm>
            <a:off x="6245714" y="1347278"/>
            <a:ext cx="485184" cy="463463"/>
          </a:xfrm>
          <a:prstGeom prst="rect">
            <a:avLst/>
          </a:prstGeom>
          <a:solidFill>
            <a:srgbClr val="7030A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C2</a:t>
            </a:r>
          </a:p>
        </p:txBody>
      </p:sp>
      <p:sp>
        <p:nvSpPr>
          <p:cNvPr id="21" name="Oval 20">
            <a:extLst>
              <a:ext uri="{FF2B5EF4-FFF2-40B4-BE49-F238E27FC236}">
                <a16:creationId xmlns:a16="http://schemas.microsoft.com/office/drawing/2014/main" id="{F8CDD0D0-0AF1-7403-622C-69EF553A9295}"/>
              </a:ext>
            </a:extLst>
          </p:cNvPr>
          <p:cNvSpPr/>
          <p:nvPr/>
        </p:nvSpPr>
        <p:spPr>
          <a:xfrm>
            <a:off x="6127806" y="3498005"/>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cxnSp>
        <p:nvCxnSpPr>
          <p:cNvPr id="33" name="Straight Connector 32">
            <a:extLst>
              <a:ext uri="{FF2B5EF4-FFF2-40B4-BE49-F238E27FC236}">
                <a16:creationId xmlns:a16="http://schemas.microsoft.com/office/drawing/2014/main" id="{FAD4DFA0-74BC-CB49-7061-1E7D2DC75AFA}"/>
              </a:ext>
            </a:extLst>
          </p:cNvPr>
          <p:cNvCxnSpPr>
            <a:cxnSpLocks/>
            <a:stCxn id="21" idx="6"/>
            <a:endCxn id="3" idx="5"/>
          </p:cNvCxnSpPr>
          <p:nvPr/>
        </p:nvCxnSpPr>
        <p:spPr>
          <a:xfrm flipV="1">
            <a:off x="6551986" y="3157790"/>
            <a:ext cx="204963" cy="55230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71AB12-A105-7CD6-B4A1-088DF5B560A6}"/>
              </a:ext>
            </a:extLst>
          </p:cNvPr>
          <p:cNvCxnSpPr>
            <a:cxnSpLocks/>
            <a:stCxn id="3" idx="1"/>
            <a:endCxn id="4" idx="6"/>
          </p:cNvCxnSpPr>
          <p:nvPr/>
        </p:nvCxnSpPr>
        <p:spPr>
          <a:xfrm flipH="1" flipV="1">
            <a:off x="3184617" y="2395574"/>
            <a:ext cx="3272392" cy="462276"/>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3EBB7F3-2E78-AAD1-8259-F564FCE59585}"/>
              </a:ext>
            </a:extLst>
          </p:cNvPr>
          <p:cNvCxnSpPr>
            <a:cxnSpLocks/>
            <a:stCxn id="3" idx="3"/>
            <a:endCxn id="5" idx="7"/>
          </p:cNvCxnSpPr>
          <p:nvPr/>
        </p:nvCxnSpPr>
        <p:spPr>
          <a:xfrm flipH="1">
            <a:off x="2643785" y="3157790"/>
            <a:ext cx="3813224" cy="339908"/>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3631BE-2564-A299-93E0-205F1421E4E7}"/>
              </a:ext>
            </a:extLst>
          </p:cNvPr>
          <p:cNvCxnSpPr>
            <a:cxnSpLocks/>
            <a:stCxn id="21" idx="2"/>
            <a:endCxn id="5" idx="5"/>
          </p:cNvCxnSpPr>
          <p:nvPr/>
        </p:nvCxnSpPr>
        <p:spPr>
          <a:xfrm flipH="1">
            <a:off x="2643785" y="3710095"/>
            <a:ext cx="3484021" cy="87543"/>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32AEFE0-1F5C-9F3A-6788-794FA7D917C4}"/>
              </a:ext>
            </a:extLst>
          </p:cNvPr>
          <p:cNvCxnSpPr>
            <a:cxnSpLocks/>
            <a:stCxn id="2" idx="2"/>
            <a:endCxn id="5" idx="6"/>
          </p:cNvCxnSpPr>
          <p:nvPr/>
        </p:nvCxnSpPr>
        <p:spPr>
          <a:xfrm flipH="1">
            <a:off x="2705905" y="2348762"/>
            <a:ext cx="3440166" cy="1298906"/>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EFC9E0F-B02A-C8AB-6375-F672A361D819}"/>
              </a:ext>
            </a:extLst>
          </p:cNvPr>
          <p:cNvCxnSpPr>
            <a:cxnSpLocks/>
            <a:stCxn id="21" idx="1"/>
            <a:endCxn id="4" idx="5"/>
          </p:cNvCxnSpPr>
          <p:nvPr/>
        </p:nvCxnSpPr>
        <p:spPr>
          <a:xfrm flipH="1" flipV="1">
            <a:off x="3122497" y="2545544"/>
            <a:ext cx="3067429" cy="1014581"/>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Google Shape;336;p36">
            <a:extLst>
              <a:ext uri="{FF2B5EF4-FFF2-40B4-BE49-F238E27FC236}">
                <a16:creationId xmlns:a16="http://schemas.microsoft.com/office/drawing/2014/main" id="{E617A01D-501E-FBBC-ACC4-31A74CFA36D1}"/>
              </a:ext>
            </a:extLst>
          </p:cNvPr>
          <p:cNvSpPr txBox="1">
            <a:spLocks/>
          </p:cNvSpPr>
          <p:nvPr/>
        </p:nvSpPr>
        <p:spPr>
          <a:xfrm rot="459275">
            <a:off x="4380360" y="2245911"/>
            <a:ext cx="674792"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w+1</a:t>
            </a:r>
          </a:p>
        </p:txBody>
      </p:sp>
      <p:sp>
        <p:nvSpPr>
          <p:cNvPr id="20" name="Google Shape;336;p36">
            <a:extLst>
              <a:ext uri="{FF2B5EF4-FFF2-40B4-BE49-F238E27FC236}">
                <a16:creationId xmlns:a16="http://schemas.microsoft.com/office/drawing/2014/main" id="{F9E98859-E6B0-4EAB-54A9-B496D30A779E}"/>
              </a:ext>
            </a:extLst>
          </p:cNvPr>
          <p:cNvSpPr txBox="1">
            <a:spLocks/>
          </p:cNvSpPr>
          <p:nvPr/>
        </p:nvSpPr>
        <p:spPr>
          <a:xfrm rot="20490878">
            <a:off x="5081542" y="2279752"/>
            <a:ext cx="674792"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w+1</a:t>
            </a:r>
          </a:p>
        </p:txBody>
      </p:sp>
      <p:sp>
        <p:nvSpPr>
          <p:cNvPr id="22" name="Google Shape;336;p36">
            <a:extLst>
              <a:ext uri="{FF2B5EF4-FFF2-40B4-BE49-F238E27FC236}">
                <a16:creationId xmlns:a16="http://schemas.microsoft.com/office/drawing/2014/main" id="{D2133041-BFB6-AD48-8D45-D140C9C8584F}"/>
              </a:ext>
            </a:extLst>
          </p:cNvPr>
          <p:cNvSpPr txBox="1">
            <a:spLocks/>
          </p:cNvSpPr>
          <p:nvPr/>
        </p:nvSpPr>
        <p:spPr>
          <a:xfrm rot="1140927">
            <a:off x="4688883" y="2814050"/>
            <a:ext cx="674792"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w+1</a:t>
            </a:r>
          </a:p>
        </p:txBody>
      </p:sp>
      <p:sp>
        <p:nvSpPr>
          <p:cNvPr id="24" name="Google Shape;336;p36">
            <a:extLst>
              <a:ext uri="{FF2B5EF4-FFF2-40B4-BE49-F238E27FC236}">
                <a16:creationId xmlns:a16="http://schemas.microsoft.com/office/drawing/2014/main" id="{C6A83C34-AE78-2263-6E8B-F3ED0739A4B4}"/>
              </a:ext>
            </a:extLst>
          </p:cNvPr>
          <p:cNvSpPr txBox="1">
            <a:spLocks/>
          </p:cNvSpPr>
          <p:nvPr/>
        </p:nvSpPr>
        <p:spPr>
          <a:xfrm rot="21268626">
            <a:off x="4074823" y="3032243"/>
            <a:ext cx="674792"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w+1</a:t>
            </a:r>
          </a:p>
        </p:txBody>
      </p:sp>
      <p:sp>
        <p:nvSpPr>
          <p:cNvPr id="25" name="Google Shape;336;p36">
            <a:extLst>
              <a:ext uri="{FF2B5EF4-FFF2-40B4-BE49-F238E27FC236}">
                <a16:creationId xmlns:a16="http://schemas.microsoft.com/office/drawing/2014/main" id="{4D040761-8E0E-DA89-999C-04300C5D6800}"/>
              </a:ext>
            </a:extLst>
          </p:cNvPr>
          <p:cNvSpPr txBox="1">
            <a:spLocks/>
          </p:cNvSpPr>
          <p:nvPr/>
        </p:nvSpPr>
        <p:spPr>
          <a:xfrm>
            <a:off x="4213001" y="3415875"/>
            <a:ext cx="674792"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w+1</a:t>
            </a:r>
          </a:p>
        </p:txBody>
      </p:sp>
      <p:sp>
        <p:nvSpPr>
          <p:cNvPr id="27" name="Google Shape;336;p36">
            <a:extLst>
              <a:ext uri="{FF2B5EF4-FFF2-40B4-BE49-F238E27FC236}">
                <a16:creationId xmlns:a16="http://schemas.microsoft.com/office/drawing/2014/main" id="{75399572-E770-48F6-79A7-40F15B7978DA}"/>
              </a:ext>
            </a:extLst>
          </p:cNvPr>
          <p:cNvSpPr txBox="1">
            <a:spLocks/>
          </p:cNvSpPr>
          <p:nvPr/>
        </p:nvSpPr>
        <p:spPr>
          <a:xfrm>
            <a:off x="3807047" y="3958103"/>
            <a:ext cx="1670925" cy="463463"/>
          </a:xfrm>
          <a:prstGeom prst="rect">
            <a:avLst/>
          </a:prstGeom>
          <a:solidFill>
            <a:srgbClr val="FF922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Weight w+1</a:t>
            </a:r>
          </a:p>
        </p:txBody>
      </p:sp>
      <p:sp>
        <p:nvSpPr>
          <p:cNvPr id="28" name="Google Shape;336;p36">
            <a:extLst>
              <a:ext uri="{FF2B5EF4-FFF2-40B4-BE49-F238E27FC236}">
                <a16:creationId xmlns:a16="http://schemas.microsoft.com/office/drawing/2014/main" id="{E3657CC1-C4BF-3CDD-82A1-558254A874C1}"/>
              </a:ext>
            </a:extLst>
          </p:cNvPr>
          <p:cNvSpPr txBox="1">
            <a:spLocks/>
          </p:cNvSpPr>
          <p:nvPr/>
        </p:nvSpPr>
        <p:spPr>
          <a:xfrm>
            <a:off x="2214037" y="4265540"/>
            <a:ext cx="1165356" cy="463463"/>
          </a:xfrm>
          <a:prstGeom prst="rect">
            <a:avLst/>
          </a:prstGeom>
          <a:solidFill>
            <a:srgbClr val="0F6637"/>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Size = s1</a:t>
            </a:r>
          </a:p>
        </p:txBody>
      </p:sp>
      <p:sp>
        <p:nvSpPr>
          <p:cNvPr id="30" name="Google Shape;336;p36">
            <a:extLst>
              <a:ext uri="{FF2B5EF4-FFF2-40B4-BE49-F238E27FC236}">
                <a16:creationId xmlns:a16="http://schemas.microsoft.com/office/drawing/2014/main" id="{57043AF1-5D00-89E5-9E2A-1296B9B83EC6}"/>
              </a:ext>
            </a:extLst>
          </p:cNvPr>
          <p:cNvSpPr txBox="1">
            <a:spLocks/>
          </p:cNvSpPr>
          <p:nvPr/>
        </p:nvSpPr>
        <p:spPr>
          <a:xfrm>
            <a:off x="5864067" y="4265540"/>
            <a:ext cx="1248478" cy="463463"/>
          </a:xfrm>
          <a:prstGeom prst="rect">
            <a:avLst/>
          </a:prstGeom>
          <a:solidFill>
            <a:srgbClr val="0F6637"/>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Size = s2</a:t>
            </a:r>
          </a:p>
        </p:txBody>
      </p:sp>
      <p:sp>
        <p:nvSpPr>
          <p:cNvPr id="31" name="Google Shape;336;p36">
            <a:extLst>
              <a:ext uri="{FF2B5EF4-FFF2-40B4-BE49-F238E27FC236}">
                <a16:creationId xmlns:a16="http://schemas.microsoft.com/office/drawing/2014/main" id="{65E7FD5A-05DD-09C8-F98F-EAF4431579E3}"/>
              </a:ext>
            </a:extLst>
          </p:cNvPr>
          <p:cNvSpPr txBox="1">
            <a:spLocks/>
          </p:cNvSpPr>
          <p:nvPr/>
        </p:nvSpPr>
        <p:spPr>
          <a:xfrm>
            <a:off x="3678935" y="4419921"/>
            <a:ext cx="1927152" cy="463463"/>
          </a:xfrm>
          <a:prstGeom prst="rect">
            <a:avLst/>
          </a:prstGeom>
          <a:solidFill>
            <a:srgbClr val="FF922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s1*s2 - 1 edges</a:t>
            </a:r>
          </a:p>
        </p:txBody>
      </p:sp>
    </p:spTree>
    <p:extLst>
      <p:ext uri="{BB962C8B-B14F-4D97-AF65-F5344CB8AC3E}">
        <p14:creationId xmlns:p14="http://schemas.microsoft.com/office/powerpoint/2010/main" val="1701946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217</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6. Espionage</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p:sp>
        <p:nvSpPr>
          <p:cNvPr id="2" name="Oval 1">
            <a:extLst>
              <a:ext uri="{FF2B5EF4-FFF2-40B4-BE49-F238E27FC236}">
                <a16:creationId xmlns:a16="http://schemas.microsoft.com/office/drawing/2014/main" id="{527CCCB1-E1EE-717C-994B-F6A9F5F886FA}"/>
              </a:ext>
            </a:extLst>
          </p:cNvPr>
          <p:cNvSpPr/>
          <p:nvPr/>
        </p:nvSpPr>
        <p:spPr>
          <a:xfrm>
            <a:off x="6146071" y="2136672"/>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3" name="Oval 2">
            <a:extLst>
              <a:ext uri="{FF2B5EF4-FFF2-40B4-BE49-F238E27FC236}">
                <a16:creationId xmlns:a16="http://schemas.microsoft.com/office/drawing/2014/main" id="{D1096CCE-4081-09BF-FB2D-F071F975445E}"/>
              </a:ext>
            </a:extLst>
          </p:cNvPr>
          <p:cNvSpPr/>
          <p:nvPr/>
        </p:nvSpPr>
        <p:spPr>
          <a:xfrm>
            <a:off x="6394889" y="2795730"/>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D</a:t>
            </a:r>
            <a:endParaRPr lang="en-SG" sz="1600" dirty="0">
              <a:latin typeface="Montserrat SemiBold" pitchFamily="2" charset="0"/>
            </a:endParaRPr>
          </a:p>
        </p:txBody>
      </p:sp>
      <p:sp>
        <p:nvSpPr>
          <p:cNvPr id="4" name="Oval 3">
            <a:extLst>
              <a:ext uri="{FF2B5EF4-FFF2-40B4-BE49-F238E27FC236}">
                <a16:creationId xmlns:a16="http://schemas.microsoft.com/office/drawing/2014/main" id="{CED51362-F318-FB86-C902-EB86AE8BAEEC}"/>
              </a:ext>
            </a:extLst>
          </p:cNvPr>
          <p:cNvSpPr/>
          <p:nvPr/>
        </p:nvSpPr>
        <p:spPr>
          <a:xfrm>
            <a:off x="2760437" y="2183484"/>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A</a:t>
            </a:r>
            <a:endParaRPr lang="en-SG" sz="1600" dirty="0">
              <a:latin typeface="Montserrat SemiBold" pitchFamily="2" charset="0"/>
            </a:endParaRPr>
          </a:p>
        </p:txBody>
      </p:sp>
      <p:sp>
        <p:nvSpPr>
          <p:cNvPr id="5" name="Oval 4">
            <a:extLst>
              <a:ext uri="{FF2B5EF4-FFF2-40B4-BE49-F238E27FC236}">
                <a16:creationId xmlns:a16="http://schemas.microsoft.com/office/drawing/2014/main" id="{118D9D43-EFB0-81BE-4040-D7AAAA38722F}"/>
              </a:ext>
            </a:extLst>
          </p:cNvPr>
          <p:cNvSpPr/>
          <p:nvPr/>
        </p:nvSpPr>
        <p:spPr>
          <a:xfrm>
            <a:off x="2281725" y="3435578"/>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B</a:t>
            </a:r>
            <a:endParaRPr lang="en-SG" sz="1600" dirty="0">
              <a:latin typeface="Montserrat SemiBold" pitchFamily="2" charset="0"/>
            </a:endParaRPr>
          </a:p>
        </p:txBody>
      </p:sp>
      <p:cxnSp>
        <p:nvCxnSpPr>
          <p:cNvPr id="7" name="Straight Connector 6">
            <a:extLst>
              <a:ext uri="{FF2B5EF4-FFF2-40B4-BE49-F238E27FC236}">
                <a16:creationId xmlns:a16="http://schemas.microsoft.com/office/drawing/2014/main" id="{C41F0AC7-B31A-764C-B3DA-2A45D3B7005D}"/>
              </a:ext>
            </a:extLst>
          </p:cNvPr>
          <p:cNvCxnSpPr>
            <a:cxnSpLocks/>
            <a:stCxn id="2" idx="6"/>
            <a:endCxn id="3" idx="7"/>
          </p:cNvCxnSpPr>
          <p:nvPr/>
        </p:nvCxnSpPr>
        <p:spPr>
          <a:xfrm>
            <a:off x="6570251" y="2348762"/>
            <a:ext cx="186698" cy="5090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477D8F-E5D1-BFAA-A338-72DBA0F6899B}"/>
              </a:ext>
            </a:extLst>
          </p:cNvPr>
          <p:cNvCxnSpPr>
            <a:cxnSpLocks/>
            <a:stCxn id="4" idx="2"/>
            <a:endCxn id="5" idx="1"/>
          </p:cNvCxnSpPr>
          <p:nvPr/>
        </p:nvCxnSpPr>
        <p:spPr>
          <a:xfrm flipH="1">
            <a:off x="2343845" y="2395574"/>
            <a:ext cx="416592" cy="110212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Google Shape;336;p36">
            <a:extLst>
              <a:ext uri="{FF2B5EF4-FFF2-40B4-BE49-F238E27FC236}">
                <a16:creationId xmlns:a16="http://schemas.microsoft.com/office/drawing/2014/main" id="{084BA3F3-D141-5CF3-0D69-6351A7D05421}"/>
              </a:ext>
            </a:extLst>
          </p:cNvPr>
          <p:cNvSpPr txBox="1">
            <a:spLocks/>
          </p:cNvSpPr>
          <p:nvPr/>
        </p:nvSpPr>
        <p:spPr>
          <a:xfrm>
            <a:off x="4484953" y="1839424"/>
            <a:ext cx="315116"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w</a:t>
            </a:r>
          </a:p>
        </p:txBody>
      </p:sp>
      <p:cxnSp>
        <p:nvCxnSpPr>
          <p:cNvPr id="58" name="Straight Connector 57">
            <a:extLst>
              <a:ext uri="{FF2B5EF4-FFF2-40B4-BE49-F238E27FC236}">
                <a16:creationId xmlns:a16="http://schemas.microsoft.com/office/drawing/2014/main" id="{90505275-A2E8-1568-5319-4243F4756E44}"/>
              </a:ext>
            </a:extLst>
          </p:cNvPr>
          <p:cNvCxnSpPr>
            <a:cxnSpLocks/>
            <a:stCxn id="4" idx="7"/>
            <a:endCxn id="2" idx="1"/>
          </p:cNvCxnSpPr>
          <p:nvPr/>
        </p:nvCxnSpPr>
        <p:spPr>
          <a:xfrm flipV="1">
            <a:off x="3122497" y="2198792"/>
            <a:ext cx="3085694" cy="4681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Google Shape;336;p36">
            <a:extLst>
              <a:ext uri="{FF2B5EF4-FFF2-40B4-BE49-F238E27FC236}">
                <a16:creationId xmlns:a16="http://schemas.microsoft.com/office/drawing/2014/main" id="{8995067A-96F3-7788-5754-AA9E035DB778}"/>
              </a:ext>
            </a:extLst>
          </p:cNvPr>
          <p:cNvSpPr txBox="1">
            <a:spLocks/>
          </p:cNvSpPr>
          <p:nvPr/>
        </p:nvSpPr>
        <p:spPr>
          <a:xfrm>
            <a:off x="5986984" y="212882"/>
            <a:ext cx="2485466" cy="463463"/>
          </a:xfrm>
          <a:prstGeom prst="rect">
            <a:avLst/>
          </a:prstGeom>
          <a:solidFill>
            <a:srgbClr val="0070C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Kruskal’s algorithm</a:t>
            </a:r>
          </a:p>
        </p:txBody>
      </p:sp>
      <p:sp>
        <p:nvSpPr>
          <p:cNvPr id="8" name="Rectangle: Rounded Corners 7">
            <a:extLst>
              <a:ext uri="{FF2B5EF4-FFF2-40B4-BE49-F238E27FC236}">
                <a16:creationId xmlns:a16="http://schemas.microsoft.com/office/drawing/2014/main" id="{B1069CA3-A8CB-FC38-987B-ED1A92B0E435}"/>
              </a:ext>
            </a:extLst>
          </p:cNvPr>
          <p:cNvSpPr/>
          <p:nvPr/>
        </p:nvSpPr>
        <p:spPr>
          <a:xfrm>
            <a:off x="2039166" y="1946868"/>
            <a:ext cx="1515099" cy="2182546"/>
          </a:xfrm>
          <a:prstGeom prst="round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Rounded Corners 10">
            <a:extLst>
              <a:ext uri="{FF2B5EF4-FFF2-40B4-BE49-F238E27FC236}">
                <a16:creationId xmlns:a16="http://schemas.microsoft.com/office/drawing/2014/main" id="{AEE3D5E2-7CE0-D0EE-EB7E-07B1015D5EE6}"/>
              </a:ext>
            </a:extLst>
          </p:cNvPr>
          <p:cNvSpPr/>
          <p:nvPr/>
        </p:nvSpPr>
        <p:spPr>
          <a:xfrm>
            <a:off x="5730757" y="1946868"/>
            <a:ext cx="1515099" cy="2182546"/>
          </a:xfrm>
          <a:prstGeom prst="round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Google Shape;336;p36">
            <a:extLst>
              <a:ext uri="{FF2B5EF4-FFF2-40B4-BE49-F238E27FC236}">
                <a16:creationId xmlns:a16="http://schemas.microsoft.com/office/drawing/2014/main" id="{EB621282-3120-B4E6-3BE7-168DFF024429}"/>
              </a:ext>
            </a:extLst>
          </p:cNvPr>
          <p:cNvSpPr txBox="1">
            <a:spLocks/>
          </p:cNvSpPr>
          <p:nvPr/>
        </p:nvSpPr>
        <p:spPr>
          <a:xfrm>
            <a:off x="2554123" y="1347278"/>
            <a:ext cx="485184" cy="463463"/>
          </a:xfrm>
          <a:prstGeom prst="rect">
            <a:avLst/>
          </a:prstGeom>
          <a:solidFill>
            <a:srgbClr val="7030A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C1</a:t>
            </a:r>
          </a:p>
        </p:txBody>
      </p:sp>
      <p:sp>
        <p:nvSpPr>
          <p:cNvPr id="15" name="Google Shape;336;p36">
            <a:extLst>
              <a:ext uri="{FF2B5EF4-FFF2-40B4-BE49-F238E27FC236}">
                <a16:creationId xmlns:a16="http://schemas.microsoft.com/office/drawing/2014/main" id="{191C8C15-E835-F866-E6FE-513591B4B92C}"/>
              </a:ext>
            </a:extLst>
          </p:cNvPr>
          <p:cNvSpPr txBox="1">
            <a:spLocks/>
          </p:cNvSpPr>
          <p:nvPr/>
        </p:nvSpPr>
        <p:spPr>
          <a:xfrm>
            <a:off x="6245714" y="1347278"/>
            <a:ext cx="485184" cy="463463"/>
          </a:xfrm>
          <a:prstGeom prst="rect">
            <a:avLst/>
          </a:prstGeom>
          <a:solidFill>
            <a:srgbClr val="7030A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C2</a:t>
            </a:r>
          </a:p>
        </p:txBody>
      </p:sp>
      <p:sp>
        <p:nvSpPr>
          <p:cNvPr id="21" name="Oval 20">
            <a:extLst>
              <a:ext uri="{FF2B5EF4-FFF2-40B4-BE49-F238E27FC236}">
                <a16:creationId xmlns:a16="http://schemas.microsoft.com/office/drawing/2014/main" id="{F8CDD0D0-0AF1-7403-622C-69EF553A9295}"/>
              </a:ext>
            </a:extLst>
          </p:cNvPr>
          <p:cNvSpPr/>
          <p:nvPr/>
        </p:nvSpPr>
        <p:spPr>
          <a:xfrm>
            <a:off x="6127806" y="3498005"/>
            <a:ext cx="424180" cy="424180"/>
          </a:xfrm>
          <a:prstGeom prst="ellipse">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cxnSp>
        <p:nvCxnSpPr>
          <p:cNvPr id="33" name="Straight Connector 32">
            <a:extLst>
              <a:ext uri="{FF2B5EF4-FFF2-40B4-BE49-F238E27FC236}">
                <a16:creationId xmlns:a16="http://schemas.microsoft.com/office/drawing/2014/main" id="{FAD4DFA0-74BC-CB49-7061-1E7D2DC75AFA}"/>
              </a:ext>
            </a:extLst>
          </p:cNvPr>
          <p:cNvCxnSpPr>
            <a:cxnSpLocks/>
            <a:stCxn id="21" idx="6"/>
            <a:endCxn id="3" idx="5"/>
          </p:cNvCxnSpPr>
          <p:nvPr/>
        </p:nvCxnSpPr>
        <p:spPr>
          <a:xfrm flipV="1">
            <a:off x="6551986" y="3157790"/>
            <a:ext cx="204963" cy="55230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71AB12-A105-7CD6-B4A1-088DF5B560A6}"/>
              </a:ext>
            </a:extLst>
          </p:cNvPr>
          <p:cNvCxnSpPr>
            <a:cxnSpLocks/>
            <a:stCxn id="3" idx="1"/>
            <a:endCxn id="4" idx="6"/>
          </p:cNvCxnSpPr>
          <p:nvPr/>
        </p:nvCxnSpPr>
        <p:spPr>
          <a:xfrm flipH="1" flipV="1">
            <a:off x="3184617" y="2395574"/>
            <a:ext cx="3272392" cy="462276"/>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3EBB7F3-2E78-AAD1-8259-F564FCE59585}"/>
              </a:ext>
            </a:extLst>
          </p:cNvPr>
          <p:cNvCxnSpPr>
            <a:cxnSpLocks/>
            <a:stCxn id="3" idx="3"/>
            <a:endCxn id="5" idx="7"/>
          </p:cNvCxnSpPr>
          <p:nvPr/>
        </p:nvCxnSpPr>
        <p:spPr>
          <a:xfrm flipH="1">
            <a:off x="2643785" y="3157790"/>
            <a:ext cx="3813224" cy="339908"/>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3631BE-2564-A299-93E0-205F1421E4E7}"/>
              </a:ext>
            </a:extLst>
          </p:cNvPr>
          <p:cNvCxnSpPr>
            <a:cxnSpLocks/>
            <a:stCxn id="21" idx="2"/>
            <a:endCxn id="5" idx="5"/>
          </p:cNvCxnSpPr>
          <p:nvPr/>
        </p:nvCxnSpPr>
        <p:spPr>
          <a:xfrm flipH="1">
            <a:off x="2643785" y="3710095"/>
            <a:ext cx="3484021" cy="87543"/>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32AEFE0-1F5C-9F3A-6788-794FA7D917C4}"/>
              </a:ext>
            </a:extLst>
          </p:cNvPr>
          <p:cNvCxnSpPr>
            <a:cxnSpLocks/>
            <a:stCxn id="2" idx="2"/>
            <a:endCxn id="5" idx="6"/>
          </p:cNvCxnSpPr>
          <p:nvPr/>
        </p:nvCxnSpPr>
        <p:spPr>
          <a:xfrm flipH="1">
            <a:off x="2705905" y="2348762"/>
            <a:ext cx="3440166" cy="1298906"/>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EFC9E0F-B02A-C8AB-6375-F672A361D819}"/>
              </a:ext>
            </a:extLst>
          </p:cNvPr>
          <p:cNvCxnSpPr>
            <a:cxnSpLocks/>
            <a:stCxn id="21" idx="1"/>
            <a:endCxn id="4" idx="5"/>
          </p:cNvCxnSpPr>
          <p:nvPr/>
        </p:nvCxnSpPr>
        <p:spPr>
          <a:xfrm flipH="1" flipV="1">
            <a:off x="3122497" y="2545544"/>
            <a:ext cx="3067429" cy="1014581"/>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Google Shape;336;p36">
            <a:extLst>
              <a:ext uri="{FF2B5EF4-FFF2-40B4-BE49-F238E27FC236}">
                <a16:creationId xmlns:a16="http://schemas.microsoft.com/office/drawing/2014/main" id="{E617A01D-501E-FBBC-ACC4-31A74CFA36D1}"/>
              </a:ext>
            </a:extLst>
          </p:cNvPr>
          <p:cNvSpPr txBox="1">
            <a:spLocks/>
          </p:cNvSpPr>
          <p:nvPr/>
        </p:nvSpPr>
        <p:spPr>
          <a:xfrm rot="459275">
            <a:off x="4380360" y="2245911"/>
            <a:ext cx="674792"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w+1</a:t>
            </a:r>
          </a:p>
        </p:txBody>
      </p:sp>
      <p:sp>
        <p:nvSpPr>
          <p:cNvPr id="20" name="Google Shape;336;p36">
            <a:extLst>
              <a:ext uri="{FF2B5EF4-FFF2-40B4-BE49-F238E27FC236}">
                <a16:creationId xmlns:a16="http://schemas.microsoft.com/office/drawing/2014/main" id="{F9E98859-E6B0-4EAB-54A9-B496D30A779E}"/>
              </a:ext>
            </a:extLst>
          </p:cNvPr>
          <p:cNvSpPr txBox="1">
            <a:spLocks/>
          </p:cNvSpPr>
          <p:nvPr/>
        </p:nvSpPr>
        <p:spPr>
          <a:xfrm rot="20490878">
            <a:off x="5081542" y="2279752"/>
            <a:ext cx="674792"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w+1</a:t>
            </a:r>
          </a:p>
        </p:txBody>
      </p:sp>
      <p:sp>
        <p:nvSpPr>
          <p:cNvPr id="22" name="Google Shape;336;p36">
            <a:extLst>
              <a:ext uri="{FF2B5EF4-FFF2-40B4-BE49-F238E27FC236}">
                <a16:creationId xmlns:a16="http://schemas.microsoft.com/office/drawing/2014/main" id="{D2133041-BFB6-AD48-8D45-D140C9C8584F}"/>
              </a:ext>
            </a:extLst>
          </p:cNvPr>
          <p:cNvSpPr txBox="1">
            <a:spLocks/>
          </p:cNvSpPr>
          <p:nvPr/>
        </p:nvSpPr>
        <p:spPr>
          <a:xfrm rot="1140927">
            <a:off x="4688883" y="2814050"/>
            <a:ext cx="674792"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w+1</a:t>
            </a:r>
          </a:p>
        </p:txBody>
      </p:sp>
      <p:sp>
        <p:nvSpPr>
          <p:cNvPr id="24" name="Google Shape;336;p36">
            <a:extLst>
              <a:ext uri="{FF2B5EF4-FFF2-40B4-BE49-F238E27FC236}">
                <a16:creationId xmlns:a16="http://schemas.microsoft.com/office/drawing/2014/main" id="{C6A83C34-AE78-2263-6E8B-F3ED0739A4B4}"/>
              </a:ext>
            </a:extLst>
          </p:cNvPr>
          <p:cNvSpPr txBox="1">
            <a:spLocks/>
          </p:cNvSpPr>
          <p:nvPr/>
        </p:nvSpPr>
        <p:spPr>
          <a:xfrm rot="21268626">
            <a:off x="4074823" y="3032243"/>
            <a:ext cx="674792"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w+1</a:t>
            </a:r>
          </a:p>
        </p:txBody>
      </p:sp>
      <p:sp>
        <p:nvSpPr>
          <p:cNvPr id="25" name="Google Shape;336;p36">
            <a:extLst>
              <a:ext uri="{FF2B5EF4-FFF2-40B4-BE49-F238E27FC236}">
                <a16:creationId xmlns:a16="http://schemas.microsoft.com/office/drawing/2014/main" id="{4D040761-8E0E-DA89-999C-04300C5D6800}"/>
              </a:ext>
            </a:extLst>
          </p:cNvPr>
          <p:cNvSpPr txBox="1">
            <a:spLocks/>
          </p:cNvSpPr>
          <p:nvPr/>
        </p:nvSpPr>
        <p:spPr>
          <a:xfrm>
            <a:off x="4213001" y="3415875"/>
            <a:ext cx="674792" cy="3440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w+1</a:t>
            </a:r>
          </a:p>
        </p:txBody>
      </p:sp>
      <p:sp>
        <p:nvSpPr>
          <p:cNvPr id="27" name="Google Shape;336;p36">
            <a:extLst>
              <a:ext uri="{FF2B5EF4-FFF2-40B4-BE49-F238E27FC236}">
                <a16:creationId xmlns:a16="http://schemas.microsoft.com/office/drawing/2014/main" id="{75399572-E770-48F6-79A7-40F15B7978DA}"/>
              </a:ext>
            </a:extLst>
          </p:cNvPr>
          <p:cNvSpPr txBox="1">
            <a:spLocks/>
          </p:cNvSpPr>
          <p:nvPr/>
        </p:nvSpPr>
        <p:spPr>
          <a:xfrm>
            <a:off x="3678935" y="3958103"/>
            <a:ext cx="1927152" cy="925281"/>
          </a:xfrm>
          <a:prstGeom prst="rect">
            <a:avLst/>
          </a:prstGeom>
          <a:solidFill>
            <a:srgbClr val="FF922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Weight w+1</a:t>
            </a:r>
          </a:p>
        </p:txBody>
      </p:sp>
      <p:sp>
        <p:nvSpPr>
          <p:cNvPr id="28" name="Google Shape;336;p36">
            <a:extLst>
              <a:ext uri="{FF2B5EF4-FFF2-40B4-BE49-F238E27FC236}">
                <a16:creationId xmlns:a16="http://schemas.microsoft.com/office/drawing/2014/main" id="{E3657CC1-C4BF-3CDD-82A1-558254A874C1}"/>
              </a:ext>
            </a:extLst>
          </p:cNvPr>
          <p:cNvSpPr txBox="1">
            <a:spLocks/>
          </p:cNvSpPr>
          <p:nvPr/>
        </p:nvSpPr>
        <p:spPr>
          <a:xfrm>
            <a:off x="2214037" y="4265540"/>
            <a:ext cx="1165356" cy="463463"/>
          </a:xfrm>
          <a:prstGeom prst="rect">
            <a:avLst/>
          </a:prstGeom>
          <a:solidFill>
            <a:srgbClr val="0F6637"/>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Size = s1</a:t>
            </a:r>
          </a:p>
        </p:txBody>
      </p:sp>
      <p:sp>
        <p:nvSpPr>
          <p:cNvPr id="30" name="Google Shape;336;p36">
            <a:extLst>
              <a:ext uri="{FF2B5EF4-FFF2-40B4-BE49-F238E27FC236}">
                <a16:creationId xmlns:a16="http://schemas.microsoft.com/office/drawing/2014/main" id="{57043AF1-5D00-89E5-9E2A-1296B9B83EC6}"/>
              </a:ext>
            </a:extLst>
          </p:cNvPr>
          <p:cNvSpPr txBox="1">
            <a:spLocks/>
          </p:cNvSpPr>
          <p:nvPr/>
        </p:nvSpPr>
        <p:spPr>
          <a:xfrm>
            <a:off x="5864067" y="4265540"/>
            <a:ext cx="1248478" cy="463463"/>
          </a:xfrm>
          <a:prstGeom prst="rect">
            <a:avLst/>
          </a:prstGeom>
          <a:solidFill>
            <a:srgbClr val="0F6637"/>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Size = s2</a:t>
            </a:r>
          </a:p>
        </p:txBody>
      </p:sp>
      <p:sp>
        <p:nvSpPr>
          <p:cNvPr id="31" name="Google Shape;336;p36">
            <a:extLst>
              <a:ext uri="{FF2B5EF4-FFF2-40B4-BE49-F238E27FC236}">
                <a16:creationId xmlns:a16="http://schemas.microsoft.com/office/drawing/2014/main" id="{65E7FD5A-05DD-09C8-F98F-EAF4431579E3}"/>
              </a:ext>
            </a:extLst>
          </p:cNvPr>
          <p:cNvSpPr txBox="1">
            <a:spLocks/>
          </p:cNvSpPr>
          <p:nvPr/>
        </p:nvSpPr>
        <p:spPr>
          <a:xfrm>
            <a:off x="3678935" y="3958103"/>
            <a:ext cx="1927152" cy="925281"/>
          </a:xfrm>
          <a:prstGeom prst="rect">
            <a:avLst/>
          </a:prstGeom>
          <a:solidFill>
            <a:srgbClr val="FF922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800" dirty="0">
                <a:latin typeface="Montserrat SemiBold" pitchFamily="2" charset="0"/>
              </a:rPr>
              <a:t>s1*s2 - 1 edges</a:t>
            </a:r>
          </a:p>
        </p:txBody>
      </p:sp>
      <p:sp>
        <p:nvSpPr>
          <p:cNvPr id="17" name="Google Shape;336;p36">
            <a:extLst>
              <a:ext uri="{FF2B5EF4-FFF2-40B4-BE49-F238E27FC236}">
                <a16:creationId xmlns:a16="http://schemas.microsoft.com/office/drawing/2014/main" id="{FED68A4A-754E-B6A2-7E3F-3AC2D44D0DE3}"/>
              </a:ext>
            </a:extLst>
          </p:cNvPr>
          <p:cNvSpPr txBox="1">
            <a:spLocks/>
          </p:cNvSpPr>
          <p:nvPr/>
        </p:nvSpPr>
        <p:spPr>
          <a:xfrm>
            <a:off x="3678935" y="3947243"/>
            <a:ext cx="1927152" cy="925281"/>
          </a:xfrm>
          <a:prstGeom prst="rect">
            <a:avLst/>
          </a:prstGeom>
          <a:solidFill>
            <a:srgbClr val="FF922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gn="ctr"/>
            <a:r>
              <a:rPr lang="en-US" sz="1600" dirty="0">
                <a:latin typeface="Montserrat SemiBold" pitchFamily="2" charset="0"/>
              </a:rPr>
              <a:t>Total added cost = (s1 * s2 – 1)</a:t>
            </a:r>
            <a:br>
              <a:rPr lang="en-US" sz="1600" dirty="0">
                <a:latin typeface="Montserrat SemiBold" pitchFamily="2" charset="0"/>
              </a:rPr>
            </a:br>
            <a:r>
              <a:rPr lang="en-US" sz="1600" dirty="0">
                <a:latin typeface="Montserrat SemiBold" pitchFamily="2" charset="0"/>
              </a:rPr>
              <a:t>* (w + 1)</a:t>
            </a:r>
          </a:p>
        </p:txBody>
      </p:sp>
    </p:spTree>
    <p:extLst>
      <p:ext uri="{BB962C8B-B14F-4D97-AF65-F5344CB8AC3E}">
        <p14:creationId xmlns:p14="http://schemas.microsoft.com/office/powerpoint/2010/main" val="2921678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218</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6. Espionage</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mc:AlternateContent xmlns:mc="http://schemas.openxmlformats.org/markup-compatibility/2006" xmlns:a14="http://schemas.microsoft.com/office/drawing/2010/main">
        <mc:Choice Requires="a14">
          <p:sp>
            <p:nvSpPr>
              <p:cNvPr id="4" name="Google Shape;336;p36">
                <a:extLst>
                  <a:ext uri="{FF2B5EF4-FFF2-40B4-BE49-F238E27FC236}">
                    <a16:creationId xmlns:a16="http://schemas.microsoft.com/office/drawing/2014/main" id="{B9380372-723C-B00F-B7FA-35E0290EE9AD}"/>
                  </a:ext>
                </a:extLst>
              </p:cNvPr>
              <p:cNvSpPr txBox="1">
                <a:spLocks/>
              </p:cNvSpPr>
              <p:nvPr/>
            </p:nvSpPr>
            <p:spPr>
              <a:xfrm>
                <a:off x="714000" y="1247889"/>
                <a:ext cx="7462204" cy="3415333"/>
              </a:xfrm>
              <a:prstGeom prst="rect">
                <a:avLst/>
              </a:prstGeom>
              <a:solidFill>
                <a:srgbClr val="1E1E1E"/>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pPr>
                  <a:lnSpc>
                    <a:spcPct val="150000"/>
                  </a:lnSpc>
                </a:pPr>
                <a:r>
                  <a:rPr lang="en-US" sz="1800" dirty="0">
                    <a:latin typeface="Montserrat SemiBold" pitchFamily="2" charset="0"/>
                  </a:rPr>
                  <a:t>Algorithm:</a:t>
                </a:r>
              </a:p>
              <a:p>
                <a:pPr>
                  <a:lnSpc>
                    <a:spcPct val="150000"/>
                  </a:lnSpc>
                </a:pPr>
                <a:r>
                  <a:rPr lang="en-US" sz="1800" dirty="0">
                    <a:latin typeface="Montserrat SemiBold" pitchFamily="2" charset="0"/>
                  </a:rPr>
                  <a:t>1. Initialize </a:t>
                </a:r>
                <a14:m>
                  <m:oMath xmlns:m="http://schemas.openxmlformats.org/officeDocument/2006/math">
                    <m:r>
                      <a:rPr lang="en-SG" sz="1800" b="0" i="1" smtClean="0">
                        <a:latin typeface="Cambria Math" panose="02040503050406030204" pitchFamily="18" charset="0"/>
                      </a:rPr>
                      <m:t>𝑐𝑜𝑠𝑡</m:t>
                    </m:r>
                    <m:r>
                      <a:rPr lang="en-SG" sz="1800" b="0" i="1" smtClean="0">
                        <a:latin typeface="Cambria Math" panose="02040503050406030204" pitchFamily="18" charset="0"/>
                      </a:rPr>
                      <m:t>=0</m:t>
                    </m:r>
                  </m:oMath>
                </a14:m>
                <a:endParaRPr lang="en-US" sz="1800" dirty="0">
                  <a:latin typeface="Montserrat SemiBold" pitchFamily="2" charset="0"/>
                </a:endParaRPr>
              </a:p>
              <a:p>
                <a:pPr>
                  <a:lnSpc>
                    <a:spcPct val="150000"/>
                  </a:lnSpc>
                </a:pPr>
                <a:r>
                  <a:rPr lang="en-US" sz="1800" dirty="0">
                    <a:latin typeface="Montserrat SemiBold" pitchFamily="2" charset="0"/>
                  </a:rPr>
                  <a:t>2. Perform Kruskal’s on the </a:t>
                </a:r>
                <a:r>
                  <a:rPr lang="en-US" sz="1800" u="sng" dirty="0">
                    <a:latin typeface="Montserrat SemiBold" pitchFamily="2" charset="0"/>
                  </a:rPr>
                  <a:t>original tree</a:t>
                </a:r>
                <a:r>
                  <a:rPr lang="en-US" sz="1800" dirty="0">
                    <a:latin typeface="Montserrat SemiBold" pitchFamily="2" charset="0"/>
                  </a:rPr>
                  <a:t>. For each edge:</a:t>
                </a:r>
              </a:p>
              <a:p>
                <a:pPr marL="285750" indent="-285750">
                  <a:lnSpc>
                    <a:spcPct val="150000"/>
                  </a:lnSpc>
                  <a:buFontTx/>
                  <a:buChar char="-"/>
                </a:pPr>
                <a:r>
                  <a:rPr lang="en-US" sz="1800" dirty="0">
                    <a:latin typeface="Montserrat SemiBold" pitchFamily="2" charset="0"/>
                  </a:rPr>
                  <a:t>Let the edge be </a:t>
                </a:r>
                <a14:m>
                  <m:oMath xmlns:m="http://schemas.openxmlformats.org/officeDocument/2006/math">
                    <m:d>
                      <m:dPr>
                        <m:ctrlPr>
                          <a:rPr lang="en-SG" sz="1800" b="0" i="1" smtClean="0">
                            <a:latin typeface="Cambria Math" panose="02040503050406030204" pitchFamily="18" charset="0"/>
                          </a:rPr>
                        </m:ctrlPr>
                      </m:dPr>
                      <m:e>
                        <m:r>
                          <a:rPr lang="en-SG" sz="1800" b="0" i="1" smtClean="0">
                            <a:latin typeface="Cambria Math" panose="02040503050406030204" pitchFamily="18" charset="0"/>
                          </a:rPr>
                          <m:t>𝑢</m:t>
                        </m:r>
                        <m:r>
                          <a:rPr lang="en-SG" sz="1800" b="0" i="1" smtClean="0">
                            <a:latin typeface="Cambria Math" panose="02040503050406030204" pitchFamily="18" charset="0"/>
                          </a:rPr>
                          <m:t>,</m:t>
                        </m:r>
                        <m:r>
                          <a:rPr lang="en-SG" sz="1800" b="0" i="1" smtClean="0">
                            <a:latin typeface="Cambria Math" panose="02040503050406030204" pitchFamily="18" charset="0"/>
                          </a:rPr>
                          <m:t>𝑣</m:t>
                        </m:r>
                      </m:e>
                    </m:d>
                  </m:oMath>
                </a14:m>
                <a:r>
                  <a:rPr lang="en-US" sz="1800" dirty="0">
                    <a:latin typeface="Montserrat SemiBold" pitchFamily="2" charset="0"/>
                  </a:rPr>
                  <a:t> with weight </a:t>
                </a:r>
                <a14:m>
                  <m:oMath xmlns:m="http://schemas.openxmlformats.org/officeDocument/2006/math">
                    <m:r>
                      <a:rPr lang="en-SG" sz="1800" b="0" i="1" smtClean="0">
                        <a:latin typeface="Cambria Math" panose="02040503050406030204" pitchFamily="18" charset="0"/>
                      </a:rPr>
                      <m:t>𝑤</m:t>
                    </m:r>
                  </m:oMath>
                </a14:m>
                <a:endParaRPr lang="en-US" sz="1800" dirty="0">
                  <a:latin typeface="Montserrat SemiBold" pitchFamily="2" charset="0"/>
                </a:endParaRPr>
              </a:p>
              <a:p>
                <a:pPr marL="285750" indent="-285750">
                  <a:lnSpc>
                    <a:spcPct val="150000"/>
                  </a:lnSpc>
                  <a:buFontTx/>
                  <a:buChar char="-"/>
                </a:pPr>
                <a:r>
                  <a:rPr lang="en-US" sz="1800" dirty="0">
                    <a:latin typeface="Montserrat SemiBold" pitchFamily="2" charset="0"/>
                  </a:rPr>
                  <a:t>Obtain the sizes of the sets containing </a:t>
                </a:r>
                <a14:m>
                  <m:oMath xmlns:m="http://schemas.openxmlformats.org/officeDocument/2006/math">
                    <m:r>
                      <a:rPr lang="en-SG" sz="1800" b="0" i="1" smtClean="0">
                        <a:latin typeface="Cambria Math" panose="02040503050406030204" pitchFamily="18" charset="0"/>
                      </a:rPr>
                      <m:t>𝑢</m:t>
                    </m:r>
                  </m:oMath>
                </a14:m>
                <a:r>
                  <a:rPr lang="en-US" sz="1800" dirty="0">
                    <a:latin typeface="Montserrat SemiBold" pitchFamily="2" charset="0"/>
                  </a:rPr>
                  <a:t> and </a:t>
                </a:r>
                <a14:m>
                  <m:oMath xmlns:m="http://schemas.openxmlformats.org/officeDocument/2006/math">
                    <m:r>
                      <a:rPr lang="en-SG" sz="1800" b="0" i="1" smtClean="0">
                        <a:latin typeface="Cambria Math" panose="02040503050406030204" pitchFamily="18" charset="0"/>
                      </a:rPr>
                      <m:t>𝑣</m:t>
                    </m:r>
                  </m:oMath>
                </a14:m>
                <a:r>
                  <a:rPr lang="en-US" sz="1800" dirty="0">
                    <a:latin typeface="Montserrat SemiBold" pitchFamily="2" charset="0"/>
                  </a:rPr>
                  <a:t>. Let these be </a:t>
                </a:r>
                <a14:m>
                  <m:oMath xmlns:m="http://schemas.openxmlformats.org/officeDocument/2006/math">
                    <m:sSub>
                      <m:sSubPr>
                        <m:ctrlPr>
                          <a:rPr lang="en-SG" sz="1800" b="0" i="1" smtClean="0">
                            <a:latin typeface="Cambria Math" panose="02040503050406030204" pitchFamily="18" charset="0"/>
                          </a:rPr>
                        </m:ctrlPr>
                      </m:sSubPr>
                      <m:e>
                        <m:r>
                          <a:rPr lang="en-SG" sz="1800" b="0" i="1" smtClean="0">
                            <a:latin typeface="Cambria Math" panose="02040503050406030204" pitchFamily="18" charset="0"/>
                          </a:rPr>
                          <m:t>𝑆</m:t>
                        </m:r>
                      </m:e>
                      <m:sub>
                        <m:r>
                          <a:rPr lang="en-SG" sz="1800" b="0" i="1" smtClean="0">
                            <a:latin typeface="Cambria Math" panose="02040503050406030204" pitchFamily="18" charset="0"/>
                          </a:rPr>
                          <m:t>𝑢</m:t>
                        </m:r>
                      </m:sub>
                    </m:sSub>
                  </m:oMath>
                </a14:m>
                <a:r>
                  <a:rPr lang="en-US" sz="1800" dirty="0">
                    <a:latin typeface="Montserrat SemiBold" pitchFamily="2" charset="0"/>
                  </a:rPr>
                  <a:t> and </a:t>
                </a:r>
                <a14:m>
                  <m:oMath xmlns:m="http://schemas.openxmlformats.org/officeDocument/2006/math">
                    <m:sSub>
                      <m:sSubPr>
                        <m:ctrlPr>
                          <a:rPr lang="en-SG" sz="1800" b="0" i="1" smtClean="0">
                            <a:latin typeface="Cambria Math" panose="02040503050406030204" pitchFamily="18" charset="0"/>
                          </a:rPr>
                        </m:ctrlPr>
                      </m:sSubPr>
                      <m:e>
                        <m:r>
                          <a:rPr lang="en-SG" sz="1800" b="0" i="1" smtClean="0">
                            <a:latin typeface="Cambria Math" panose="02040503050406030204" pitchFamily="18" charset="0"/>
                          </a:rPr>
                          <m:t>𝑆</m:t>
                        </m:r>
                      </m:e>
                      <m:sub>
                        <m:r>
                          <a:rPr lang="en-SG" sz="1800" b="0" i="1" smtClean="0">
                            <a:latin typeface="Cambria Math" panose="02040503050406030204" pitchFamily="18" charset="0"/>
                          </a:rPr>
                          <m:t>𝑣</m:t>
                        </m:r>
                      </m:sub>
                    </m:sSub>
                  </m:oMath>
                </a14:m>
                <a:r>
                  <a:rPr lang="en-US" sz="1800" dirty="0">
                    <a:latin typeface="Montserrat SemiBold" pitchFamily="2" charset="0"/>
                  </a:rPr>
                  <a:t> respectively.</a:t>
                </a:r>
              </a:p>
              <a:p>
                <a:pPr marL="285750" indent="-285750">
                  <a:lnSpc>
                    <a:spcPct val="150000"/>
                  </a:lnSpc>
                  <a:buFontTx/>
                  <a:buChar char="-"/>
                </a:pPr>
                <a14:m>
                  <m:oMath xmlns:m="http://schemas.openxmlformats.org/officeDocument/2006/math">
                    <m:r>
                      <a:rPr lang="en-SG" sz="1800" b="0" i="1" smtClean="0">
                        <a:latin typeface="Cambria Math" panose="02040503050406030204" pitchFamily="18" charset="0"/>
                      </a:rPr>
                      <m:t>𝑐𝑜𝑠𝑡</m:t>
                    </m:r>
                    <m:r>
                      <a:rPr lang="en-SG" sz="1800" b="0" i="1" smtClean="0">
                        <a:latin typeface="Cambria Math" panose="02040503050406030204" pitchFamily="18" charset="0"/>
                      </a:rPr>
                      <m:t>+=</m:t>
                    </m:r>
                    <m:d>
                      <m:dPr>
                        <m:ctrlPr>
                          <a:rPr lang="en-SG" sz="1800" b="0" i="1" smtClean="0">
                            <a:latin typeface="Cambria Math" panose="02040503050406030204" pitchFamily="18" charset="0"/>
                          </a:rPr>
                        </m:ctrlPr>
                      </m:dPr>
                      <m:e>
                        <m:sSub>
                          <m:sSubPr>
                            <m:ctrlPr>
                              <a:rPr lang="en-SG" sz="1800" b="0" i="1" smtClean="0">
                                <a:latin typeface="Cambria Math" panose="02040503050406030204" pitchFamily="18" charset="0"/>
                              </a:rPr>
                            </m:ctrlPr>
                          </m:sSubPr>
                          <m:e>
                            <m:r>
                              <a:rPr lang="en-SG" sz="1800" b="0" i="1" smtClean="0">
                                <a:latin typeface="Cambria Math" panose="02040503050406030204" pitchFamily="18" charset="0"/>
                              </a:rPr>
                              <m:t>𝑆</m:t>
                            </m:r>
                          </m:e>
                          <m:sub>
                            <m:r>
                              <a:rPr lang="en-SG" sz="1800" b="0" i="1" smtClean="0">
                                <a:latin typeface="Cambria Math" panose="02040503050406030204" pitchFamily="18" charset="0"/>
                              </a:rPr>
                              <m:t>𝑢</m:t>
                            </m:r>
                          </m:sub>
                        </m:sSub>
                        <m:r>
                          <a:rPr lang="en-SG" sz="1800" b="0" i="1" smtClean="0">
                            <a:latin typeface="Cambria Math" panose="02040503050406030204" pitchFamily="18" charset="0"/>
                          </a:rPr>
                          <m:t>×</m:t>
                        </m:r>
                        <m:sSub>
                          <m:sSubPr>
                            <m:ctrlPr>
                              <a:rPr lang="en-SG" sz="1800" b="0" i="1" smtClean="0">
                                <a:latin typeface="Cambria Math" panose="02040503050406030204" pitchFamily="18" charset="0"/>
                              </a:rPr>
                            </m:ctrlPr>
                          </m:sSubPr>
                          <m:e>
                            <m:r>
                              <a:rPr lang="en-SG" sz="1800" b="0" i="1" smtClean="0">
                                <a:latin typeface="Cambria Math" panose="02040503050406030204" pitchFamily="18" charset="0"/>
                              </a:rPr>
                              <m:t>𝑆</m:t>
                            </m:r>
                          </m:e>
                          <m:sub>
                            <m:r>
                              <a:rPr lang="en-SG" sz="1800" b="0" i="1" smtClean="0">
                                <a:latin typeface="Cambria Math" panose="02040503050406030204" pitchFamily="18" charset="0"/>
                              </a:rPr>
                              <m:t>𝑣</m:t>
                            </m:r>
                          </m:sub>
                        </m:sSub>
                        <m:r>
                          <a:rPr lang="en-SG" sz="1800" b="0" i="1" smtClean="0">
                            <a:latin typeface="Cambria Math" panose="02040503050406030204" pitchFamily="18" charset="0"/>
                          </a:rPr>
                          <m:t>−1</m:t>
                        </m:r>
                      </m:e>
                    </m:d>
                    <m:r>
                      <a:rPr lang="en-SG" sz="1800" b="0" i="1" smtClean="0">
                        <a:latin typeface="Cambria Math" panose="02040503050406030204" pitchFamily="18" charset="0"/>
                      </a:rPr>
                      <m:t>×</m:t>
                    </m:r>
                    <m:d>
                      <m:dPr>
                        <m:ctrlPr>
                          <a:rPr lang="en-SG" sz="1800" b="0" i="1" smtClean="0">
                            <a:latin typeface="Cambria Math" panose="02040503050406030204" pitchFamily="18" charset="0"/>
                          </a:rPr>
                        </m:ctrlPr>
                      </m:dPr>
                      <m:e>
                        <m:r>
                          <a:rPr lang="en-SG" sz="1800" b="0" i="1" smtClean="0">
                            <a:latin typeface="Cambria Math" panose="02040503050406030204" pitchFamily="18" charset="0"/>
                          </a:rPr>
                          <m:t>𝑤</m:t>
                        </m:r>
                        <m:r>
                          <a:rPr lang="en-SG" sz="1800" b="0" i="1" smtClean="0">
                            <a:latin typeface="Cambria Math" panose="02040503050406030204" pitchFamily="18" charset="0"/>
                          </a:rPr>
                          <m:t>+1</m:t>
                        </m:r>
                      </m:e>
                    </m:d>
                  </m:oMath>
                </a14:m>
                <a:endParaRPr lang="en-US" sz="1800" dirty="0">
                  <a:latin typeface="Montserrat SemiBold" pitchFamily="2" charset="0"/>
                </a:endParaRPr>
              </a:p>
              <a:p>
                <a:pPr>
                  <a:lnSpc>
                    <a:spcPct val="150000"/>
                  </a:lnSpc>
                </a:pPr>
                <a:r>
                  <a:rPr lang="en-US" sz="1800" dirty="0">
                    <a:latin typeface="Montserrat SemiBold" pitchFamily="2" charset="0"/>
                  </a:rPr>
                  <a:t>3. Return </a:t>
                </a:r>
                <a14:m>
                  <m:oMath xmlns:m="http://schemas.openxmlformats.org/officeDocument/2006/math">
                    <m:r>
                      <a:rPr lang="en-SG" sz="1800" b="0" i="1" smtClean="0">
                        <a:latin typeface="Cambria Math" panose="02040503050406030204" pitchFamily="18" charset="0"/>
                      </a:rPr>
                      <m:t>𝑐𝑜𝑠𝑡</m:t>
                    </m:r>
                  </m:oMath>
                </a14:m>
                <a:endParaRPr lang="en-US" sz="1800" dirty="0">
                  <a:latin typeface="Montserrat SemiBold" pitchFamily="2" charset="0"/>
                </a:endParaRPr>
              </a:p>
            </p:txBody>
          </p:sp>
        </mc:Choice>
        <mc:Fallback xmlns="">
          <p:sp>
            <p:nvSpPr>
              <p:cNvPr id="4" name="Google Shape;336;p36">
                <a:extLst>
                  <a:ext uri="{FF2B5EF4-FFF2-40B4-BE49-F238E27FC236}">
                    <a16:creationId xmlns:a16="http://schemas.microsoft.com/office/drawing/2014/main" id="{B9380372-723C-B00F-B7FA-35E0290EE9AD}"/>
                  </a:ext>
                </a:extLst>
              </p:cNvPr>
              <p:cNvSpPr txBox="1">
                <a:spLocks noRot="1" noChangeAspect="1" noMove="1" noResize="1" noEditPoints="1" noAdjustHandles="1" noChangeArrowheads="1" noChangeShapeType="1" noTextEdit="1"/>
              </p:cNvSpPr>
              <p:nvPr/>
            </p:nvSpPr>
            <p:spPr>
              <a:xfrm>
                <a:off x="714000" y="1247889"/>
                <a:ext cx="7462204" cy="3415333"/>
              </a:xfrm>
              <a:prstGeom prst="rect">
                <a:avLst/>
              </a:prstGeom>
              <a:blipFill>
                <a:blip r:embed="rId3"/>
                <a:stretch>
                  <a:fillRect l="-1716" b="-1964"/>
                </a:stretch>
              </a:blipFill>
              <a:ln>
                <a:noFill/>
              </a:ln>
            </p:spPr>
            <p:txBody>
              <a:bodyPr/>
              <a:lstStyle/>
              <a:p>
                <a:r>
                  <a:rPr lang="en-SG">
                    <a:noFill/>
                  </a:rPr>
                  <a:t> </a:t>
                </a:r>
              </a:p>
            </p:txBody>
          </p:sp>
        </mc:Fallback>
      </mc:AlternateContent>
    </p:spTree>
    <p:extLst>
      <p:ext uri="{BB962C8B-B14F-4D97-AF65-F5344CB8AC3E}">
        <p14:creationId xmlns:p14="http://schemas.microsoft.com/office/powerpoint/2010/main" val="2259167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219</a:t>
            </a:fld>
            <a:endParaRPr/>
          </a:p>
        </p:txBody>
      </p:sp>
      <p:sp>
        <p:nvSpPr>
          <p:cNvPr id="13" name="Title 12">
            <a:extLst>
              <a:ext uri="{FF2B5EF4-FFF2-40B4-BE49-F238E27FC236}">
                <a16:creationId xmlns:a16="http://schemas.microsoft.com/office/drawing/2014/main" id="{A5E0F86A-F246-0551-98A6-14650184858D}"/>
              </a:ext>
            </a:extLst>
          </p:cNvPr>
          <p:cNvSpPr>
            <a:spLocks noGrp="1"/>
          </p:cNvSpPr>
          <p:nvPr>
            <p:ph type="title" idx="3"/>
          </p:nvPr>
        </p:nvSpPr>
        <p:spPr/>
        <p:txBody>
          <a:bodyPr/>
          <a:lstStyle/>
          <a:p>
            <a:r>
              <a:rPr lang="en-US" sz="2600" dirty="0"/>
              <a:t>6. Espionage</a:t>
            </a:r>
            <a:endParaRPr lang="en-SG" sz="2600" dirty="0"/>
          </a:p>
        </p:txBody>
      </p:sp>
      <p:sp>
        <p:nvSpPr>
          <p:cNvPr id="6" name="Google Shape;336;p36">
            <a:extLst>
              <a:ext uri="{FF2B5EF4-FFF2-40B4-BE49-F238E27FC236}">
                <a16:creationId xmlns:a16="http://schemas.microsoft.com/office/drawing/2014/main" id="{67AFA86D-E0F8-DEDC-D219-8A389684C6FA}"/>
              </a:ext>
            </a:extLst>
          </p:cNvPr>
          <p:cNvSpPr txBox="1">
            <a:spLocks/>
          </p:cNvSpPr>
          <p:nvPr/>
        </p:nvSpPr>
        <p:spPr>
          <a:xfrm>
            <a:off x="714000" y="1247890"/>
            <a:ext cx="7548026" cy="46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endParaRPr lang="en-US" sz="2000" dirty="0">
              <a:latin typeface="Montserrat SemiBold" pitchFamily="2" charset="0"/>
            </a:endParaRPr>
          </a:p>
        </p:txBody>
      </p:sp>
      <mc:AlternateContent xmlns:mc="http://schemas.openxmlformats.org/markup-compatibility/2006" xmlns:a14="http://schemas.microsoft.com/office/drawing/2010/main">
        <mc:Choice Requires="a14">
          <p:sp>
            <p:nvSpPr>
              <p:cNvPr id="4" name="Google Shape;336;p36">
                <a:extLst>
                  <a:ext uri="{FF2B5EF4-FFF2-40B4-BE49-F238E27FC236}">
                    <a16:creationId xmlns:a16="http://schemas.microsoft.com/office/drawing/2014/main" id="{B9380372-723C-B00F-B7FA-35E0290EE9AD}"/>
                  </a:ext>
                </a:extLst>
              </p:cNvPr>
              <p:cNvSpPr txBox="1">
                <a:spLocks/>
              </p:cNvSpPr>
              <p:nvPr/>
            </p:nvSpPr>
            <p:spPr>
              <a:xfrm>
                <a:off x="714000" y="1247889"/>
                <a:ext cx="7462204" cy="2302920"/>
              </a:xfrm>
              <a:prstGeom prst="rect">
                <a:avLst/>
              </a:prstGeom>
              <a:solidFill>
                <a:srgbClr val="1E1E1E"/>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Algorithm:</a:t>
                </a:r>
              </a:p>
              <a:p>
                <a:r>
                  <a:rPr lang="en-US" sz="1800" dirty="0">
                    <a:latin typeface="Montserrat SemiBold" pitchFamily="2" charset="0"/>
                  </a:rPr>
                  <a:t>1. Initialize </a:t>
                </a:r>
                <a14:m>
                  <m:oMath xmlns:m="http://schemas.openxmlformats.org/officeDocument/2006/math">
                    <m:r>
                      <a:rPr lang="en-SG" sz="1800" b="0" i="1" smtClean="0">
                        <a:latin typeface="Cambria Math" panose="02040503050406030204" pitchFamily="18" charset="0"/>
                      </a:rPr>
                      <m:t>𝑐𝑜𝑠𝑡</m:t>
                    </m:r>
                    <m:r>
                      <a:rPr lang="en-SG" sz="1800" b="0" i="1" smtClean="0">
                        <a:latin typeface="Cambria Math" panose="02040503050406030204" pitchFamily="18" charset="0"/>
                      </a:rPr>
                      <m:t>=0</m:t>
                    </m:r>
                  </m:oMath>
                </a14:m>
                <a:endParaRPr lang="en-US" sz="1800" dirty="0">
                  <a:latin typeface="Montserrat SemiBold" pitchFamily="2" charset="0"/>
                </a:endParaRPr>
              </a:p>
              <a:p>
                <a:r>
                  <a:rPr lang="en-US" sz="1800" dirty="0">
                    <a:latin typeface="Montserrat SemiBold" pitchFamily="2" charset="0"/>
                  </a:rPr>
                  <a:t>2. Perform Kruskal’s on the </a:t>
                </a:r>
                <a:r>
                  <a:rPr lang="en-US" sz="1800" u="sng" dirty="0">
                    <a:latin typeface="Montserrat SemiBold" pitchFamily="2" charset="0"/>
                  </a:rPr>
                  <a:t>original tree</a:t>
                </a:r>
                <a:r>
                  <a:rPr lang="en-US" sz="1800" dirty="0">
                    <a:latin typeface="Montserrat SemiBold" pitchFamily="2" charset="0"/>
                  </a:rPr>
                  <a:t>. For each edge:</a:t>
                </a:r>
              </a:p>
              <a:p>
                <a:pPr marL="285750" indent="-285750">
                  <a:buFontTx/>
                  <a:buChar char="-"/>
                </a:pPr>
                <a:r>
                  <a:rPr lang="en-US" sz="1800" dirty="0">
                    <a:latin typeface="Montserrat SemiBold" pitchFamily="2" charset="0"/>
                  </a:rPr>
                  <a:t>Let the edge be </a:t>
                </a:r>
                <a14:m>
                  <m:oMath xmlns:m="http://schemas.openxmlformats.org/officeDocument/2006/math">
                    <m:d>
                      <m:dPr>
                        <m:ctrlPr>
                          <a:rPr lang="en-SG" sz="1800" b="0" i="1" smtClean="0">
                            <a:latin typeface="Cambria Math" panose="02040503050406030204" pitchFamily="18" charset="0"/>
                          </a:rPr>
                        </m:ctrlPr>
                      </m:dPr>
                      <m:e>
                        <m:r>
                          <a:rPr lang="en-SG" sz="1800" b="0" i="1" smtClean="0">
                            <a:latin typeface="Cambria Math" panose="02040503050406030204" pitchFamily="18" charset="0"/>
                          </a:rPr>
                          <m:t>𝑢</m:t>
                        </m:r>
                        <m:r>
                          <a:rPr lang="en-SG" sz="1800" b="0" i="1" smtClean="0">
                            <a:latin typeface="Cambria Math" panose="02040503050406030204" pitchFamily="18" charset="0"/>
                          </a:rPr>
                          <m:t>,</m:t>
                        </m:r>
                        <m:r>
                          <a:rPr lang="en-SG" sz="1800" b="0" i="1" smtClean="0">
                            <a:latin typeface="Cambria Math" panose="02040503050406030204" pitchFamily="18" charset="0"/>
                          </a:rPr>
                          <m:t>𝑣</m:t>
                        </m:r>
                      </m:e>
                    </m:d>
                  </m:oMath>
                </a14:m>
                <a:r>
                  <a:rPr lang="en-US" sz="1800" dirty="0">
                    <a:latin typeface="Montserrat SemiBold" pitchFamily="2" charset="0"/>
                  </a:rPr>
                  <a:t> with weight </a:t>
                </a:r>
                <a14:m>
                  <m:oMath xmlns:m="http://schemas.openxmlformats.org/officeDocument/2006/math">
                    <m:r>
                      <a:rPr lang="en-SG" sz="1800" b="0" i="1" smtClean="0">
                        <a:latin typeface="Cambria Math" panose="02040503050406030204" pitchFamily="18" charset="0"/>
                      </a:rPr>
                      <m:t>𝑤</m:t>
                    </m:r>
                  </m:oMath>
                </a14:m>
                <a:endParaRPr lang="en-US" sz="1800" dirty="0">
                  <a:latin typeface="Montserrat SemiBold" pitchFamily="2" charset="0"/>
                </a:endParaRPr>
              </a:p>
              <a:p>
                <a:pPr marL="285750" indent="-285750">
                  <a:buFontTx/>
                  <a:buChar char="-"/>
                </a:pPr>
                <a:r>
                  <a:rPr lang="en-US" sz="1800" dirty="0">
                    <a:latin typeface="Montserrat SemiBold" pitchFamily="2" charset="0"/>
                  </a:rPr>
                  <a:t>Obtain the sizes of the sets containing </a:t>
                </a:r>
                <a14:m>
                  <m:oMath xmlns:m="http://schemas.openxmlformats.org/officeDocument/2006/math">
                    <m:r>
                      <a:rPr lang="en-SG" sz="1800" b="0" i="1" smtClean="0">
                        <a:latin typeface="Cambria Math" panose="02040503050406030204" pitchFamily="18" charset="0"/>
                      </a:rPr>
                      <m:t>𝑢</m:t>
                    </m:r>
                  </m:oMath>
                </a14:m>
                <a:r>
                  <a:rPr lang="en-US" sz="1800" dirty="0">
                    <a:latin typeface="Montserrat SemiBold" pitchFamily="2" charset="0"/>
                  </a:rPr>
                  <a:t> and </a:t>
                </a:r>
                <a14:m>
                  <m:oMath xmlns:m="http://schemas.openxmlformats.org/officeDocument/2006/math">
                    <m:r>
                      <a:rPr lang="en-SG" sz="1800" b="0" i="1" smtClean="0">
                        <a:latin typeface="Cambria Math" panose="02040503050406030204" pitchFamily="18" charset="0"/>
                      </a:rPr>
                      <m:t>𝑣</m:t>
                    </m:r>
                  </m:oMath>
                </a14:m>
                <a:r>
                  <a:rPr lang="en-US" sz="1800" dirty="0">
                    <a:latin typeface="Montserrat SemiBold" pitchFamily="2" charset="0"/>
                  </a:rPr>
                  <a:t>. Let these be </a:t>
                </a:r>
                <a14:m>
                  <m:oMath xmlns:m="http://schemas.openxmlformats.org/officeDocument/2006/math">
                    <m:sSub>
                      <m:sSubPr>
                        <m:ctrlPr>
                          <a:rPr lang="en-SG" sz="1800" b="0" i="1" smtClean="0">
                            <a:latin typeface="Cambria Math" panose="02040503050406030204" pitchFamily="18" charset="0"/>
                          </a:rPr>
                        </m:ctrlPr>
                      </m:sSubPr>
                      <m:e>
                        <m:r>
                          <a:rPr lang="en-SG" sz="1800" b="0" i="1" smtClean="0">
                            <a:latin typeface="Cambria Math" panose="02040503050406030204" pitchFamily="18" charset="0"/>
                          </a:rPr>
                          <m:t>𝑆</m:t>
                        </m:r>
                      </m:e>
                      <m:sub>
                        <m:r>
                          <a:rPr lang="en-SG" sz="1800" b="0" i="1" smtClean="0">
                            <a:latin typeface="Cambria Math" panose="02040503050406030204" pitchFamily="18" charset="0"/>
                          </a:rPr>
                          <m:t>𝑢</m:t>
                        </m:r>
                      </m:sub>
                    </m:sSub>
                  </m:oMath>
                </a14:m>
                <a:r>
                  <a:rPr lang="en-US" sz="1800" dirty="0">
                    <a:latin typeface="Montserrat SemiBold" pitchFamily="2" charset="0"/>
                  </a:rPr>
                  <a:t> and </a:t>
                </a:r>
                <a14:m>
                  <m:oMath xmlns:m="http://schemas.openxmlformats.org/officeDocument/2006/math">
                    <m:sSub>
                      <m:sSubPr>
                        <m:ctrlPr>
                          <a:rPr lang="en-SG" sz="1800" b="0" i="1" smtClean="0">
                            <a:latin typeface="Cambria Math" panose="02040503050406030204" pitchFamily="18" charset="0"/>
                          </a:rPr>
                        </m:ctrlPr>
                      </m:sSubPr>
                      <m:e>
                        <m:r>
                          <a:rPr lang="en-SG" sz="1800" b="0" i="1" smtClean="0">
                            <a:latin typeface="Cambria Math" panose="02040503050406030204" pitchFamily="18" charset="0"/>
                          </a:rPr>
                          <m:t>𝑆</m:t>
                        </m:r>
                      </m:e>
                      <m:sub>
                        <m:r>
                          <a:rPr lang="en-SG" sz="1800" b="0" i="1" smtClean="0">
                            <a:latin typeface="Cambria Math" panose="02040503050406030204" pitchFamily="18" charset="0"/>
                          </a:rPr>
                          <m:t>𝑣</m:t>
                        </m:r>
                      </m:sub>
                    </m:sSub>
                  </m:oMath>
                </a14:m>
                <a:r>
                  <a:rPr lang="en-US" sz="1800" dirty="0">
                    <a:latin typeface="Montserrat SemiBold" pitchFamily="2" charset="0"/>
                  </a:rPr>
                  <a:t> respectively.</a:t>
                </a:r>
              </a:p>
              <a:p>
                <a:pPr marL="285750" indent="-285750">
                  <a:buFontTx/>
                  <a:buChar char="-"/>
                </a:pPr>
                <a14:m>
                  <m:oMath xmlns:m="http://schemas.openxmlformats.org/officeDocument/2006/math">
                    <m:r>
                      <a:rPr lang="en-SG" sz="1800" b="0" i="1" smtClean="0">
                        <a:latin typeface="Cambria Math" panose="02040503050406030204" pitchFamily="18" charset="0"/>
                      </a:rPr>
                      <m:t>𝑐𝑜𝑠𝑡</m:t>
                    </m:r>
                    <m:r>
                      <a:rPr lang="en-SG" sz="1800" b="0" i="1" smtClean="0">
                        <a:latin typeface="Cambria Math" panose="02040503050406030204" pitchFamily="18" charset="0"/>
                      </a:rPr>
                      <m:t>+=</m:t>
                    </m:r>
                    <m:d>
                      <m:dPr>
                        <m:ctrlPr>
                          <a:rPr lang="en-SG" sz="1800" b="0" i="1" smtClean="0">
                            <a:latin typeface="Cambria Math" panose="02040503050406030204" pitchFamily="18" charset="0"/>
                          </a:rPr>
                        </m:ctrlPr>
                      </m:dPr>
                      <m:e>
                        <m:sSub>
                          <m:sSubPr>
                            <m:ctrlPr>
                              <a:rPr lang="en-SG" sz="1800" b="0" i="1" smtClean="0">
                                <a:latin typeface="Cambria Math" panose="02040503050406030204" pitchFamily="18" charset="0"/>
                              </a:rPr>
                            </m:ctrlPr>
                          </m:sSubPr>
                          <m:e>
                            <m:r>
                              <a:rPr lang="en-SG" sz="1800" b="0" i="1" smtClean="0">
                                <a:latin typeface="Cambria Math" panose="02040503050406030204" pitchFamily="18" charset="0"/>
                              </a:rPr>
                              <m:t>𝑆</m:t>
                            </m:r>
                          </m:e>
                          <m:sub>
                            <m:r>
                              <a:rPr lang="en-SG" sz="1800" b="0" i="1" smtClean="0">
                                <a:latin typeface="Cambria Math" panose="02040503050406030204" pitchFamily="18" charset="0"/>
                              </a:rPr>
                              <m:t>𝑢</m:t>
                            </m:r>
                          </m:sub>
                        </m:sSub>
                        <m:r>
                          <a:rPr lang="en-SG" sz="1800" b="0" i="1" smtClean="0">
                            <a:latin typeface="Cambria Math" panose="02040503050406030204" pitchFamily="18" charset="0"/>
                          </a:rPr>
                          <m:t>×</m:t>
                        </m:r>
                        <m:sSub>
                          <m:sSubPr>
                            <m:ctrlPr>
                              <a:rPr lang="en-SG" sz="1800" b="0" i="1" smtClean="0">
                                <a:latin typeface="Cambria Math" panose="02040503050406030204" pitchFamily="18" charset="0"/>
                              </a:rPr>
                            </m:ctrlPr>
                          </m:sSubPr>
                          <m:e>
                            <m:r>
                              <a:rPr lang="en-SG" sz="1800" b="0" i="1" smtClean="0">
                                <a:latin typeface="Cambria Math" panose="02040503050406030204" pitchFamily="18" charset="0"/>
                              </a:rPr>
                              <m:t>𝑆</m:t>
                            </m:r>
                          </m:e>
                          <m:sub>
                            <m:r>
                              <a:rPr lang="en-SG" sz="1800" b="0" i="1" smtClean="0">
                                <a:latin typeface="Cambria Math" panose="02040503050406030204" pitchFamily="18" charset="0"/>
                              </a:rPr>
                              <m:t>𝑣</m:t>
                            </m:r>
                          </m:sub>
                        </m:sSub>
                        <m:r>
                          <a:rPr lang="en-SG" sz="1800" b="0" i="1" smtClean="0">
                            <a:latin typeface="Cambria Math" panose="02040503050406030204" pitchFamily="18" charset="0"/>
                          </a:rPr>
                          <m:t>−1</m:t>
                        </m:r>
                      </m:e>
                    </m:d>
                    <m:r>
                      <a:rPr lang="en-SG" sz="1800" b="0" i="1" smtClean="0">
                        <a:latin typeface="Cambria Math" panose="02040503050406030204" pitchFamily="18" charset="0"/>
                      </a:rPr>
                      <m:t>×</m:t>
                    </m:r>
                    <m:d>
                      <m:dPr>
                        <m:ctrlPr>
                          <a:rPr lang="en-SG" sz="1800" b="0" i="1" smtClean="0">
                            <a:latin typeface="Cambria Math" panose="02040503050406030204" pitchFamily="18" charset="0"/>
                          </a:rPr>
                        </m:ctrlPr>
                      </m:dPr>
                      <m:e>
                        <m:r>
                          <a:rPr lang="en-SG" sz="1800" b="0" i="1" smtClean="0">
                            <a:latin typeface="Cambria Math" panose="02040503050406030204" pitchFamily="18" charset="0"/>
                          </a:rPr>
                          <m:t>𝑤</m:t>
                        </m:r>
                        <m:r>
                          <a:rPr lang="en-SG" sz="1800" b="0" i="1" smtClean="0">
                            <a:latin typeface="Cambria Math" panose="02040503050406030204" pitchFamily="18" charset="0"/>
                          </a:rPr>
                          <m:t>+1</m:t>
                        </m:r>
                      </m:e>
                    </m:d>
                  </m:oMath>
                </a14:m>
                <a:endParaRPr lang="en-US" sz="1800" dirty="0">
                  <a:latin typeface="Montserrat SemiBold" pitchFamily="2" charset="0"/>
                </a:endParaRPr>
              </a:p>
              <a:p>
                <a:r>
                  <a:rPr lang="en-US" sz="1800" dirty="0">
                    <a:latin typeface="Montserrat SemiBold" pitchFamily="2" charset="0"/>
                  </a:rPr>
                  <a:t>3. Return </a:t>
                </a:r>
                <a14:m>
                  <m:oMath xmlns:m="http://schemas.openxmlformats.org/officeDocument/2006/math">
                    <m:r>
                      <a:rPr lang="en-SG" sz="1800" b="0" i="1" smtClean="0">
                        <a:latin typeface="Cambria Math" panose="02040503050406030204" pitchFamily="18" charset="0"/>
                      </a:rPr>
                      <m:t>𝑐𝑜𝑠𝑡</m:t>
                    </m:r>
                  </m:oMath>
                </a14:m>
                <a:endParaRPr lang="en-US" sz="1800" dirty="0">
                  <a:latin typeface="Montserrat SemiBold" pitchFamily="2" charset="0"/>
                </a:endParaRPr>
              </a:p>
            </p:txBody>
          </p:sp>
        </mc:Choice>
        <mc:Fallback xmlns="">
          <p:sp>
            <p:nvSpPr>
              <p:cNvPr id="4" name="Google Shape;336;p36">
                <a:extLst>
                  <a:ext uri="{FF2B5EF4-FFF2-40B4-BE49-F238E27FC236}">
                    <a16:creationId xmlns:a16="http://schemas.microsoft.com/office/drawing/2014/main" id="{B9380372-723C-B00F-B7FA-35E0290EE9AD}"/>
                  </a:ext>
                </a:extLst>
              </p:cNvPr>
              <p:cNvSpPr txBox="1">
                <a:spLocks noRot="1" noChangeAspect="1" noMove="1" noResize="1" noEditPoints="1" noAdjustHandles="1" noChangeArrowheads="1" noChangeShapeType="1" noTextEdit="1"/>
              </p:cNvSpPr>
              <p:nvPr/>
            </p:nvSpPr>
            <p:spPr>
              <a:xfrm>
                <a:off x="714000" y="1247889"/>
                <a:ext cx="7462204" cy="2302920"/>
              </a:xfrm>
              <a:prstGeom prst="rect">
                <a:avLst/>
              </a:prstGeom>
              <a:blipFill>
                <a:blip r:embed="rId3"/>
                <a:stretch>
                  <a:fillRect l="-1716" b="-5836"/>
                </a:stretch>
              </a:blipFill>
              <a:ln>
                <a:noFill/>
              </a:ln>
            </p:spPr>
            <p:txBody>
              <a:bodyPr/>
              <a:lstStyle/>
              <a:p>
                <a:r>
                  <a:rPr lang="en-SG">
                    <a:noFill/>
                  </a:rPr>
                  <a:t> </a:t>
                </a:r>
              </a:p>
            </p:txBody>
          </p:sp>
        </mc:Fallback>
      </mc:AlternateContent>
      <p:sp>
        <p:nvSpPr>
          <p:cNvPr id="2" name="Google Shape;336;p36">
            <a:extLst>
              <a:ext uri="{FF2B5EF4-FFF2-40B4-BE49-F238E27FC236}">
                <a16:creationId xmlns:a16="http://schemas.microsoft.com/office/drawing/2014/main" id="{34B72052-1472-9B71-E5C0-7CCC3FF640E2}"/>
              </a:ext>
            </a:extLst>
          </p:cNvPr>
          <p:cNvSpPr txBox="1">
            <a:spLocks/>
          </p:cNvSpPr>
          <p:nvPr/>
        </p:nvSpPr>
        <p:spPr>
          <a:xfrm>
            <a:off x="714000" y="3686299"/>
            <a:ext cx="1348406" cy="463463"/>
          </a:xfrm>
          <a:prstGeom prst="rect">
            <a:avLst/>
          </a:prstGeom>
          <a:solidFill>
            <a:srgbClr val="0070C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Runtime?</a:t>
            </a:r>
          </a:p>
        </p:txBody>
      </p:sp>
      <p:sp>
        <p:nvSpPr>
          <p:cNvPr id="3" name="Google Shape;336;p36">
            <a:extLst>
              <a:ext uri="{FF2B5EF4-FFF2-40B4-BE49-F238E27FC236}">
                <a16:creationId xmlns:a16="http://schemas.microsoft.com/office/drawing/2014/main" id="{3E0D356A-4286-636A-2C46-2ABE2C24BDBB}"/>
              </a:ext>
            </a:extLst>
          </p:cNvPr>
          <p:cNvSpPr txBox="1">
            <a:spLocks/>
          </p:cNvSpPr>
          <p:nvPr/>
        </p:nvSpPr>
        <p:spPr>
          <a:xfrm>
            <a:off x="2105314" y="3686299"/>
            <a:ext cx="6321986" cy="732190"/>
          </a:xfrm>
          <a:prstGeom prst="rect">
            <a:avLst/>
          </a:prstGeom>
          <a:solidFill>
            <a:srgbClr val="0F6637"/>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9pPr>
          </a:lstStyle>
          <a:p>
            <a:r>
              <a:rPr lang="en-US" sz="1800" dirty="0">
                <a:latin typeface="Montserrat SemiBold" pitchFamily="2" charset="0"/>
              </a:rPr>
              <a:t>Bounded by Kruskal’s. Original graph has N vertices and N – 1 edges, so O(E log V) = O(N log N)</a:t>
            </a:r>
          </a:p>
        </p:txBody>
      </p:sp>
    </p:spTree>
    <p:extLst>
      <p:ext uri="{BB962C8B-B14F-4D97-AF65-F5344CB8AC3E}">
        <p14:creationId xmlns:p14="http://schemas.microsoft.com/office/powerpoint/2010/main" val="2667004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3A728B-C911-FC40-DCBA-F9B210E931FC}"/>
              </a:ext>
            </a:extLst>
          </p:cNvPr>
          <p:cNvSpPr>
            <a:spLocks noGrp="1"/>
          </p:cNvSpPr>
          <p:nvPr>
            <p:ph type="sldNum" idx="12"/>
          </p:nvPr>
        </p:nvSpPr>
        <p:spPr/>
        <p:txBody>
          <a:bodyPr>
            <a:normAutofit fontScale="92500" lnSpcReduction="10000"/>
          </a:bodyPr>
          <a:lstStyle/>
          <a:p>
            <a:pPr marL="0" lvl="0" indent="0" algn="ctr" rtl="0">
              <a:spcBef>
                <a:spcPts val="0"/>
              </a:spcBef>
              <a:spcAft>
                <a:spcPts val="0"/>
              </a:spcAft>
              <a:buNone/>
            </a:pPr>
            <a:fld id="{00000000-1234-1234-1234-123412341234}" type="slidenum">
              <a:rPr lang="en" smtClean="0"/>
              <a:t>22</a:t>
            </a:fld>
            <a:endParaRPr lang="en"/>
          </a:p>
        </p:txBody>
      </p:sp>
      <p:sp>
        <p:nvSpPr>
          <p:cNvPr id="8" name="Title 7">
            <a:extLst>
              <a:ext uri="{FF2B5EF4-FFF2-40B4-BE49-F238E27FC236}">
                <a16:creationId xmlns:a16="http://schemas.microsoft.com/office/drawing/2014/main" id="{7C28AF71-785A-16DF-B729-4A1048588926}"/>
              </a:ext>
            </a:extLst>
          </p:cNvPr>
          <p:cNvSpPr>
            <a:spLocks noGrp="1"/>
          </p:cNvSpPr>
          <p:nvPr>
            <p:ph type="title"/>
          </p:nvPr>
        </p:nvSpPr>
        <p:spPr/>
        <p:txBody>
          <a:bodyPr/>
          <a:lstStyle/>
          <a:p>
            <a:r>
              <a:rPr lang="en-US" sz="3200" dirty="0"/>
              <a:t>Quick Union (Disjoint Sets)</a:t>
            </a:r>
            <a:endParaRPr lang="en-SG" sz="3200" dirty="0"/>
          </a:p>
        </p:txBody>
      </p:sp>
      <p:sp>
        <p:nvSpPr>
          <p:cNvPr id="9" name="Google Shape;337;p36">
            <a:extLst>
              <a:ext uri="{FF2B5EF4-FFF2-40B4-BE49-F238E27FC236}">
                <a16:creationId xmlns:a16="http://schemas.microsoft.com/office/drawing/2014/main" id="{526FDEB3-6F4B-61B0-2E6F-A96D55B634F6}"/>
              </a:ext>
            </a:extLst>
          </p:cNvPr>
          <p:cNvSpPr txBox="1">
            <a:spLocks/>
          </p:cNvSpPr>
          <p:nvPr/>
        </p:nvSpPr>
        <p:spPr>
          <a:xfrm>
            <a:off x="714000" y="1217859"/>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Goal: </a:t>
            </a:r>
            <a:r>
              <a:rPr lang="en-US" sz="2000" dirty="0" err="1">
                <a:solidFill>
                  <a:schemeClr val="lt1"/>
                </a:solidFill>
                <a:latin typeface="Montserrat SemiBold" pitchFamily="2" charset="0"/>
                <a:ea typeface="Roboto" panose="02000000000000000000" pitchFamily="2" charset="0"/>
              </a:rPr>
              <a:t>Optimise</a:t>
            </a:r>
            <a:r>
              <a:rPr lang="en-US" sz="2000" dirty="0">
                <a:solidFill>
                  <a:schemeClr val="lt1"/>
                </a:solidFill>
                <a:latin typeface="Montserrat SemiBold" pitchFamily="2" charset="0"/>
                <a:ea typeface="Roboto" panose="02000000000000000000" pitchFamily="2" charset="0"/>
              </a:rPr>
              <a:t> Union</a:t>
            </a:r>
          </a:p>
        </p:txBody>
      </p:sp>
      <p:sp>
        <p:nvSpPr>
          <p:cNvPr id="29" name="Google Shape;337;p36">
            <a:extLst>
              <a:ext uri="{FF2B5EF4-FFF2-40B4-BE49-F238E27FC236}">
                <a16:creationId xmlns:a16="http://schemas.microsoft.com/office/drawing/2014/main" id="{D8F7623A-014B-4977-B33E-C4DB97DE833A}"/>
              </a:ext>
            </a:extLst>
          </p:cNvPr>
          <p:cNvSpPr txBox="1">
            <a:spLocks/>
          </p:cNvSpPr>
          <p:nvPr/>
        </p:nvSpPr>
        <p:spPr>
          <a:xfrm>
            <a:off x="714000" y="1948044"/>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Runtime:  Union = O(n),   Find = O(n)</a:t>
            </a:r>
          </a:p>
        </p:txBody>
      </p:sp>
      <p:sp>
        <p:nvSpPr>
          <p:cNvPr id="4" name="Rectangle: Rounded Corners 3">
            <a:extLst>
              <a:ext uri="{FF2B5EF4-FFF2-40B4-BE49-F238E27FC236}">
                <a16:creationId xmlns:a16="http://schemas.microsoft.com/office/drawing/2014/main" id="{112C851A-A16E-4CEA-8F89-833AED111DCA}"/>
              </a:ext>
            </a:extLst>
          </p:cNvPr>
          <p:cNvSpPr/>
          <p:nvPr/>
        </p:nvSpPr>
        <p:spPr>
          <a:xfrm>
            <a:off x="2089052" y="1948044"/>
            <a:ext cx="1849902" cy="46410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Rectangle 1">
            <a:extLst>
              <a:ext uri="{FF2B5EF4-FFF2-40B4-BE49-F238E27FC236}">
                <a16:creationId xmlns:a16="http://schemas.microsoft.com/office/drawing/2014/main" id="{4C6951BF-221B-421E-84A2-B389EB0761E5}"/>
              </a:ext>
            </a:extLst>
          </p:cNvPr>
          <p:cNvSpPr/>
          <p:nvPr/>
        </p:nvSpPr>
        <p:spPr>
          <a:xfrm>
            <a:off x="1498209" y="4220307"/>
            <a:ext cx="2229731" cy="35427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Google Shape;337;p36">
            <a:extLst>
              <a:ext uri="{FF2B5EF4-FFF2-40B4-BE49-F238E27FC236}">
                <a16:creationId xmlns:a16="http://schemas.microsoft.com/office/drawing/2014/main" id="{0E940B7E-B5D9-4DEB-978E-A9CD315C132E}"/>
              </a:ext>
            </a:extLst>
          </p:cNvPr>
          <p:cNvSpPr txBox="1">
            <a:spLocks/>
          </p:cNvSpPr>
          <p:nvPr/>
        </p:nvSpPr>
        <p:spPr>
          <a:xfrm>
            <a:off x="714000" y="3843638"/>
            <a:ext cx="4793502"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Expect O(log n), but in worst case, if not height balanced, then O(n)</a:t>
            </a:r>
          </a:p>
        </p:txBody>
      </p:sp>
      <p:sp>
        <p:nvSpPr>
          <p:cNvPr id="6" name="Google Shape;337;p36">
            <a:extLst>
              <a:ext uri="{FF2B5EF4-FFF2-40B4-BE49-F238E27FC236}">
                <a16:creationId xmlns:a16="http://schemas.microsoft.com/office/drawing/2014/main" id="{6172470A-8564-4F15-AE10-7EA06B9A41AE}"/>
              </a:ext>
            </a:extLst>
          </p:cNvPr>
          <p:cNvSpPr txBox="1">
            <a:spLocks/>
          </p:cNvSpPr>
          <p:nvPr/>
        </p:nvSpPr>
        <p:spPr>
          <a:xfrm>
            <a:off x="714000" y="2700085"/>
            <a:ext cx="4251895"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Implementation is similar to traversing the path from a node to root in a binary tree</a:t>
            </a:r>
          </a:p>
        </p:txBody>
      </p:sp>
      <p:pic>
        <p:nvPicPr>
          <p:cNvPr id="12" name="Picture 11">
            <a:extLst>
              <a:ext uri="{FF2B5EF4-FFF2-40B4-BE49-F238E27FC236}">
                <a16:creationId xmlns:a16="http://schemas.microsoft.com/office/drawing/2014/main" id="{66A54ECA-3B45-2733-93D8-37B850E6C1B8}"/>
              </a:ext>
            </a:extLst>
          </p:cNvPr>
          <p:cNvPicPr>
            <a:picLocks noChangeAspect="1"/>
          </p:cNvPicPr>
          <p:nvPr/>
        </p:nvPicPr>
        <p:blipFill>
          <a:blip r:embed="rId2"/>
          <a:stretch>
            <a:fillRect/>
          </a:stretch>
        </p:blipFill>
        <p:spPr>
          <a:xfrm>
            <a:off x="5687618" y="2485654"/>
            <a:ext cx="2686425" cy="2657846"/>
          </a:xfrm>
          <a:prstGeom prst="rect">
            <a:avLst/>
          </a:prstGeom>
        </p:spPr>
      </p:pic>
    </p:spTree>
    <p:extLst>
      <p:ext uri="{BB962C8B-B14F-4D97-AF65-F5344CB8AC3E}">
        <p14:creationId xmlns:p14="http://schemas.microsoft.com/office/powerpoint/2010/main" val="3421525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68;p35">
            <a:extLst>
              <a:ext uri="{FF2B5EF4-FFF2-40B4-BE49-F238E27FC236}">
                <a16:creationId xmlns:a16="http://schemas.microsoft.com/office/drawing/2014/main" id="{8E9DE6FE-4038-6383-3D7F-482A110E458A}"/>
              </a:ext>
            </a:extLst>
          </p:cNvPr>
          <p:cNvSpPr/>
          <p:nvPr/>
        </p:nvSpPr>
        <p:spPr>
          <a:xfrm>
            <a:off x="636773" y="724068"/>
            <a:ext cx="929238" cy="929238"/>
          </a:xfrm>
          <a:prstGeom prst="ellipse">
            <a:avLst/>
          </a:prstGeom>
          <a:solidFill>
            <a:schemeClr val="accent3">
              <a:alpha val="43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EBF1F1F2-95DA-E37B-8139-90A82E53C5F1}"/>
              </a:ext>
            </a:extLst>
          </p:cNvPr>
          <p:cNvSpPr>
            <a:spLocks noGrp="1"/>
          </p:cNvSpPr>
          <p:nvPr>
            <p:ph type="ctrTitle"/>
          </p:nvPr>
        </p:nvSpPr>
        <p:spPr>
          <a:xfrm>
            <a:off x="1002737" y="1976427"/>
            <a:ext cx="7138525" cy="929238"/>
          </a:xfrm>
        </p:spPr>
        <p:txBody>
          <a:bodyPr/>
          <a:lstStyle/>
          <a:p>
            <a:pPr algn="ctr"/>
            <a:r>
              <a:rPr lang="en-US" sz="4400" dirty="0"/>
              <a:t>See you next week!</a:t>
            </a:r>
            <a:endParaRPr lang="en-SG" sz="4400" dirty="0"/>
          </a:p>
        </p:txBody>
      </p:sp>
      <p:sp>
        <p:nvSpPr>
          <p:cNvPr id="5" name="Google Shape;294;p35">
            <a:extLst>
              <a:ext uri="{FF2B5EF4-FFF2-40B4-BE49-F238E27FC236}">
                <a16:creationId xmlns:a16="http://schemas.microsoft.com/office/drawing/2014/main" id="{1D692899-9F27-1151-6F10-A826F35A071C}"/>
              </a:ext>
            </a:extLst>
          </p:cNvPr>
          <p:cNvSpPr/>
          <p:nvPr/>
        </p:nvSpPr>
        <p:spPr>
          <a:xfrm>
            <a:off x="7515500" y="-1188125"/>
            <a:ext cx="2810100" cy="28101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95;p35">
            <a:extLst>
              <a:ext uri="{FF2B5EF4-FFF2-40B4-BE49-F238E27FC236}">
                <a16:creationId xmlns:a16="http://schemas.microsoft.com/office/drawing/2014/main" id="{2BEDDFA9-40C9-5136-6359-4CCB7C5018D5}"/>
              </a:ext>
            </a:extLst>
          </p:cNvPr>
          <p:cNvSpPr/>
          <p:nvPr/>
        </p:nvSpPr>
        <p:spPr>
          <a:xfrm>
            <a:off x="7992250" y="-711375"/>
            <a:ext cx="1856700" cy="185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39292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F48A77-4EB9-2F70-E2A7-BCC2169E35C4}"/>
              </a:ext>
            </a:extLst>
          </p:cNvPr>
          <p:cNvSpPr>
            <a:spLocks noGrp="1"/>
          </p:cNvSpPr>
          <p:nvPr>
            <p:ph type="sldNum" idx="12"/>
          </p:nvPr>
        </p:nvSpPr>
        <p:spPr/>
        <p:txBody>
          <a:bodyPr>
            <a:normAutofit fontScale="92500" lnSpcReduction="10000"/>
          </a:bodyPr>
          <a:lstStyle/>
          <a:p>
            <a:pPr marL="0" lvl="0" indent="0" algn="ctr" rtl="0">
              <a:spcBef>
                <a:spcPts val="0"/>
              </a:spcBef>
              <a:spcAft>
                <a:spcPts val="0"/>
              </a:spcAft>
              <a:buNone/>
            </a:pPr>
            <a:fld id="{00000000-1234-1234-1234-123412341234}" type="slidenum">
              <a:rPr lang="en" smtClean="0"/>
              <a:t>221</a:t>
            </a:fld>
            <a:endParaRPr lang="en"/>
          </a:p>
        </p:txBody>
      </p:sp>
      <p:sp>
        <p:nvSpPr>
          <p:cNvPr id="4" name="Subtitle 3">
            <a:extLst>
              <a:ext uri="{FF2B5EF4-FFF2-40B4-BE49-F238E27FC236}">
                <a16:creationId xmlns:a16="http://schemas.microsoft.com/office/drawing/2014/main" id="{9A509CE3-FF7E-8CAA-5438-8C75646FAD6D}"/>
              </a:ext>
            </a:extLst>
          </p:cNvPr>
          <p:cNvSpPr>
            <a:spLocks noGrp="1"/>
          </p:cNvSpPr>
          <p:nvPr>
            <p:ph type="subTitle" idx="1"/>
          </p:nvPr>
        </p:nvSpPr>
        <p:spPr>
          <a:xfrm>
            <a:off x="2725537" y="2141191"/>
            <a:ext cx="3692926" cy="1853828"/>
          </a:xfrm>
        </p:spPr>
        <p:txBody>
          <a:bodyPr/>
          <a:lstStyle/>
          <a:p>
            <a:r>
              <a:rPr lang="en-SG" dirty="0" err="1"/>
              <a:t>Goldenglow</a:t>
            </a:r>
            <a:r>
              <a:rPr lang="en-SG" dirty="0"/>
              <a:t>, Jackie Art:</a:t>
            </a:r>
          </a:p>
          <a:p>
            <a:r>
              <a:rPr lang="en-SG" dirty="0" err="1"/>
              <a:t>Arknights</a:t>
            </a:r>
            <a:r>
              <a:rPr lang="en-SG" dirty="0"/>
              <a:t> Official Stickers</a:t>
            </a:r>
          </a:p>
        </p:txBody>
      </p:sp>
      <p:sp>
        <p:nvSpPr>
          <p:cNvPr id="5" name="Title 4">
            <a:extLst>
              <a:ext uri="{FF2B5EF4-FFF2-40B4-BE49-F238E27FC236}">
                <a16:creationId xmlns:a16="http://schemas.microsoft.com/office/drawing/2014/main" id="{3C41ECB9-1C44-45C2-7E62-D5D3A1187FE1}"/>
              </a:ext>
            </a:extLst>
          </p:cNvPr>
          <p:cNvSpPr>
            <a:spLocks noGrp="1"/>
          </p:cNvSpPr>
          <p:nvPr>
            <p:ph type="title" idx="2"/>
          </p:nvPr>
        </p:nvSpPr>
        <p:spPr>
          <a:xfrm>
            <a:off x="3449618" y="1148481"/>
            <a:ext cx="2244213" cy="770700"/>
          </a:xfrm>
        </p:spPr>
        <p:txBody>
          <a:bodyPr/>
          <a:lstStyle/>
          <a:p>
            <a:r>
              <a:rPr lang="en-SG" dirty="0"/>
              <a:t>Credits</a:t>
            </a:r>
          </a:p>
        </p:txBody>
      </p:sp>
    </p:spTree>
    <p:extLst>
      <p:ext uri="{BB962C8B-B14F-4D97-AF65-F5344CB8AC3E}">
        <p14:creationId xmlns:p14="http://schemas.microsoft.com/office/powerpoint/2010/main" val="12765330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3A728B-C911-FC40-DCBA-F9B210E931FC}"/>
              </a:ext>
            </a:extLst>
          </p:cNvPr>
          <p:cNvSpPr>
            <a:spLocks noGrp="1"/>
          </p:cNvSpPr>
          <p:nvPr>
            <p:ph type="sldNum" idx="12"/>
          </p:nvPr>
        </p:nvSpPr>
        <p:spPr/>
        <p:txBody>
          <a:bodyPr>
            <a:normAutofit fontScale="92500" lnSpcReduction="10000"/>
          </a:bodyPr>
          <a:lstStyle/>
          <a:p>
            <a:pPr marL="0" lvl="0" indent="0" algn="ctr" rtl="0">
              <a:spcBef>
                <a:spcPts val="0"/>
              </a:spcBef>
              <a:spcAft>
                <a:spcPts val="0"/>
              </a:spcAft>
              <a:buNone/>
            </a:pPr>
            <a:fld id="{00000000-1234-1234-1234-123412341234}" type="slidenum">
              <a:rPr lang="en" smtClean="0"/>
              <a:t>23</a:t>
            </a:fld>
            <a:endParaRPr lang="en"/>
          </a:p>
        </p:txBody>
      </p:sp>
      <p:sp>
        <p:nvSpPr>
          <p:cNvPr id="8" name="Title 7">
            <a:extLst>
              <a:ext uri="{FF2B5EF4-FFF2-40B4-BE49-F238E27FC236}">
                <a16:creationId xmlns:a16="http://schemas.microsoft.com/office/drawing/2014/main" id="{7C28AF71-785A-16DF-B729-4A1048588926}"/>
              </a:ext>
            </a:extLst>
          </p:cNvPr>
          <p:cNvSpPr>
            <a:spLocks noGrp="1"/>
          </p:cNvSpPr>
          <p:nvPr>
            <p:ph type="title"/>
          </p:nvPr>
        </p:nvSpPr>
        <p:spPr/>
        <p:txBody>
          <a:bodyPr/>
          <a:lstStyle/>
          <a:p>
            <a:r>
              <a:rPr lang="en-US" sz="3200" dirty="0"/>
              <a:t>Weighted Union</a:t>
            </a:r>
            <a:endParaRPr lang="en-SG" sz="3200" dirty="0"/>
          </a:p>
        </p:txBody>
      </p:sp>
      <p:sp>
        <p:nvSpPr>
          <p:cNvPr id="9" name="Google Shape;337;p36">
            <a:extLst>
              <a:ext uri="{FF2B5EF4-FFF2-40B4-BE49-F238E27FC236}">
                <a16:creationId xmlns:a16="http://schemas.microsoft.com/office/drawing/2014/main" id="{526FDEB3-6F4B-61B0-2E6F-A96D55B634F6}"/>
              </a:ext>
            </a:extLst>
          </p:cNvPr>
          <p:cNvSpPr txBox="1">
            <a:spLocks/>
          </p:cNvSpPr>
          <p:nvPr/>
        </p:nvSpPr>
        <p:spPr>
          <a:xfrm>
            <a:off x="714000" y="1217859"/>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Goal: Quick Union but Height Balanced</a:t>
            </a:r>
          </a:p>
        </p:txBody>
      </p:sp>
      <p:sp>
        <p:nvSpPr>
          <p:cNvPr id="29" name="Google Shape;337;p36">
            <a:extLst>
              <a:ext uri="{FF2B5EF4-FFF2-40B4-BE49-F238E27FC236}">
                <a16:creationId xmlns:a16="http://schemas.microsoft.com/office/drawing/2014/main" id="{D8F7623A-014B-4977-B33E-C4DB97DE833A}"/>
              </a:ext>
            </a:extLst>
          </p:cNvPr>
          <p:cNvSpPr txBox="1">
            <a:spLocks/>
          </p:cNvSpPr>
          <p:nvPr/>
        </p:nvSpPr>
        <p:spPr>
          <a:xfrm>
            <a:off x="714000" y="1842536"/>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Merge the component with less elements to the component with more elements</a:t>
            </a:r>
          </a:p>
        </p:txBody>
      </p:sp>
      <p:sp>
        <p:nvSpPr>
          <p:cNvPr id="12" name="Google Shape;337;p36">
            <a:extLst>
              <a:ext uri="{FF2B5EF4-FFF2-40B4-BE49-F238E27FC236}">
                <a16:creationId xmlns:a16="http://schemas.microsoft.com/office/drawing/2014/main" id="{C106E8CD-7BF7-4B4A-8B7C-C3C31C2C2C2D}"/>
              </a:ext>
            </a:extLst>
          </p:cNvPr>
          <p:cNvSpPr txBox="1">
            <a:spLocks/>
          </p:cNvSpPr>
          <p:nvPr/>
        </p:nvSpPr>
        <p:spPr>
          <a:xfrm>
            <a:off x="714000" y="2728136"/>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Key Idea: height only increases when total size doubles</a:t>
            </a:r>
          </a:p>
        </p:txBody>
      </p:sp>
    </p:spTree>
    <p:extLst>
      <p:ext uri="{BB962C8B-B14F-4D97-AF65-F5344CB8AC3E}">
        <p14:creationId xmlns:p14="http://schemas.microsoft.com/office/powerpoint/2010/main" val="2674276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3A728B-C911-FC40-DCBA-F9B210E931FC}"/>
              </a:ext>
            </a:extLst>
          </p:cNvPr>
          <p:cNvSpPr>
            <a:spLocks noGrp="1"/>
          </p:cNvSpPr>
          <p:nvPr>
            <p:ph type="sldNum" idx="12"/>
          </p:nvPr>
        </p:nvSpPr>
        <p:spPr/>
        <p:txBody>
          <a:bodyPr>
            <a:normAutofit fontScale="92500" lnSpcReduction="10000"/>
          </a:bodyPr>
          <a:lstStyle/>
          <a:p>
            <a:pPr marL="0" lvl="0" indent="0" algn="ctr" rtl="0">
              <a:spcBef>
                <a:spcPts val="0"/>
              </a:spcBef>
              <a:spcAft>
                <a:spcPts val="0"/>
              </a:spcAft>
              <a:buNone/>
            </a:pPr>
            <a:fld id="{00000000-1234-1234-1234-123412341234}" type="slidenum">
              <a:rPr lang="en" smtClean="0"/>
              <a:t>24</a:t>
            </a:fld>
            <a:endParaRPr lang="en"/>
          </a:p>
        </p:txBody>
      </p:sp>
      <p:sp>
        <p:nvSpPr>
          <p:cNvPr id="8" name="Title 7">
            <a:extLst>
              <a:ext uri="{FF2B5EF4-FFF2-40B4-BE49-F238E27FC236}">
                <a16:creationId xmlns:a16="http://schemas.microsoft.com/office/drawing/2014/main" id="{7C28AF71-785A-16DF-B729-4A1048588926}"/>
              </a:ext>
            </a:extLst>
          </p:cNvPr>
          <p:cNvSpPr>
            <a:spLocks noGrp="1"/>
          </p:cNvSpPr>
          <p:nvPr>
            <p:ph type="title"/>
          </p:nvPr>
        </p:nvSpPr>
        <p:spPr/>
        <p:txBody>
          <a:bodyPr/>
          <a:lstStyle/>
          <a:p>
            <a:r>
              <a:rPr lang="en-US" sz="3200" dirty="0"/>
              <a:t>Weighted Union</a:t>
            </a:r>
            <a:endParaRPr lang="en-SG" sz="3200" dirty="0"/>
          </a:p>
        </p:txBody>
      </p:sp>
      <p:sp>
        <p:nvSpPr>
          <p:cNvPr id="9" name="Google Shape;337;p36">
            <a:extLst>
              <a:ext uri="{FF2B5EF4-FFF2-40B4-BE49-F238E27FC236}">
                <a16:creationId xmlns:a16="http://schemas.microsoft.com/office/drawing/2014/main" id="{526FDEB3-6F4B-61B0-2E6F-A96D55B634F6}"/>
              </a:ext>
            </a:extLst>
          </p:cNvPr>
          <p:cNvSpPr txBox="1">
            <a:spLocks/>
          </p:cNvSpPr>
          <p:nvPr/>
        </p:nvSpPr>
        <p:spPr>
          <a:xfrm>
            <a:off x="714000" y="1217859"/>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Goal: Quick Union but Height Balanced</a:t>
            </a:r>
          </a:p>
        </p:txBody>
      </p:sp>
      <p:sp>
        <p:nvSpPr>
          <p:cNvPr id="12" name="Google Shape;337;p36">
            <a:extLst>
              <a:ext uri="{FF2B5EF4-FFF2-40B4-BE49-F238E27FC236}">
                <a16:creationId xmlns:a16="http://schemas.microsoft.com/office/drawing/2014/main" id="{C106E8CD-7BF7-4B4A-8B7C-C3C31C2C2C2D}"/>
              </a:ext>
            </a:extLst>
          </p:cNvPr>
          <p:cNvSpPr txBox="1">
            <a:spLocks/>
          </p:cNvSpPr>
          <p:nvPr/>
        </p:nvSpPr>
        <p:spPr>
          <a:xfrm>
            <a:off x="714000" y="2728136"/>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Key Idea: height only increases when total size doubles</a:t>
            </a:r>
          </a:p>
        </p:txBody>
      </p:sp>
      <p:sp>
        <p:nvSpPr>
          <p:cNvPr id="7" name="Google Shape;337;p36">
            <a:extLst>
              <a:ext uri="{FF2B5EF4-FFF2-40B4-BE49-F238E27FC236}">
                <a16:creationId xmlns:a16="http://schemas.microsoft.com/office/drawing/2014/main" id="{FC920FA3-D5B1-45DB-B079-3650ADA01491}"/>
              </a:ext>
            </a:extLst>
          </p:cNvPr>
          <p:cNvSpPr txBox="1">
            <a:spLocks/>
          </p:cNvSpPr>
          <p:nvPr/>
        </p:nvSpPr>
        <p:spPr>
          <a:xfrm>
            <a:off x="714000" y="3348345"/>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Runtime: O(log n) for both union and find</a:t>
            </a:r>
          </a:p>
        </p:txBody>
      </p:sp>
      <p:sp>
        <p:nvSpPr>
          <p:cNvPr id="2" name="Google Shape;337;p36">
            <a:extLst>
              <a:ext uri="{FF2B5EF4-FFF2-40B4-BE49-F238E27FC236}">
                <a16:creationId xmlns:a16="http://schemas.microsoft.com/office/drawing/2014/main" id="{B1FA92C7-8ABD-AB85-99E6-3DAAE3AE5DA3}"/>
              </a:ext>
            </a:extLst>
          </p:cNvPr>
          <p:cNvSpPr txBox="1">
            <a:spLocks/>
          </p:cNvSpPr>
          <p:nvPr/>
        </p:nvSpPr>
        <p:spPr>
          <a:xfrm>
            <a:off x="714000" y="1842536"/>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Merge the component with less elements to the component with more elements</a:t>
            </a:r>
          </a:p>
        </p:txBody>
      </p:sp>
    </p:spTree>
    <p:extLst>
      <p:ext uri="{BB962C8B-B14F-4D97-AF65-F5344CB8AC3E}">
        <p14:creationId xmlns:p14="http://schemas.microsoft.com/office/powerpoint/2010/main" val="555071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3A728B-C911-FC40-DCBA-F9B210E931FC}"/>
              </a:ext>
            </a:extLst>
          </p:cNvPr>
          <p:cNvSpPr>
            <a:spLocks noGrp="1"/>
          </p:cNvSpPr>
          <p:nvPr>
            <p:ph type="sldNum" idx="12"/>
          </p:nvPr>
        </p:nvSpPr>
        <p:spPr/>
        <p:txBody>
          <a:bodyPr>
            <a:normAutofit fontScale="92500" lnSpcReduction="10000"/>
          </a:bodyPr>
          <a:lstStyle/>
          <a:p>
            <a:pPr marL="0" lvl="0" indent="0" algn="ctr" rtl="0">
              <a:spcBef>
                <a:spcPts val="0"/>
              </a:spcBef>
              <a:spcAft>
                <a:spcPts val="0"/>
              </a:spcAft>
              <a:buNone/>
            </a:pPr>
            <a:fld id="{00000000-1234-1234-1234-123412341234}" type="slidenum">
              <a:rPr lang="en" smtClean="0"/>
              <a:t>25</a:t>
            </a:fld>
            <a:endParaRPr lang="en"/>
          </a:p>
        </p:txBody>
      </p:sp>
      <p:sp>
        <p:nvSpPr>
          <p:cNvPr id="8" name="Title 7">
            <a:extLst>
              <a:ext uri="{FF2B5EF4-FFF2-40B4-BE49-F238E27FC236}">
                <a16:creationId xmlns:a16="http://schemas.microsoft.com/office/drawing/2014/main" id="{7C28AF71-785A-16DF-B729-4A1048588926}"/>
              </a:ext>
            </a:extLst>
          </p:cNvPr>
          <p:cNvSpPr>
            <a:spLocks noGrp="1"/>
          </p:cNvSpPr>
          <p:nvPr>
            <p:ph type="title"/>
          </p:nvPr>
        </p:nvSpPr>
        <p:spPr/>
        <p:txBody>
          <a:bodyPr/>
          <a:lstStyle/>
          <a:p>
            <a:r>
              <a:rPr lang="en-US" sz="3200" dirty="0"/>
              <a:t>Path Compression</a:t>
            </a:r>
            <a:endParaRPr lang="en-SG" sz="3200" dirty="0"/>
          </a:p>
        </p:txBody>
      </p:sp>
      <p:sp>
        <p:nvSpPr>
          <p:cNvPr id="9" name="Google Shape;337;p36">
            <a:extLst>
              <a:ext uri="{FF2B5EF4-FFF2-40B4-BE49-F238E27FC236}">
                <a16:creationId xmlns:a16="http://schemas.microsoft.com/office/drawing/2014/main" id="{526FDEB3-6F4B-61B0-2E6F-A96D55B634F6}"/>
              </a:ext>
            </a:extLst>
          </p:cNvPr>
          <p:cNvSpPr txBox="1">
            <a:spLocks/>
          </p:cNvSpPr>
          <p:nvPr/>
        </p:nvSpPr>
        <p:spPr>
          <a:xfrm>
            <a:off x="714000" y="1217859"/>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Goal: Reduce Height</a:t>
            </a:r>
          </a:p>
        </p:txBody>
      </p:sp>
      <p:sp>
        <p:nvSpPr>
          <p:cNvPr id="29" name="Google Shape;337;p36">
            <a:extLst>
              <a:ext uri="{FF2B5EF4-FFF2-40B4-BE49-F238E27FC236}">
                <a16:creationId xmlns:a16="http://schemas.microsoft.com/office/drawing/2014/main" id="{D8F7623A-014B-4977-B33E-C4DB97DE833A}"/>
              </a:ext>
            </a:extLst>
          </p:cNvPr>
          <p:cNvSpPr txBox="1">
            <a:spLocks/>
          </p:cNvSpPr>
          <p:nvPr/>
        </p:nvSpPr>
        <p:spPr>
          <a:xfrm>
            <a:off x="714000" y="1875877"/>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During Find, connect each parent directly to root</a:t>
            </a:r>
          </a:p>
        </p:txBody>
      </p:sp>
    </p:spTree>
    <p:extLst>
      <p:ext uri="{BB962C8B-B14F-4D97-AF65-F5344CB8AC3E}">
        <p14:creationId xmlns:p14="http://schemas.microsoft.com/office/powerpoint/2010/main" val="2974634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3A728B-C911-FC40-DCBA-F9B210E931FC}"/>
              </a:ext>
            </a:extLst>
          </p:cNvPr>
          <p:cNvSpPr>
            <a:spLocks noGrp="1"/>
          </p:cNvSpPr>
          <p:nvPr>
            <p:ph type="sldNum" idx="12"/>
          </p:nvPr>
        </p:nvSpPr>
        <p:spPr/>
        <p:txBody>
          <a:bodyPr>
            <a:normAutofit fontScale="92500" lnSpcReduction="10000"/>
          </a:bodyPr>
          <a:lstStyle/>
          <a:p>
            <a:pPr marL="0" lvl="0" indent="0" algn="ctr" rtl="0">
              <a:spcBef>
                <a:spcPts val="0"/>
              </a:spcBef>
              <a:spcAft>
                <a:spcPts val="0"/>
              </a:spcAft>
              <a:buNone/>
            </a:pPr>
            <a:fld id="{00000000-1234-1234-1234-123412341234}" type="slidenum">
              <a:rPr lang="en" smtClean="0"/>
              <a:t>26</a:t>
            </a:fld>
            <a:endParaRPr lang="en"/>
          </a:p>
        </p:txBody>
      </p:sp>
      <p:pic>
        <p:nvPicPr>
          <p:cNvPr id="6" name="Picture 5">
            <a:extLst>
              <a:ext uri="{FF2B5EF4-FFF2-40B4-BE49-F238E27FC236}">
                <a16:creationId xmlns:a16="http://schemas.microsoft.com/office/drawing/2014/main" id="{5BDB8C17-FE0C-4734-9D7F-15E6A963E5AA}"/>
              </a:ext>
            </a:extLst>
          </p:cNvPr>
          <p:cNvPicPr>
            <a:picLocks noChangeAspect="1"/>
          </p:cNvPicPr>
          <p:nvPr/>
        </p:nvPicPr>
        <p:blipFill>
          <a:blip r:embed="rId2"/>
          <a:stretch>
            <a:fillRect/>
          </a:stretch>
        </p:blipFill>
        <p:spPr>
          <a:xfrm>
            <a:off x="1652563" y="609307"/>
            <a:ext cx="5838874" cy="3924886"/>
          </a:xfrm>
          <a:prstGeom prst="rect">
            <a:avLst/>
          </a:prstGeom>
        </p:spPr>
      </p:pic>
    </p:spTree>
    <p:extLst>
      <p:ext uri="{BB962C8B-B14F-4D97-AF65-F5344CB8AC3E}">
        <p14:creationId xmlns:p14="http://schemas.microsoft.com/office/powerpoint/2010/main" val="1855226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27</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6846746" cy="646331"/>
          </a:xfrm>
          <a:prstGeom prst="rect">
            <a:avLst/>
          </a:prstGeom>
          <a:noFill/>
        </p:spPr>
        <p:txBody>
          <a:bodyPr wrap="none" rtlCol="0">
            <a:spAutoFit/>
          </a:bodyPr>
          <a:lstStyle/>
          <a:p>
            <a:r>
              <a:rPr lang="en-US" sz="1800" dirty="0">
                <a:solidFill>
                  <a:schemeClr val="bg1"/>
                </a:solidFill>
                <a:latin typeface="Montserrat SemiBold" pitchFamily="2" charset="0"/>
              </a:rPr>
              <a:t>Can you use the cycle and cut property of to determine </a:t>
            </a:r>
          </a:p>
          <a:p>
            <a:r>
              <a:rPr lang="en-US" sz="1800" dirty="0">
                <a:solidFill>
                  <a:schemeClr val="bg1"/>
                </a:solidFill>
                <a:latin typeface="Montserrat SemiBold" pitchFamily="2" charset="0"/>
              </a:rPr>
              <a:t>which edges must be in the MST?</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2284598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28</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1996059" cy="369332"/>
          </a:xfrm>
          <a:prstGeom prst="rect">
            <a:avLst/>
          </a:prstGeom>
          <a:noFill/>
        </p:spPr>
        <p:txBody>
          <a:bodyPr wrap="none" rtlCol="0">
            <a:spAutoFit/>
          </a:bodyPr>
          <a:lstStyle/>
          <a:p>
            <a:r>
              <a:rPr lang="en-US" sz="1800" dirty="0">
                <a:solidFill>
                  <a:schemeClr val="bg1"/>
                </a:solidFill>
                <a:latin typeface="Montserrat SemiBold" pitchFamily="2" charset="0"/>
              </a:rPr>
              <a:t>Cycle Property:</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3511568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29</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2046389" cy="369332"/>
          </a:xfrm>
          <a:prstGeom prst="rect">
            <a:avLst/>
          </a:prstGeom>
          <a:noFill/>
        </p:spPr>
        <p:txBody>
          <a:bodyPr wrap="square" rtlCol="0">
            <a:spAutoFit/>
          </a:bodyPr>
          <a:lstStyle/>
          <a:p>
            <a:r>
              <a:rPr lang="en-US" sz="1800" dirty="0">
                <a:solidFill>
                  <a:schemeClr val="bg1"/>
                </a:solidFill>
                <a:latin typeface="Montserrat SemiBold" pitchFamily="2" charset="0"/>
              </a:rPr>
              <a:t>Cycle Property:</a:t>
            </a:r>
            <a:endParaRPr lang="en-SG" sz="1800" dirty="0">
              <a:solidFill>
                <a:schemeClr val="bg1"/>
              </a:solidFill>
              <a:latin typeface="Montserrat SemiBold" pitchFamily="2" charset="0"/>
            </a:endParaRPr>
          </a:p>
        </p:txBody>
      </p:sp>
      <p:sp>
        <p:nvSpPr>
          <p:cNvPr id="3" name="TextBox 2">
            <a:extLst>
              <a:ext uri="{FF2B5EF4-FFF2-40B4-BE49-F238E27FC236}">
                <a16:creationId xmlns:a16="http://schemas.microsoft.com/office/drawing/2014/main" id="{A4FDF13E-9C6D-85D3-C707-9F7D8A263AFF}"/>
              </a:ext>
            </a:extLst>
          </p:cNvPr>
          <p:cNvSpPr txBox="1"/>
          <p:nvPr/>
        </p:nvSpPr>
        <p:spPr>
          <a:xfrm>
            <a:off x="2730442" y="1259620"/>
            <a:ext cx="3492614" cy="369332"/>
          </a:xfrm>
          <a:prstGeom prst="rect">
            <a:avLst/>
          </a:prstGeom>
          <a:noFill/>
        </p:spPr>
        <p:txBody>
          <a:bodyPr wrap="square" rtlCol="0">
            <a:spAutoFit/>
          </a:bodyPr>
          <a:lstStyle/>
          <a:p>
            <a:r>
              <a:rPr lang="en-US" sz="1800" dirty="0">
                <a:solidFill>
                  <a:schemeClr val="bg1"/>
                </a:solidFill>
                <a:latin typeface="Montserrat SemiBold" pitchFamily="2" charset="0"/>
              </a:rPr>
              <a:t>Inspect cycle A-C-E</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1468816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9" name="Google Shape;379;p39"/>
          <p:cNvSpPr txBox="1">
            <a:spLocks noGrp="1"/>
          </p:cNvSpPr>
          <p:nvPr>
            <p:ph type="title"/>
          </p:nvPr>
        </p:nvSpPr>
        <p:spPr>
          <a:xfrm>
            <a:off x="1544026" y="1762715"/>
            <a:ext cx="6055398" cy="91536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solidFill>
                  <a:schemeClr val="lt1"/>
                </a:solidFill>
              </a:rPr>
              <a:t>Quick Recap!</a:t>
            </a:r>
            <a:endParaRPr sz="4800" dirty="0">
              <a:solidFill>
                <a:schemeClr val="lt1"/>
              </a:solidFill>
            </a:endParaRPr>
          </a:p>
        </p:txBody>
      </p:sp>
      <p:sp>
        <p:nvSpPr>
          <p:cNvPr id="380" name="Google Shape;380;p39"/>
          <p:cNvSpPr txBox="1">
            <a:spLocks noGrp="1"/>
          </p:cNvSpPr>
          <p:nvPr>
            <p:ph type="subTitle" idx="1"/>
          </p:nvPr>
        </p:nvSpPr>
        <p:spPr>
          <a:xfrm>
            <a:off x="1928225" y="2804815"/>
            <a:ext cx="5286999" cy="4700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i="1" dirty="0"/>
              <a:t>Union Find + Weighted Union + Path Compression</a:t>
            </a:r>
            <a:endParaRPr sz="2000" i="1" dirty="0"/>
          </a:p>
        </p:txBody>
      </p:sp>
      <p:sp>
        <p:nvSpPr>
          <p:cNvPr id="382" name="Google Shape;382;p39"/>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3490720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30</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tx1">
                    <a:lumMod val="75000"/>
                    <a:lumOff val="25000"/>
                  </a:schemeClr>
                </a:solidFill>
                <a:latin typeface="Montserrat SemiBold" pitchFamily="2" charset="0"/>
              </a:rPr>
              <a:t>4</a:t>
            </a:r>
            <a:endParaRPr lang="en-SG" sz="1800" dirty="0">
              <a:solidFill>
                <a:schemeClr val="tx1">
                  <a:lumMod val="75000"/>
                  <a:lumOff val="25000"/>
                </a:schemeClr>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2046389" cy="369332"/>
          </a:xfrm>
          <a:prstGeom prst="rect">
            <a:avLst/>
          </a:prstGeom>
          <a:noFill/>
        </p:spPr>
        <p:txBody>
          <a:bodyPr wrap="square" rtlCol="0">
            <a:spAutoFit/>
          </a:bodyPr>
          <a:lstStyle/>
          <a:p>
            <a:r>
              <a:rPr lang="en-US" sz="1800" dirty="0">
                <a:solidFill>
                  <a:schemeClr val="bg1"/>
                </a:solidFill>
                <a:latin typeface="Montserrat SemiBold" pitchFamily="2" charset="0"/>
              </a:rPr>
              <a:t>Cycle Property:</a:t>
            </a:r>
            <a:endParaRPr lang="en-SG" sz="1800" dirty="0">
              <a:solidFill>
                <a:schemeClr val="bg1"/>
              </a:solidFill>
              <a:latin typeface="Montserrat SemiBold" pitchFamily="2" charset="0"/>
            </a:endParaRPr>
          </a:p>
        </p:txBody>
      </p:sp>
      <p:sp>
        <p:nvSpPr>
          <p:cNvPr id="3" name="TextBox 2">
            <a:extLst>
              <a:ext uri="{FF2B5EF4-FFF2-40B4-BE49-F238E27FC236}">
                <a16:creationId xmlns:a16="http://schemas.microsoft.com/office/drawing/2014/main" id="{A4FDF13E-9C6D-85D3-C707-9F7D8A263AFF}"/>
              </a:ext>
            </a:extLst>
          </p:cNvPr>
          <p:cNvSpPr txBox="1"/>
          <p:nvPr/>
        </p:nvSpPr>
        <p:spPr>
          <a:xfrm>
            <a:off x="2730442"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Max weight won’t be at MST, remove edge 4</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2642948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31</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tx1">
                    <a:lumMod val="75000"/>
                    <a:lumOff val="25000"/>
                  </a:schemeClr>
                </a:solidFill>
                <a:latin typeface="Montserrat SemiBold" pitchFamily="2" charset="0"/>
              </a:rPr>
              <a:t>4</a:t>
            </a:r>
            <a:endParaRPr lang="en-SG" sz="1800" dirty="0">
              <a:solidFill>
                <a:schemeClr val="tx1">
                  <a:lumMod val="75000"/>
                  <a:lumOff val="25000"/>
                </a:schemeClr>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2046389" cy="369332"/>
          </a:xfrm>
          <a:prstGeom prst="rect">
            <a:avLst/>
          </a:prstGeom>
          <a:noFill/>
        </p:spPr>
        <p:txBody>
          <a:bodyPr wrap="square" rtlCol="0">
            <a:spAutoFit/>
          </a:bodyPr>
          <a:lstStyle/>
          <a:p>
            <a:r>
              <a:rPr lang="en-US" sz="1800" dirty="0">
                <a:solidFill>
                  <a:schemeClr val="bg1"/>
                </a:solidFill>
                <a:latin typeface="Montserrat SemiBold" pitchFamily="2" charset="0"/>
              </a:rPr>
              <a:t>Cycle Property:</a:t>
            </a:r>
            <a:endParaRPr lang="en-SG" sz="1800" dirty="0">
              <a:solidFill>
                <a:schemeClr val="bg1"/>
              </a:solidFill>
              <a:latin typeface="Montserrat SemiBold" pitchFamily="2" charset="0"/>
            </a:endParaRPr>
          </a:p>
        </p:txBody>
      </p:sp>
      <p:sp>
        <p:nvSpPr>
          <p:cNvPr id="3" name="TextBox 2">
            <a:extLst>
              <a:ext uri="{FF2B5EF4-FFF2-40B4-BE49-F238E27FC236}">
                <a16:creationId xmlns:a16="http://schemas.microsoft.com/office/drawing/2014/main" id="{A4FDF13E-9C6D-85D3-C707-9F7D8A263AFF}"/>
              </a:ext>
            </a:extLst>
          </p:cNvPr>
          <p:cNvSpPr txBox="1"/>
          <p:nvPr/>
        </p:nvSpPr>
        <p:spPr>
          <a:xfrm>
            <a:off x="2730442"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Inspect cycle E-C-D-F</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828624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32</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tx1">
                    <a:lumMod val="75000"/>
                    <a:lumOff val="25000"/>
                  </a:schemeClr>
                </a:solidFill>
                <a:latin typeface="Montserrat SemiBold" pitchFamily="2" charset="0"/>
              </a:rPr>
              <a:t>5</a:t>
            </a:r>
            <a:endParaRPr lang="en-SG" sz="1800" dirty="0">
              <a:solidFill>
                <a:schemeClr val="tx1">
                  <a:lumMod val="75000"/>
                  <a:lumOff val="25000"/>
                </a:schemeClr>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tx1">
                    <a:lumMod val="75000"/>
                    <a:lumOff val="25000"/>
                  </a:schemeClr>
                </a:solidFill>
                <a:latin typeface="Montserrat SemiBold" pitchFamily="2" charset="0"/>
              </a:rPr>
              <a:t>4</a:t>
            </a:r>
            <a:endParaRPr lang="en-SG" sz="1800" dirty="0">
              <a:solidFill>
                <a:schemeClr val="tx1">
                  <a:lumMod val="75000"/>
                  <a:lumOff val="25000"/>
                </a:schemeClr>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2046389" cy="369332"/>
          </a:xfrm>
          <a:prstGeom prst="rect">
            <a:avLst/>
          </a:prstGeom>
          <a:noFill/>
        </p:spPr>
        <p:txBody>
          <a:bodyPr wrap="square" rtlCol="0">
            <a:spAutoFit/>
          </a:bodyPr>
          <a:lstStyle/>
          <a:p>
            <a:r>
              <a:rPr lang="en-US" sz="1800" dirty="0">
                <a:solidFill>
                  <a:schemeClr val="bg1"/>
                </a:solidFill>
                <a:latin typeface="Montserrat SemiBold" pitchFamily="2" charset="0"/>
              </a:rPr>
              <a:t>Cycle Property:</a:t>
            </a:r>
            <a:endParaRPr lang="en-SG" sz="1800" dirty="0">
              <a:solidFill>
                <a:schemeClr val="bg1"/>
              </a:solidFill>
              <a:latin typeface="Montserrat SemiBold" pitchFamily="2" charset="0"/>
            </a:endParaRPr>
          </a:p>
        </p:txBody>
      </p:sp>
      <p:sp>
        <p:nvSpPr>
          <p:cNvPr id="3" name="TextBox 2">
            <a:extLst>
              <a:ext uri="{FF2B5EF4-FFF2-40B4-BE49-F238E27FC236}">
                <a16:creationId xmlns:a16="http://schemas.microsoft.com/office/drawing/2014/main" id="{A4FDF13E-9C6D-85D3-C707-9F7D8A263AFF}"/>
              </a:ext>
            </a:extLst>
          </p:cNvPr>
          <p:cNvSpPr txBox="1"/>
          <p:nvPr/>
        </p:nvSpPr>
        <p:spPr>
          <a:xfrm>
            <a:off x="2730442"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Max weight won’t be in MST, remove E-F </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366100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33</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tx1">
                    <a:lumMod val="75000"/>
                    <a:lumOff val="25000"/>
                  </a:schemeClr>
                </a:solidFill>
                <a:latin typeface="Montserrat SemiBold" pitchFamily="2" charset="0"/>
              </a:rPr>
              <a:t>5</a:t>
            </a:r>
            <a:endParaRPr lang="en-SG" sz="1800" dirty="0">
              <a:solidFill>
                <a:schemeClr val="tx1">
                  <a:lumMod val="75000"/>
                  <a:lumOff val="25000"/>
                </a:schemeClr>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tx1">
                    <a:lumMod val="75000"/>
                    <a:lumOff val="25000"/>
                  </a:schemeClr>
                </a:solidFill>
                <a:latin typeface="Montserrat SemiBold" pitchFamily="2" charset="0"/>
              </a:rPr>
              <a:t>4</a:t>
            </a:r>
            <a:endParaRPr lang="en-SG" sz="1800" dirty="0">
              <a:solidFill>
                <a:schemeClr val="tx1">
                  <a:lumMod val="75000"/>
                  <a:lumOff val="25000"/>
                </a:schemeClr>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2046389" cy="369332"/>
          </a:xfrm>
          <a:prstGeom prst="rect">
            <a:avLst/>
          </a:prstGeom>
          <a:noFill/>
        </p:spPr>
        <p:txBody>
          <a:bodyPr wrap="square" rtlCol="0">
            <a:spAutoFit/>
          </a:bodyPr>
          <a:lstStyle/>
          <a:p>
            <a:r>
              <a:rPr lang="en-US" sz="1800" dirty="0">
                <a:solidFill>
                  <a:schemeClr val="bg1"/>
                </a:solidFill>
                <a:latin typeface="Montserrat SemiBold" pitchFamily="2" charset="0"/>
              </a:rPr>
              <a:t>Cycle Property:</a:t>
            </a:r>
            <a:endParaRPr lang="en-SG" sz="1800" dirty="0">
              <a:solidFill>
                <a:schemeClr val="bg1"/>
              </a:solidFill>
              <a:latin typeface="Montserrat SemiBold" pitchFamily="2" charset="0"/>
            </a:endParaRPr>
          </a:p>
        </p:txBody>
      </p:sp>
      <p:sp>
        <p:nvSpPr>
          <p:cNvPr id="3" name="TextBox 2">
            <a:extLst>
              <a:ext uri="{FF2B5EF4-FFF2-40B4-BE49-F238E27FC236}">
                <a16:creationId xmlns:a16="http://schemas.microsoft.com/office/drawing/2014/main" id="{A4FDF13E-9C6D-85D3-C707-9F7D8A263AFF}"/>
              </a:ext>
            </a:extLst>
          </p:cNvPr>
          <p:cNvSpPr txBox="1"/>
          <p:nvPr/>
        </p:nvSpPr>
        <p:spPr>
          <a:xfrm>
            <a:off x="2730442"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Inspect cycle D-F-G</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3137788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34</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tx1">
                    <a:lumMod val="75000"/>
                    <a:lumOff val="25000"/>
                  </a:schemeClr>
                </a:solidFill>
                <a:latin typeface="Montserrat SemiBold" pitchFamily="2" charset="0"/>
              </a:rPr>
              <a:t>5</a:t>
            </a:r>
            <a:endParaRPr lang="en-SG" sz="1800" dirty="0">
              <a:solidFill>
                <a:schemeClr val="tx1">
                  <a:lumMod val="75000"/>
                  <a:lumOff val="25000"/>
                </a:schemeClr>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tx1">
                    <a:lumMod val="75000"/>
                    <a:lumOff val="25000"/>
                  </a:schemeClr>
                </a:solidFill>
                <a:latin typeface="Montserrat SemiBold" pitchFamily="2" charset="0"/>
              </a:rPr>
              <a:t>4</a:t>
            </a:r>
            <a:endParaRPr lang="en-SG" sz="1800" dirty="0">
              <a:solidFill>
                <a:schemeClr val="tx1">
                  <a:lumMod val="75000"/>
                  <a:lumOff val="25000"/>
                </a:schemeClr>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tx1">
                    <a:lumMod val="75000"/>
                    <a:lumOff val="25000"/>
                  </a:schemeClr>
                </a:solidFill>
                <a:latin typeface="Montserrat SemiBold" pitchFamily="2" charset="0"/>
              </a:rPr>
              <a:t>4</a:t>
            </a:r>
            <a:endParaRPr lang="en-SG" sz="1800" dirty="0">
              <a:solidFill>
                <a:schemeClr val="tx1">
                  <a:lumMod val="75000"/>
                  <a:lumOff val="25000"/>
                </a:schemeClr>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2046389" cy="369332"/>
          </a:xfrm>
          <a:prstGeom prst="rect">
            <a:avLst/>
          </a:prstGeom>
          <a:noFill/>
        </p:spPr>
        <p:txBody>
          <a:bodyPr wrap="square" rtlCol="0">
            <a:spAutoFit/>
          </a:bodyPr>
          <a:lstStyle/>
          <a:p>
            <a:r>
              <a:rPr lang="en-US" sz="1800" dirty="0">
                <a:solidFill>
                  <a:schemeClr val="bg1"/>
                </a:solidFill>
                <a:latin typeface="Montserrat SemiBold" pitchFamily="2" charset="0"/>
              </a:rPr>
              <a:t>Cycle Property:</a:t>
            </a:r>
            <a:endParaRPr lang="en-SG" sz="1800" dirty="0">
              <a:solidFill>
                <a:schemeClr val="bg1"/>
              </a:solidFill>
              <a:latin typeface="Montserrat SemiBold" pitchFamily="2" charset="0"/>
            </a:endParaRPr>
          </a:p>
        </p:txBody>
      </p:sp>
      <p:sp>
        <p:nvSpPr>
          <p:cNvPr id="3" name="TextBox 2">
            <a:extLst>
              <a:ext uri="{FF2B5EF4-FFF2-40B4-BE49-F238E27FC236}">
                <a16:creationId xmlns:a16="http://schemas.microsoft.com/office/drawing/2014/main" id="{A4FDF13E-9C6D-85D3-C707-9F7D8A263AFF}"/>
              </a:ext>
            </a:extLst>
          </p:cNvPr>
          <p:cNvSpPr txBox="1"/>
          <p:nvPr/>
        </p:nvSpPr>
        <p:spPr>
          <a:xfrm>
            <a:off x="2730442"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Max weight won’t be in MST, remove D-F</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2469020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35</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tx1">
                    <a:lumMod val="75000"/>
                    <a:lumOff val="25000"/>
                  </a:schemeClr>
                </a:solidFill>
                <a:latin typeface="Montserrat SemiBold" pitchFamily="2" charset="0"/>
              </a:rPr>
              <a:t>5</a:t>
            </a:r>
            <a:endParaRPr lang="en-SG" sz="1800" dirty="0">
              <a:solidFill>
                <a:schemeClr val="tx1">
                  <a:lumMod val="75000"/>
                  <a:lumOff val="25000"/>
                </a:schemeClr>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tx1">
                    <a:lumMod val="75000"/>
                    <a:lumOff val="25000"/>
                  </a:schemeClr>
                </a:solidFill>
                <a:latin typeface="Montserrat SemiBold" pitchFamily="2" charset="0"/>
              </a:rPr>
              <a:t>4</a:t>
            </a:r>
            <a:endParaRPr lang="en-SG" sz="1800" dirty="0">
              <a:solidFill>
                <a:schemeClr val="tx1">
                  <a:lumMod val="75000"/>
                  <a:lumOff val="25000"/>
                </a:schemeClr>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tx1">
                    <a:lumMod val="75000"/>
                    <a:lumOff val="25000"/>
                  </a:schemeClr>
                </a:solidFill>
                <a:latin typeface="Montserrat SemiBold" pitchFamily="2" charset="0"/>
              </a:rPr>
              <a:t>4</a:t>
            </a:r>
            <a:endParaRPr lang="en-SG" sz="1800" dirty="0">
              <a:solidFill>
                <a:schemeClr val="tx1">
                  <a:lumMod val="75000"/>
                  <a:lumOff val="25000"/>
                </a:schemeClr>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2046389" cy="369332"/>
          </a:xfrm>
          <a:prstGeom prst="rect">
            <a:avLst/>
          </a:prstGeom>
          <a:noFill/>
        </p:spPr>
        <p:txBody>
          <a:bodyPr wrap="square" rtlCol="0">
            <a:spAutoFit/>
          </a:bodyPr>
          <a:lstStyle/>
          <a:p>
            <a:r>
              <a:rPr lang="en-US" sz="1800" dirty="0">
                <a:solidFill>
                  <a:schemeClr val="bg1"/>
                </a:solidFill>
                <a:latin typeface="Montserrat SemiBold" pitchFamily="2" charset="0"/>
              </a:rPr>
              <a:t>Cycle Property:</a:t>
            </a:r>
            <a:endParaRPr lang="en-SG" sz="1800" dirty="0">
              <a:solidFill>
                <a:schemeClr val="bg1"/>
              </a:solidFill>
              <a:latin typeface="Montserrat SemiBold" pitchFamily="2" charset="0"/>
            </a:endParaRPr>
          </a:p>
        </p:txBody>
      </p:sp>
      <p:sp>
        <p:nvSpPr>
          <p:cNvPr id="3" name="TextBox 2">
            <a:extLst>
              <a:ext uri="{FF2B5EF4-FFF2-40B4-BE49-F238E27FC236}">
                <a16:creationId xmlns:a16="http://schemas.microsoft.com/office/drawing/2014/main" id="{A4FDF13E-9C6D-85D3-C707-9F7D8A263AFF}"/>
              </a:ext>
            </a:extLst>
          </p:cNvPr>
          <p:cNvSpPr txBox="1"/>
          <p:nvPr/>
        </p:nvSpPr>
        <p:spPr>
          <a:xfrm>
            <a:off x="2730442"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Inspect cycle A-B-D-C-E</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3840905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36</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tx1">
                    <a:lumMod val="75000"/>
                    <a:lumOff val="25000"/>
                  </a:schemeClr>
                </a:solidFill>
                <a:latin typeface="Montserrat SemiBold" pitchFamily="2" charset="0"/>
              </a:rPr>
              <a:t>5</a:t>
            </a:r>
            <a:endParaRPr lang="en-SG" sz="1800" dirty="0">
              <a:solidFill>
                <a:schemeClr val="tx1">
                  <a:lumMod val="75000"/>
                  <a:lumOff val="25000"/>
                </a:schemeClr>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tx1">
                    <a:lumMod val="75000"/>
                    <a:lumOff val="25000"/>
                  </a:schemeClr>
                </a:solidFill>
                <a:latin typeface="Montserrat SemiBold" pitchFamily="2" charset="0"/>
              </a:rPr>
              <a:t>4</a:t>
            </a:r>
            <a:endParaRPr lang="en-SG" sz="1800" dirty="0">
              <a:solidFill>
                <a:schemeClr val="tx1">
                  <a:lumMod val="75000"/>
                  <a:lumOff val="25000"/>
                </a:schemeClr>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tx1">
                    <a:lumMod val="75000"/>
                    <a:lumOff val="25000"/>
                  </a:schemeClr>
                </a:solidFill>
                <a:latin typeface="Montserrat SemiBold" pitchFamily="2" charset="0"/>
              </a:rPr>
              <a:t>4</a:t>
            </a:r>
            <a:endParaRPr lang="en-SG" sz="1800" dirty="0">
              <a:solidFill>
                <a:schemeClr val="tx1">
                  <a:lumMod val="75000"/>
                  <a:lumOff val="25000"/>
                </a:schemeClr>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2046389" cy="369332"/>
          </a:xfrm>
          <a:prstGeom prst="rect">
            <a:avLst/>
          </a:prstGeom>
          <a:noFill/>
        </p:spPr>
        <p:txBody>
          <a:bodyPr wrap="square" rtlCol="0">
            <a:spAutoFit/>
          </a:bodyPr>
          <a:lstStyle/>
          <a:p>
            <a:r>
              <a:rPr lang="en-US" sz="1800" dirty="0">
                <a:solidFill>
                  <a:schemeClr val="bg1"/>
                </a:solidFill>
                <a:latin typeface="Montserrat SemiBold" pitchFamily="2" charset="0"/>
              </a:rPr>
              <a:t>Cycle Property:</a:t>
            </a:r>
            <a:endParaRPr lang="en-SG" sz="1800" dirty="0">
              <a:solidFill>
                <a:schemeClr val="bg1"/>
              </a:solidFill>
              <a:latin typeface="Montserrat SemiBold" pitchFamily="2" charset="0"/>
            </a:endParaRPr>
          </a:p>
        </p:txBody>
      </p:sp>
      <p:sp>
        <p:nvSpPr>
          <p:cNvPr id="3" name="TextBox 2">
            <a:extLst>
              <a:ext uri="{FF2B5EF4-FFF2-40B4-BE49-F238E27FC236}">
                <a16:creationId xmlns:a16="http://schemas.microsoft.com/office/drawing/2014/main" id="{A4FDF13E-9C6D-85D3-C707-9F7D8A263AFF}"/>
              </a:ext>
            </a:extLst>
          </p:cNvPr>
          <p:cNvSpPr txBox="1"/>
          <p:nvPr/>
        </p:nvSpPr>
        <p:spPr>
          <a:xfrm>
            <a:off x="2730442"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Max weight won’t be in cycle</a:t>
            </a:r>
          </a:p>
        </p:txBody>
      </p:sp>
    </p:spTree>
    <p:extLst>
      <p:ext uri="{BB962C8B-B14F-4D97-AF65-F5344CB8AC3E}">
        <p14:creationId xmlns:p14="http://schemas.microsoft.com/office/powerpoint/2010/main" val="4219609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37</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tx1">
                    <a:lumMod val="75000"/>
                    <a:lumOff val="25000"/>
                  </a:schemeClr>
                </a:solidFill>
                <a:latin typeface="Montserrat SemiBold" pitchFamily="2" charset="0"/>
              </a:rPr>
              <a:t>5</a:t>
            </a:r>
            <a:endParaRPr lang="en-SG" sz="1800" dirty="0">
              <a:solidFill>
                <a:schemeClr val="tx1">
                  <a:lumMod val="75000"/>
                  <a:lumOff val="25000"/>
                </a:schemeClr>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tx1">
                    <a:lumMod val="75000"/>
                    <a:lumOff val="25000"/>
                  </a:schemeClr>
                </a:solidFill>
                <a:latin typeface="Montserrat SemiBold" pitchFamily="2" charset="0"/>
              </a:rPr>
              <a:t>4</a:t>
            </a:r>
            <a:endParaRPr lang="en-SG" sz="1800" dirty="0">
              <a:solidFill>
                <a:schemeClr val="tx1">
                  <a:lumMod val="75000"/>
                  <a:lumOff val="25000"/>
                </a:schemeClr>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tx1">
                    <a:lumMod val="75000"/>
                    <a:lumOff val="25000"/>
                  </a:schemeClr>
                </a:solidFill>
                <a:latin typeface="Montserrat SemiBold" pitchFamily="2" charset="0"/>
              </a:rPr>
              <a:t>4</a:t>
            </a:r>
            <a:endParaRPr lang="en-SG" sz="1800" dirty="0">
              <a:solidFill>
                <a:schemeClr val="tx1">
                  <a:lumMod val="75000"/>
                  <a:lumOff val="25000"/>
                </a:schemeClr>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2046389" cy="369332"/>
          </a:xfrm>
          <a:prstGeom prst="rect">
            <a:avLst/>
          </a:prstGeom>
          <a:noFill/>
        </p:spPr>
        <p:txBody>
          <a:bodyPr wrap="square" rtlCol="0">
            <a:spAutoFit/>
          </a:bodyPr>
          <a:lstStyle/>
          <a:p>
            <a:r>
              <a:rPr lang="en-US" sz="1800" dirty="0">
                <a:solidFill>
                  <a:schemeClr val="bg1"/>
                </a:solidFill>
                <a:latin typeface="Montserrat SemiBold" pitchFamily="2" charset="0"/>
              </a:rPr>
              <a:t>Cycle Property:</a:t>
            </a:r>
            <a:endParaRPr lang="en-SG" sz="1800" dirty="0">
              <a:solidFill>
                <a:schemeClr val="bg1"/>
              </a:solidFill>
              <a:latin typeface="Montserrat SemiBold" pitchFamily="2" charset="0"/>
            </a:endParaRPr>
          </a:p>
        </p:txBody>
      </p:sp>
      <p:sp>
        <p:nvSpPr>
          <p:cNvPr id="3" name="TextBox 2">
            <a:extLst>
              <a:ext uri="{FF2B5EF4-FFF2-40B4-BE49-F238E27FC236}">
                <a16:creationId xmlns:a16="http://schemas.microsoft.com/office/drawing/2014/main" id="{A4FDF13E-9C6D-85D3-C707-9F7D8A263AFF}"/>
              </a:ext>
            </a:extLst>
          </p:cNvPr>
          <p:cNvSpPr txBox="1"/>
          <p:nvPr/>
        </p:nvSpPr>
        <p:spPr>
          <a:xfrm>
            <a:off x="2730442"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Remove any edge with weight 3</a:t>
            </a:r>
          </a:p>
        </p:txBody>
      </p:sp>
    </p:spTree>
    <p:extLst>
      <p:ext uri="{BB962C8B-B14F-4D97-AF65-F5344CB8AC3E}">
        <p14:creationId xmlns:p14="http://schemas.microsoft.com/office/powerpoint/2010/main" val="275497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38</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tx1">
                    <a:lumMod val="75000"/>
                    <a:lumOff val="25000"/>
                  </a:schemeClr>
                </a:solidFill>
                <a:latin typeface="Montserrat SemiBold" pitchFamily="2" charset="0"/>
              </a:rPr>
              <a:t>5</a:t>
            </a:r>
            <a:endParaRPr lang="en-SG" sz="1800" dirty="0">
              <a:solidFill>
                <a:schemeClr val="tx1">
                  <a:lumMod val="75000"/>
                  <a:lumOff val="25000"/>
                </a:schemeClr>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tx1">
                    <a:lumMod val="75000"/>
                    <a:lumOff val="25000"/>
                  </a:schemeClr>
                </a:solidFill>
                <a:latin typeface="Montserrat SemiBold" pitchFamily="2" charset="0"/>
              </a:rPr>
              <a:t>3</a:t>
            </a:r>
            <a:endParaRPr lang="en-SG" sz="1800" dirty="0">
              <a:solidFill>
                <a:schemeClr val="tx1">
                  <a:lumMod val="75000"/>
                  <a:lumOff val="25000"/>
                </a:schemeClr>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tx1">
                    <a:lumMod val="75000"/>
                    <a:lumOff val="25000"/>
                  </a:schemeClr>
                </a:solidFill>
                <a:latin typeface="Montserrat SemiBold" pitchFamily="2" charset="0"/>
              </a:rPr>
              <a:t>4</a:t>
            </a:r>
            <a:endParaRPr lang="en-SG" sz="1800" dirty="0">
              <a:solidFill>
                <a:schemeClr val="tx1">
                  <a:lumMod val="75000"/>
                  <a:lumOff val="25000"/>
                </a:schemeClr>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tx1">
                    <a:lumMod val="75000"/>
                    <a:lumOff val="25000"/>
                  </a:schemeClr>
                </a:solidFill>
                <a:latin typeface="Montserrat SemiBold" pitchFamily="2" charset="0"/>
              </a:rPr>
              <a:t>4</a:t>
            </a:r>
            <a:endParaRPr lang="en-SG" sz="1800" dirty="0">
              <a:solidFill>
                <a:schemeClr val="tx1">
                  <a:lumMod val="75000"/>
                  <a:lumOff val="25000"/>
                </a:schemeClr>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5120958" cy="369332"/>
          </a:xfrm>
          <a:prstGeom prst="rect">
            <a:avLst/>
          </a:prstGeom>
          <a:noFill/>
        </p:spPr>
        <p:txBody>
          <a:bodyPr wrap="square" rtlCol="0">
            <a:spAutoFit/>
          </a:bodyPr>
          <a:lstStyle/>
          <a:p>
            <a:r>
              <a:rPr lang="en-US" sz="1800" dirty="0">
                <a:solidFill>
                  <a:schemeClr val="bg1"/>
                </a:solidFill>
                <a:latin typeface="Montserrat SemiBold" pitchFamily="2" charset="0"/>
              </a:rPr>
              <a:t>First MST – Removing A-E:</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3302794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39</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5120958" cy="369332"/>
          </a:xfrm>
          <a:prstGeom prst="rect">
            <a:avLst/>
          </a:prstGeom>
          <a:noFill/>
        </p:spPr>
        <p:txBody>
          <a:bodyPr wrap="square" rtlCol="0">
            <a:spAutoFit/>
          </a:bodyPr>
          <a:lstStyle/>
          <a:p>
            <a:r>
              <a:rPr lang="en-US" sz="1800" dirty="0">
                <a:solidFill>
                  <a:schemeClr val="bg1"/>
                </a:solidFill>
                <a:latin typeface="Montserrat SemiBold" pitchFamily="2" charset="0"/>
              </a:rPr>
              <a:t>Second MST - Removing C-D:</a:t>
            </a:r>
            <a:endParaRPr lang="en-SG" sz="1800" dirty="0">
              <a:solidFill>
                <a:schemeClr val="bg1"/>
              </a:solidFill>
              <a:latin typeface="Montserrat SemiBold" pitchFamily="2" charset="0"/>
            </a:endParaRPr>
          </a:p>
        </p:txBody>
      </p:sp>
      <p:sp>
        <p:nvSpPr>
          <p:cNvPr id="2" name="Oval 1">
            <a:extLst>
              <a:ext uri="{FF2B5EF4-FFF2-40B4-BE49-F238E27FC236}">
                <a16:creationId xmlns:a16="http://schemas.microsoft.com/office/drawing/2014/main" id="{904FFAEA-1C99-11F3-873C-9005AF7E076B}"/>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3" name="Oval 2">
            <a:extLst>
              <a:ext uri="{FF2B5EF4-FFF2-40B4-BE49-F238E27FC236}">
                <a16:creationId xmlns:a16="http://schemas.microsoft.com/office/drawing/2014/main" id="{95F8A444-88D0-55DE-DFD4-F0AA2F775DED}"/>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4" name="Oval 3">
            <a:extLst>
              <a:ext uri="{FF2B5EF4-FFF2-40B4-BE49-F238E27FC236}">
                <a16:creationId xmlns:a16="http://schemas.microsoft.com/office/drawing/2014/main" id="{4A994694-BB0A-9C2E-15EF-5CEA1EEE4682}"/>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13" name="Oval 12">
            <a:extLst>
              <a:ext uri="{FF2B5EF4-FFF2-40B4-BE49-F238E27FC236}">
                <a16:creationId xmlns:a16="http://schemas.microsoft.com/office/drawing/2014/main" id="{D52546B5-4F8D-A4AC-2086-B9F51AC458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5" name="Oval 14">
            <a:extLst>
              <a:ext uri="{FF2B5EF4-FFF2-40B4-BE49-F238E27FC236}">
                <a16:creationId xmlns:a16="http://schemas.microsoft.com/office/drawing/2014/main" id="{A061B85B-2414-7949-F2A0-00C3FDEBABAC}"/>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7" name="Oval 16">
            <a:extLst>
              <a:ext uri="{FF2B5EF4-FFF2-40B4-BE49-F238E27FC236}">
                <a16:creationId xmlns:a16="http://schemas.microsoft.com/office/drawing/2014/main" id="{E507D7C5-CD5B-D020-92D9-D98376C38CD8}"/>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9" name="Oval 18">
            <a:extLst>
              <a:ext uri="{FF2B5EF4-FFF2-40B4-BE49-F238E27FC236}">
                <a16:creationId xmlns:a16="http://schemas.microsoft.com/office/drawing/2014/main" id="{1A018FD8-B431-66E0-B353-000B9D43F630}"/>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21" name="Straight Connector 20">
            <a:extLst>
              <a:ext uri="{FF2B5EF4-FFF2-40B4-BE49-F238E27FC236}">
                <a16:creationId xmlns:a16="http://schemas.microsoft.com/office/drawing/2014/main" id="{FC20E157-BF9C-192E-F71F-91C936E980ED}"/>
              </a:ext>
            </a:extLst>
          </p:cNvPr>
          <p:cNvCxnSpPr>
            <a:stCxn id="2" idx="6"/>
            <a:endCxn id="3" idx="2"/>
          </p:cNvCxnSpPr>
          <p:nvPr/>
        </p:nvCxnSpPr>
        <p:spPr>
          <a:xfrm flipV="1">
            <a:off x="3920489" y="2301774"/>
            <a:ext cx="1181344" cy="30948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A3BFBAE-4E3F-3116-A1E3-2F0D7A067C0C}"/>
              </a:ext>
            </a:extLst>
          </p:cNvPr>
          <p:cNvCxnSpPr>
            <a:stCxn id="2" idx="5"/>
            <a:endCxn id="4" idx="1"/>
          </p:cNvCxnSpPr>
          <p:nvPr/>
        </p:nvCxnSpPr>
        <p:spPr>
          <a:xfrm>
            <a:off x="3847675" y="2787051"/>
            <a:ext cx="555576" cy="19808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F7EB362-08AA-0490-F843-8C865A2E8C31}"/>
              </a:ext>
            </a:extLst>
          </p:cNvPr>
          <p:cNvCxnSpPr>
            <a:stCxn id="4" idx="7"/>
            <a:endCxn id="3" idx="3"/>
          </p:cNvCxnSpPr>
          <p:nvPr/>
        </p:nvCxnSpPr>
        <p:spPr>
          <a:xfrm flipV="1">
            <a:off x="4754828" y="2477562"/>
            <a:ext cx="419819" cy="50757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150A773-AF10-13C0-68EF-F5A69DCC7055}"/>
              </a:ext>
            </a:extLst>
          </p:cNvPr>
          <p:cNvCxnSpPr>
            <a:cxnSpLocks/>
            <a:stCxn id="2" idx="3"/>
            <a:endCxn id="19"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5E1D72-01B0-9153-3EB4-39EC73672D2C}"/>
              </a:ext>
            </a:extLst>
          </p:cNvPr>
          <p:cNvCxnSpPr>
            <a:stCxn id="19" idx="6"/>
            <a:endCxn id="15" idx="2"/>
          </p:cNvCxnSpPr>
          <p:nvPr/>
        </p:nvCxnSpPr>
        <p:spPr>
          <a:xfrm>
            <a:off x="3558142" y="4084208"/>
            <a:ext cx="698373" cy="80011"/>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BB422EB-6012-C61E-458A-94FBAAE513B5}"/>
              </a:ext>
            </a:extLst>
          </p:cNvPr>
          <p:cNvCxnSpPr>
            <a:stCxn id="4" idx="4"/>
            <a:endCxn id="15" idx="0"/>
          </p:cNvCxnSpPr>
          <p:nvPr/>
        </p:nvCxnSpPr>
        <p:spPr>
          <a:xfrm flipH="1">
            <a:off x="4505118" y="3409531"/>
            <a:ext cx="73922" cy="506085"/>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69370C2-A5EC-559C-43E7-F84FADADA77F}"/>
              </a:ext>
            </a:extLst>
          </p:cNvPr>
          <p:cNvCxnSpPr>
            <a:stCxn id="15" idx="7"/>
            <a:endCxn id="13" idx="3"/>
          </p:cNvCxnSpPr>
          <p:nvPr/>
        </p:nvCxnSpPr>
        <p:spPr>
          <a:xfrm flipV="1">
            <a:off x="4680906" y="3269016"/>
            <a:ext cx="1126703" cy="71941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3AB7136-DF58-BB49-6FB8-B3A472D186AD}"/>
              </a:ext>
            </a:extLst>
          </p:cNvPr>
          <p:cNvCxnSpPr>
            <a:stCxn id="15" idx="6"/>
            <a:endCxn id="17" idx="2"/>
          </p:cNvCxnSpPr>
          <p:nvPr/>
        </p:nvCxnSpPr>
        <p:spPr>
          <a:xfrm>
            <a:off x="4753720" y="4164219"/>
            <a:ext cx="932307" cy="11506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258B9E-F275-1970-79CB-ADB61029494A}"/>
              </a:ext>
            </a:extLst>
          </p:cNvPr>
          <p:cNvCxnSpPr>
            <a:stCxn id="13" idx="4"/>
            <a:endCxn id="17" idx="0"/>
          </p:cNvCxnSpPr>
          <p:nvPr/>
        </p:nvCxnSpPr>
        <p:spPr>
          <a:xfrm flipH="1">
            <a:off x="5934630" y="3341830"/>
            <a:ext cx="48768" cy="68884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6988091-D1F7-BA91-1F36-2BDDB4D959C1}"/>
              </a:ext>
            </a:extLst>
          </p:cNvPr>
          <p:cNvCxnSpPr>
            <a:stCxn id="3" idx="5"/>
            <a:endCxn id="13" idx="1"/>
          </p:cNvCxnSpPr>
          <p:nvPr/>
        </p:nvCxnSpPr>
        <p:spPr>
          <a:xfrm>
            <a:off x="5526224" y="2477562"/>
            <a:ext cx="281385" cy="439877"/>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341ECEF-DDCE-0D37-8A29-C0C13B2F9FE1}"/>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tx1">
                    <a:lumMod val="75000"/>
                    <a:lumOff val="25000"/>
                  </a:schemeClr>
                </a:solidFill>
                <a:latin typeface="Montserrat SemiBold" pitchFamily="2" charset="0"/>
              </a:rPr>
              <a:t>5</a:t>
            </a:r>
            <a:endParaRPr lang="en-SG" sz="1800" dirty="0">
              <a:solidFill>
                <a:schemeClr val="tx1">
                  <a:lumMod val="75000"/>
                  <a:lumOff val="25000"/>
                </a:schemeClr>
              </a:solidFill>
              <a:latin typeface="Montserrat SemiBold" pitchFamily="2" charset="0"/>
            </a:endParaRPr>
          </a:p>
        </p:txBody>
      </p:sp>
      <p:sp>
        <p:nvSpPr>
          <p:cNvPr id="49" name="TextBox 48">
            <a:extLst>
              <a:ext uri="{FF2B5EF4-FFF2-40B4-BE49-F238E27FC236}">
                <a16:creationId xmlns:a16="http://schemas.microsoft.com/office/drawing/2014/main" id="{D69DB73B-037E-1F44-3431-61DCFBFC9F90}"/>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50" name="TextBox 49">
            <a:extLst>
              <a:ext uri="{FF2B5EF4-FFF2-40B4-BE49-F238E27FC236}">
                <a16:creationId xmlns:a16="http://schemas.microsoft.com/office/drawing/2014/main" id="{A311A262-065D-C3A3-8702-9A913B3B59D7}"/>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51" name="TextBox 50">
            <a:extLst>
              <a:ext uri="{FF2B5EF4-FFF2-40B4-BE49-F238E27FC236}">
                <a16:creationId xmlns:a16="http://schemas.microsoft.com/office/drawing/2014/main" id="{666C07C8-F07E-B8FC-E355-25B1D2BB759D}"/>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tx1">
                    <a:lumMod val="75000"/>
                    <a:lumOff val="25000"/>
                  </a:schemeClr>
                </a:solidFill>
                <a:latin typeface="Montserrat SemiBold" pitchFamily="2" charset="0"/>
              </a:rPr>
              <a:t>4</a:t>
            </a:r>
            <a:endParaRPr lang="en-SG" sz="1800" dirty="0">
              <a:solidFill>
                <a:schemeClr val="tx1">
                  <a:lumMod val="75000"/>
                  <a:lumOff val="25000"/>
                </a:schemeClr>
              </a:solidFill>
              <a:latin typeface="Montserrat SemiBold" pitchFamily="2" charset="0"/>
            </a:endParaRPr>
          </a:p>
        </p:txBody>
      </p:sp>
      <p:sp>
        <p:nvSpPr>
          <p:cNvPr id="52" name="TextBox 51">
            <a:extLst>
              <a:ext uri="{FF2B5EF4-FFF2-40B4-BE49-F238E27FC236}">
                <a16:creationId xmlns:a16="http://schemas.microsoft.com/office/drawing/2014/main" id="{0C98453D-08A2-7634-CABC-806F1FD77128}"/>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53" name="TextBox 52">
            <a:extLst>
              <a:ext uri="{FF2B5EF4-FFF2-40B4-BE49-F238E27FC236}">
                <a16:creationId xmlns:a16="http://schemas.microsoft.com/office/drawing/2014/main" id="{DA883E06-BB27-AFCA-44BE-BE65B47A21A7}"/>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tx1">
                    <a:lumMod val="75000"/>
                    <a:lumOff val="25000"/>
                  </a:schemeClr>
                </a:solidFill>
                <a:latin typeface="Montserrat SemiBold" pitchFamily="2" charset="0"/>
              </a:rPr>
              <a:t>3</a:t>
            </a:r>
            <a:endParaRPr lang="en-SG" sz="1800" dirty="0">
              <a:solidFill>
                <a:schemeClr val="tx1">
                  <a:lumMod val="75000"/>
                  <a:lumOff val="25000"/>
                </a:schemeClr>
              </a:solidFill>
              <a:latin typeface="Montserrat SemiBold" pitchFamily="2" charset="0"/>
            </a:endParaRPr>
          </a:p>
        </p:txBody>
      </p:sp>
      <p:sp>
        <p:nvSpPr>
          <p:cNvPr id="54" name="TextBox 53">
            <a:extLst>
              <a:ext uri="{FF2B5EF4-FFF2-40B4-BE49-F238E27FC236}">
                <a16:creationId xmlns:a16="http://schemas.microsoft.com/office/drawing/2014/main" id="{324474AF-DB5E-FED0-73B4-7C49504AB020}"/>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tx1">
                    <a:lumMod val="75000"/>
                    <a:lumOff val="25000"/>
                  </a:schemeClr>
                </a:solidFill>
                <a:latin typeface="Montserrat SemiBold" pitchFamily="2" charset="0"/>
              </a:rPr>
              <a:t>4</a:t>
            </a:r>
            <a:endParaRPr lang="en-SG" sz="1800" dirty="0">
              <a:solidFill>
                <a:schemeClr val="tx1">
                  <a:lumMod val="75000"/>
                  <a:lumOff val="25000"/>
                </a:schemeClr>
              </a:solidFill>
              <a:latin typeface="Montserrat SemiBold" pitchFamily="2" charset="0"/>
            </a:endParaRPr>
          </a:p>
        </p:txBody>
      </p:sp>
      <p:sp>
        <p:nvSpPr>
          <p:cNvPr id="55" name="TextBox 54">
            <a:extLst>
              <a:ext uri="{FF2B5EF4-FFF2-40B4-BE49-F238E27FC236}">
                <a16:creationId xmlns:a16="http://schemas.microsoft.com/office/drawing/2014/main" id="{6371C782-2229-06AB-9D0F-DE2AE8934F5C}"/>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56" name="TextBox 55">
            <a:extLst>
              <a:ext uri="{FF2B5EF4-FFF2-40B4-BE49-F238E27FC236}">
                <a16:creationId xmlns:a16="http://schemas.microsoft.com/office/drawing/2014/main" id="{E39F3463-CBBE-D016-A9AB-1CFF29E31310}"/>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57" name="TextBox 56">
            <a:extLst>
              <a:ext uri="{FF2B5EF4-FFF2-40B4-BE49-F238E27FC236}">
                <a16:creationId xmlns:a16="http://schemas.microsoft.com/office/drawing/2014/main" id="{4AC77D32-A93B-15D4-0380-44971F1FF908}"/>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4269473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3A728B-C911-FC40-DCBA-F9B210E931FC}"/>
              </a:ext>
            </a:extLst>
          </p:cNvPr>
          <p:cNvSpPr>
            <a:spLocks noGrp="1"/>
          </p:cNvSpPr>
          <p:nvPr>
            <p:ph type="sldNum" idx="12"/>
          </p:nvPr>
        </p:nvSpPr>
        <p:spPr/>
        <p:txBody>
          <a:bodyPr>
            <a:normAutofit fontScale="92500" lnSpcReduction="10000"/>
          </a:bodyPr>
          <a:lstStyle/>
          <a:p>
            <a:pPr marL="0" lvl="0" indent="0" algn="ctr" rtl="0">
              <a:spcBef>
                <a:spcPts val="0"/>
              </a:spcBef>
              <a:spcAft>
                <a:spcPts val="0"/>
              </a:spcAft>
              <a:buNone/>
            </a:pPr>
            <a:fld id="{00000000-1234-1234-1234-123412341234}" type="slidenum">
              <a:rPr lang="en" smtClean="0"/>
              <a:t>4</a:t>
            </a:fld>
            <a:endParaRPr lang="en"/>
          </a:p>
        </p:txBody>
      </p:sp>
      <p:sp>
        <p:nvSpPr>
          <p:cNvPr id="8" name="Title 7">
            <a:extLst>
              <a:ext uri="{FF2B5EF4-FFF2-40B4-BE49-F238E27FC236}">
                <a16:creationId xmlns:a16="http://schemas.microsoft.com/office/drawing/2014/main" id="{7C28AF71-785A-16DF-B729-4A1048588926}"/>
              </a:ext>
            </a:extLst>
          </p:cNvPr>
          <p:cNvSpPr>
            <a:spLocks noGrp="1"/>
          </p:cNvSpPr>
          <p:nvPr>
            <p:ph type="title"/>
          </p:nvPr>
        </p:nvSpPr>
        <p:spPr/>
        <p:txBody>
          <a:bodyPr/>
          <a:lstStyle/>
          <a:p>
            <a:r>
              <a:rPr lang="en-US" sz="3200" dirty="0"/>
              <a:t>Quick Find (Disjoint Sets)</a:t>
            </a:r>
            <a:endParaRPr lang="en-SG" sz="3200" dirty="0"/>
          </a:p>
        </p:txBody>
      </p:sp>
      <p:sp>
        <p:nvSpPr>
          <p:cNvPr id="9" name="Google Shape;337;p36">
            <a:extLst>
              <a:ext uri="{FF2B5EF4-FFF2-40B4-BE49-F238E27FC236}">
                <a16:creationId xmlns:a16="http://schemas.microsoft.com/office/drawing/2014/main" id="{526FDEB3-6F4B-61B0-2E6F-A96D55B634F6}"/>
              </a:ext>
            </a:extLst>
          </p:cNvPr>
          <p:cNvSpPr txBox="1">
            <a:spLocks/>
          </p:cNvSpPr>
          <p:nvPr/>
        </p:nvSpPr>
        <p:spPr>
          <a:xfrm>
            <a:off x="714000" y="1217859"/>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Goal: </a:t>
            </a:r>
            <a:r>
              <a:rPr lang="en-US" sz="2000" dirty="0" err="1">
                <a:solidFill>
                  <a:schemeClr val="lt1"/>
                </a:solidFill>
                <a:latin typeface="Montserrat SemiBold" pitchFamily="2" charset="0"/>
                <a:ea typeface="Roboto" panose="02000000000000000000" pitchFamily="2" charset="0"/>
              </a:rPr>
              <a:t>Optimise</a:t>
            </a:r>
            <a:r>
              <a:rPr lang="en-US" sz="2000" dirty="0">
                <a:solidFill>
                  <a:schemeClr val="lt1"/>
                </a:solidFill>
                <a:latin typeface="Montserrat SemiBold" pitchFamily="2" charset="0"/>
                <a:ea typeface="Roboto" panose="02000000000000000000" pitchFamily="2" charset="0"/>
              </a:rPr>
              <a:t> Find</a:t>
            </a:r>
          </a:p>
        </p:txBody>
      </p:sp>
      <p:sp>
        <p:nvSpPr>
          <p:cNvPr id="11" name="Google Shape;337;p36">
            <a:extLst>
              <a:ext uri="{FF2B5EF4-FFF2-40B4-BE49-F238E27FC236}">
                <a16:creationId xmlns:a16="http://schemas.microsoft.com/office/drawing/2014/main" id="{51A62405-021A-D07E-0261-08AC1F4ECFFA}"/>
              </a:ext>
            </a:extLst>
          </p:cNvPr>
          <p:cNvSpPr txBox="1">
            <a:spLocks/>
          </p:cNvSpPr>
          <p:nvPr/>
        </p:nvSpPr>
        <p:spPr>
          <a:xfrm>
            <a:off x="1185268" y="2058146"/>
            <a:ext cx="1346917"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Element</a:t>
            </a:r>
          </a:p>
        </p:txBody>
      </p:sp>
      <p:sp>
        <p:nvSpPr>
          <p:cNvPr id="7" name="Google Shape;337;p36">
            <a:extLst>
              <a:ext uri="{FF2B5EF4-FFF2-40B4-BE49-F238E27FC236}">
                <a16:creationId xmlns:a16="http://schemas.microsoft.com/office/drawing/2014/main" id="{49FAF0E6-24F7-429D-9177-C0F6024C997E}"/>
              </a:ext>
            </a:extLst>
          </p:cNvPr>
          <p:cNvSpPr txBox="1">
            <a:spLocks/>
          </p:cNvSpPr>
          <p:nvPr/>
        </p:nvSpPr>
        <p:spPr>
          <a:xfrm>
            <a:off x="714000" y="2540576"/>
            <a:ext cx="1818185"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Component</a:t>
            </a:r>
          </a:p>
        </p:txBody>
      </p:sp>
      <p:sp>
        <p:nvSpPr>
          <p:cNvPr id="10" name="Google Shape;337;p36">
            <a:extLst>
              <a:ext uri="{FF2B5EF4-FFF2-40B4-BE49-F238E27FC236}">
                <a16:creationId xmlns:a16="http://schemas.microsoft.com/office/drawing/2014/main" id="{07826070-FF67-478F-8A01-3B30C4D30C11}"/>
              </a:ext>
            </a:extLst>
          </p:cNvPr>
          <p:cNvSpPr txBox="1">
            <a:spLocks/>
          </p:cNvSpPr>
          <p:nvPr/>
        </p:nvSpPr>
        <p:spPr>
          <a:xfrm>
            <a:off x="2824154" y="2058146"/>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a:t>
            </a:r>
          </a:p>
        </p:txBody>
      </p:sp>
      <p:sp>
        <p:nvSpPr>
          <p:cNvPr id="12" name="Google Shape;337;p36">
            <a:extLst>
              <a:ext uri="{FF2B5EF4-FFF2-40B4-BE49-F238E27FC236}">
                <a16:creationId xmlns:a16="http://schemas.microsoft.com/office/drawing/2014/main" id="{E99AE35F-ED0A-4754-883C-B9ED8C0FF82D}"/>
              </a:ext>
            </a:extLst>
          </p:cNvPr>
          <p:cNvSpPr txBox="1">
            <a:spLocks/>
          </p:cNvSpPr>
          <p:nvPr/>
        </p:nvSpPr>
        <p:spPr>
          <a:xfrm>
            <a:off x="2824154" y="2540576"/>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15" name="Google Shape;337;p36">
            <a:extLst>
              <a:ext uri="{FF2B5EF4-FFF2-40B4-BE49-F238E27FC236}">
                <a16:creationId xmlns:a16="http://schemas.microsoft.com/office/drawing/2014/main" id="{25930596-6A9E-4D4D-91FF-0D1F14E462E2}"/>
              </a:ext>
            </a:extLst>
          </p:cNvPr>
          <p:cNvSpPr txBox="1">
            <a:spLocks/>
          </p:cNvSpPr>
          <p:nvPr/>
        </p:nvSpPr>
        <p:spPr>
          <a:xfrm>
            <a:off x="3412652" y="2057159"/>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B</a:t>
            </a:r>
          </a:p>
        </p:txBody>
      </p:sp>
      <p:sp>
        <p:nvSpPr>
          <p:cNvPr id="16" name="Google Shape;337;p36">
            <a:extLst>
              <a:ext uri="{FF2B5EF4-FFF2-40B4-BE49-F238E27FC236}">
                <a16:creationId xmlns:a16="http://schemas.microsoft.com/office/drawing/2014/main" id="{435E631B-06ED-4C09-AA85-BC8A8BB3DD78}"/>
              </a:ext>
            </a:extLst>
          </p:cNvPr>
          <p:cNvSpPr txBox="1">
            <a:spLocks/>
          </p:cNvSpPr>
          <p:nvPr/>
        </p:nvSpPr>
        <p:spPr>
          <a:xfrm>
            <a:off x="3412652" y="2539589"/>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17" name="Google Shape;337;p36">
            <a:extLst>
              <a:ext uri="{FF2B5EF4-FFF2-40B4-BE49-F238E27FC236}">
                <a16:creationId xmlns:a16="http://schemas.microsoft.com/office/drawing/2014/main" id="{7F0F5AF6-D350-4F94-AE44-E66FB4B9EC74}"/>
              </a:ext>
            </a:extLst>
          </p:cNvPr>
          <p:cNvSpPr txBox="1">
            <a:spLocks/>
          </p:cNvSpPr>
          <p:nvPr/>
        </p:nvSpPr>
        <p:spPr>
          <a:xfrm>
            <a:off x="4001150" y="2056172"/>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C</a:t>
            </a:r>
          </a:p>
        </p:txBody>
      </p:sp>
      <p:sp>
        <p:nvSpPr>
          <p:cNvPr id="18" name="Google Shape;337;p36">
            <a:extLst>
              <a:ext uri="{FF2B5EF4-FFF2-40B4-BE49-F238E27FC236}">
                <a16:creationId xmlns:a16="http://schemas.microsoft.com/office/drawing/2014/main" id="{601A55C1-50C1-473D-88F1-459F31B715CF}"/>
              </a:ext>
            </a:extLst>
          </p:cNvPr>
          <p:cNvSpPr txBox="1">
            <a:spLocks/>
          </p:cNvSpPr>
          <p:nvPr/>
        </p:nvSpPr>
        <p:spPr>
          <a:xfrm>
            <a:off x="4001150" y="2538602"/>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19" name="Google Shape;337;p36">
            <a:extLst>
              <a:ext uri="{FF2B5EF4-FFF2-40B4-BE49-F238E27FC236}">
                <a16:creationId xmlns:a16="http://schemas.microsoft.com/office/drawing/2014/main" id="{D3E969FB-407C-4646-AB83-2FCF40024D2A}"/>
              </a:ext>
            </a:extLst>
          </p:cNvPr>
          <p:cNvSpPr txBox="1">
            <a:spLocks/>
          </p:cNvSpPr>
          <p:nvPr/>
        </p:nvSpPr>
        <p:spPr>
          <a:xfrm>
            <a:off x="4589648" y="2055185"/>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D</a:t>
            </a:r>
          </a:p>
        </p:txBody>
      </p:sp>
      <p:sp>
        <p:nvSpPr>
          <p:cNvPr id="20" name="Google Shape;337;p36">
            <a:extLst>
              <a:ext uri="{FF2B5EF4-FFF2-40B4-BE49-F238E27FC236}">
                <a16:creationId xmlns:a16="http://schemas.microsoft.com/office/drawing/2014/main" id="{2C53A1E8-30E7-481C-9771-F92C3B943AEE}"/>
              </a:ext>
            </a:extLst>
          </p:cNvPr>
          <p:cNvSpPr txBox="1">
            <a:spLocks/>
          </p:cNvSpPr>
          <p:nvPr/>
        </p:nvSpPr>
        <p:spPr>
          <a:xfrm>
            <a:off x="4589648" y="2537615"/>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21" name="Google Shape;337;p36">
            <a:extLst>
              <a:ext uri="{FF2B5EF4-FFF2-40B4-BE49-F238E27FC236}">
                <a16:creationId xmlns:a16="http://schemas.microsoft.com/office/drawing/2014/main" id="{52E710B1-F3F7-4D81-928F-480E833EE1BA}"/>
              </a:ext>
            </a:extLst>
          </p:cNvPr>
          <p:cNvSpPr txBox="1">
            <a:spLocks/>
          </p:cNvSpPr>
          <p:nvPr/>
        </p:nvSpPr>
        <p:spPr>
          <a:xfrm>
            <a:off x="5178146" y="2054198"/>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E</a:t>
            </a:r>
          </a:p>
        </p:txBody>
      </p:sp>
      <p:sp>
        <p:nvSpPr>
          <p:cNvPr id="22" name="Google Shape;337;p36">
            <a:extLst>
              <a:ext uri="{FF2B5EF4-FFF2-40B4-BE49-F238E27FC236}">
                <a16:creationId xmlns:a16="http://schemas.microsoft.com/office/drawing/2014/main" id="{4C989800-4DE8-4B55-A36A-8756E7095BE4}"/>
              </a:ext>
            </a:extLst>
          </p:cNvPr>
          <p:cNvSpPr txBox="1">
            <a:spLocks/>
          </p:cNvSpPr>
          <p:nvPr/>
        </p:nvSpPr>
        <p:spPr>
          <a:xfrm>
            <a:off x="5178146" y="2536628"/>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23" name="Google Shape;337;p36">
            <a:extLst>
              <a:ext uri="{FF2B5EF4-FFF2-40B4-BE49-F238E27FC236}">
                <a16:creationId xmlns:a16="http://schemas.microsoft.com/office/drawing/2014/main" id="{5234FBD2-5324-4C1E-B0A6-3BB4A9F572A3}"/>
              </a:ext>
            </a:extLst>
          </p:cNvPr>
          <p:cNvSpPr txBox="1">
            <a:spLocks/>
          </p:cNvSpPr>
          <p:nvPr/>
        </p:nvSpPr>
        <p:spPr>
          <a:xfrm>
            <a:off x="5766644" y="2053211"/>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F</a:t>
            </a:r>
          </a:p>
        </p:txBody>
      </p:sp>
      <p:sp>
        <p:nvSpPr>
          <p:cNvPr id="24" name="Google Shape;337;p36">
            <a:extLst>
              <a:ext uri="{FF2B5EF4-FFF2-40B4-BE49-F238E27FC236}">
                <a16:creationId xmlns:a16="http://schemas.microsoft.com/office/drawing/2014/main" id="{3FD10AC5-C8A7-4897-A3C2-76504DA3105B}"/>
              </a:ext>
            </a:extLst>
          </p:cNvPr>
          <p:cNvSpPr txBox="1">
            <a:spLocks/>
          </p:cNvSpPr>
          <p:nvPr/>
        </p:nvSpPr>
        <p:spPr>
          <a:xfrm>
            <a:off x="5766644" y="2535641"/>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25" name="Google Shape;337;p36">
            <a:extLst>
              <a:ext uri="{FF2B5EF4-FFF2-40B4-BE49-F238E27FC236}">
                <a16:creationId xmlns:a16="http://schemas.microsoft.com/office/drawing/2014/main" id="{5D3ABA9F-36EE-41F4-AE1A-A2E19ED3B750}"/>
              </a:ext>
            </a:extLst>
          </p:cNvPr>
          <p:cNvSpPr txBox="1">
            <a:spLocks/>
          </p:cNvSpPr>
          <p:nvPr/>
        </p:nvSpPr>
        <p:spPr>
          <a:xfrm>
            <a:off x="6355142" y="2052224"/>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G</a:t>
            </a:r>
          </a:p>
        </p:txBody>
      </p:sp>
      <p:sp>
        <p:nvSpPr>
          <p:cNvPr id="26" name="Google Shape;337;p36">
            <a:extLst>
              <a:ext uri="{FF2B5EF4-FFF2-40B4-BE49-F238E27FC236}">
                <a16:creationId xmlns:a16="http://schemas.microsoft.com/office/drawing/2014/main" id="{77765008-A74A-43D7-B79F-2430519F2F9A}"/>
              </a:ext>
            </a:extLst>
          </p:cNvPr>
          <p:cNvSpPr txBox="1">
            <a:spLocks/>
          </p:cNvSpPr>
          <p:nvPr/>
        </p:nvSpPr>
        <p:spPr>
          <a:xfrm>
            <a:off x="6355142" y="2534654"/>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27" name="Google Shape;337;p36">
            <a:extLst>
              <a:ext uri="{FF2B5EF4-FFF2-40B4-BE49-F238E27FC236}">
                <a16:creationId xmlns:a16="http://schemas.microsoft.com/office/drawing/2014/main" id="{AEA40AAB-B6FA-439D-A5A2-40051AE71683}"/>
              </a:ext>
            </a:extLst>
          </p:cNvPr>
          <p:cNvSpPr txBox="1">
            <a:spLocks/>
          </p:cNvSpPr>
          <p:nvPr/>
        </p:nvSpPr>
        <p:spPr>
          <a:xfrm>
            <a:off x="6943640" y="2051237"/>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H</a:t>
            </a:r>
          </a:p>
        </p:txBody>
      </p:sp>
      <p:sp>
        <p:nvSpPr>
          <p:cNvPr id="28" name="Google Shape;337;p36">
            <a:extLst>
              <a:ext uri="{FF2B5EF4-FFF2-40B4-BE49-F238E27FC236}">
                <a16:creationId xmlns:a16="http://schemas.microsoft.com/office/drawing/2014/main" id="{4BADC958-90E9-48F5-802C-2B5FE194EC5D}"/>
              </a:ext>
            </a:extLst>
          </p:cNvPr>
          <p:cNvSpPr txBox="1">
            <a:spLocks/>
          </p:cNvSpPr>
          <p:nvPr/>
        </p:nvSpPr>
        <p:spPr>
          <a:xfrm>
            <a:off x="6943640" y="2533667"/>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Tree>
    <p:extLst>
      <p:ext uri="{BB962C8B-B14F-4D97-AF65-F5344CB8AC3E}">
        <p14:creationId xmlns:p14="http://schemas.microsoft.com/office/powerpoint/2010/main" val="1064367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40</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5120958" cy="369332"/>
          </a:xfrm>
          <a:prstGeom prst="rect">
            <a:avLst/>
          </a:prstGeom>
          <a:noFill/>
        </p:spPr>
        <p:txBody>
          <a:bodyPr wrap="square" rtlCol="0">
            <a:spAutoFit/>
          </a:bodyPr>
          <a:lstStyle/>
          <a:p>
            <a:r>
              <a:rPr lang="en-US" sz="1800" dirty="0">
                <a:solidFill>
                  <a:schemeClr val="bg1"/>
                </a:solidFill>
                <a:latin typeface="Montserrat SemiBold" pitchFamily="2" charset="0"/>
              </a:rPr>
              <a:t>Third MST - Removing B-D:</a:t>
            </a:r>
            <a:endParaRPr lang="en-SG" sz="1800" dirty="0">
              <a:solidFill>
                <a:schemeClr val="bg1"/>
              </a:solidFill>
              <a:latin typeface="Montserrat SemiBold" pitchFamily="2" charset="0"/>
            </a:endParaRPr>
          </a:p>
        </p:txBody>
      </p:sp>
      <p:sp>
        <p:nvSpPr>
          <p:cNvPr id="2" name="Oval 1">
            <a:extLst>
              <a:ext uri="{FF2B5EF4-FFF2-40B4-BE49-F238E27FC236}">
                <a16:creationId xmlns:a16="http://schemas.microsoft.com/office/drawing/2014/main" id="{904FFAEA-1C99-11F3-873C-9005AF7E076B}"/>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3" name="Oval 2">
            <a:extLst>
              <a:ext uri="{FF2B5EF4-FFF2-40B4-BE49-F238E27FC236}">
                <a16:creationId xmlns:a16="http://schemas.microsoft.com/office/drawing/2014/main" id="{95F8A444-88D0-55DE-DFD4-F0AA2F775DED}"/>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4" name="Oval 3">
            <a:extLst>
              <a:ext uri="{FF2B5EF4-FFF2-40B4-BE49-F238E27FC236}">
                <a16:creationId xmlns:a16="http://schemas.microsoft.com/office/drawing/2014/main" id="{4A994694-BB0A-9C2E-15EF-5CEA1EEE4682}"/>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13" name="Oval 12">
            <a:extLst>
              <a:ext uri="{FF2B5EF4-FFF2-40B4-BE49-F238E27FC236}">
                <a16:creationId xmlns:a16="http://schemas.microsoft.com/office/drawing/2014/main" id="{D52546B5-4F8D-A4AC-2086-B9F51AC458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5" name="Oval 14">
            <a:extLst>
              <a:ext uri="{FF2B5EF4-FFF2-40B4-BE49-F238E27FC236}">
                <a16:creationId xmlns:a16="http://schemas.microsoft.com/office/drawing/2014/main" id="{A061B85B-2414-7949-F2A0-00C3FDEBABAC}"/>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7" name="Oval 16">
            <a:extLst>
              <a:ext uri="{FF2B5EF4-FFF2-40B4-BE49-F238E27FC236}">
                <a16:creationId xmlns:a16="http://schemas.microsoft.com/office/drawing/2014/main" id="{E507D7C5-CD5B-D020-92D9-D98376C38CD8}"/>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9" name="Oval 18">
            <a:extLst>
              <a:ext uri="{FF2B5EF4-FFF2-40B4-BE49-F238E27FC236}">
                <a16:creationId xmlns:a16="http://schemas.microsoft.com/office/drawing/2014/main" id="{1A018FD8-B431-66E0-B353-000B9D43F630}"/>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21" name="Straight Connector 20">
            <a:extLst>
              <a:ext uri="{FF2B5EF4-FFF2-40B4-BE49-F238E27FC236}">
                <a16:creationId xmlns:a16="http://schemas.microsoft.com/office/drawing/2014/main" id="{FC20E157-BF9C-192E-F71F-91C936E980ED}"/>
              </a:ext>
            </a:extLst>
          </p:cNvPr>
          <p:cNvCxnSpPr>
            <a:stCxn id="2" idx="6"/>
            <a:endCxn id="3" idx="2"/>
          </p:cNvCxnSpPr>
          <p:nvPr/>
        </p:nvCxnSpPr>
        <p:spPr>
          <a:xfrm flipV="1">
            <a:off x="3920489" y="2301774"/>
            <a:ext cx="1181344" cy="30948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A3BFBAE-4E3F-3116-A1E3-2F0D7A067C0C}"/>
              </a:ext>
            </a:extLst>
          </p:cNvPr>
          <p:cNvCxnSpPr>
            <a:stCxn id="2" idx="5"/>
            <a:endCxn id="4" idx="1"/>
          </p:cNvCxnSpPr>
          <p:nvPr/>
        </p:nvCxnSpPr>
        <p:spPr>
          <a:xfrm>
            <a:off x="3847675" y="2787051"/>
            <a:ext cx="555576" cy="19808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F7EB362-08AA-0490-F843-8C865A2E8C31}"/>
              </a:ext>
            </a:extLst>
          </p:cNvPr>
          <p:cNvCxnSpPr>
            <a:stCxn id="4" idx="7"/>
            <a:endCxn id="3" idx="3"/>
          </p:cNvCxnSpPr>
          <p:nvPr/>
        </p:nvCxnSpPr>
        <p:spPr>
          <a:xfrm flipV="1">
            <a:off x="4754828" y="2477562"/>
            <a:ext cx="419819" cy="50757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150A773-AF10-13C0-68EF-F5A69DCC7055}"/>
              </a:ext>
            </a:extLst>
          </p:cNvPr>
          <p:cNvCxnSpPr>
            <a:cxnSpLocks/>
            <a:stCxn id="2" idx="3"/>
            <a:endCxn id="19"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5E1D72-01B0-9153-3EB4-39EC73672D2C}"/>
              </a:ext>
            </a:extLst>
          </p:cNvPr>
          <p:cNvCxnSpPr>
            <a:stCxn id="19" idx="6"/>
            <a:endCxn id="15" idx="2"/>
          </p:cNvCxnSpPr>
          <p:nvPr/>
        </p:nvCxnSpPr>
        <p:spPr>
          <a:xfrm>
            <a:off x="3558142" y="4084208"/>
            <a:ext cx="698373" cy="80011"/>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BB422EB-6012-C61E-458A-94FBAAE513B5}"/>
              </a:ext>
            </a:extLst>
          </p:cNvPr>
          <p:cNvCxnSpPr>
            <a:stCxn id="4" idx="4"/>
            <a:endCxn id="15" idx="0"/>
          </p:cNvCxnSpPr>
          <p:nvPr/>
        </p:nvCxnSpPr>
        <p:spPr>
          <a:xfrm flipH="1">
            <a:off x="4505118" y="3409531"/>
            <a:ext cx="73922" cy="506085"/>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69370C2-A5EC-559C-43E7-F84FADADA77F}"/>
              </a:ext>
            </a:extLst>
          </p:cNvPr>
          <p:cNvCxnSpPr>
            <a:stCxn id="15" idx="7"/>
            <a:endCxn id="13" idx="3"/>
          </p:cNvCxnSpPr>
          <p:nvPr/>
        </p:nvCxnSpPr>
        <p:spPr>
          <a:xfrm flipV="1">
            <a:off x="4680906" y="3269016"/>
            <a:ext cx="1126703" cy="71941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3AB7136-DF58-BB49-6FB8-B3A472D186AD}"/>
              </a:ext>
            </a:extLst>
          </p:cNvPr>
          <p:cNvCxnSpPr>
            <a:stCxn id="15" idx="6"/>
            <a:endCxn id="17" idx="2"/>
          </p:cNvCxnSpPr>
          <p:nvPr/>
        </p:nvCxnSpPr>
        <p:spPr>
          <a:xfrm>
            <a:off x="4753720" y="4164219"/>
            <a:ext cx="932307" cy="11506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258B9E-F275-1970-79CB-ADB61029494A}"/>
              </a:ext>
            </a:extLst>
          </p:cNvPr>
          <p:cNvCxnSpPr>
            <a:stCxn id="13" idx="4"/>
            <a:endCxn id="17" idx="0"/>
          </p:cNvCxnSpPr>
          <p:nvPr/>
        </p:nvCxnSpPr>
        <p:spPr>
          <a:xfrm flipH="1">
            <a:off x="5934630" y="3341830"/>
            <a:ext cx="48768" cy="68884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6988091-D1F7-BA91-1F36-2BDDB4D959C1}"/>
              </a:ext>
            </a:extLst>
          </p:cNvPr>
          <p:cNvCxnSpPr>
            <a:stCxn id="3" idx="5"/>
            <a:endCxn id="13" idx="1"/>
          </p:cNvCxnSpPr>
          <p:nvPr/>
        </p:nvCxnSpPr>
        <p:spPr>
          <a:xfrm>
            <a:off x="5526224" y="2477562"/>
            <a:ext cx="281385" cy="439877"/>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341ECEF-DDCE-0D37-8A29-C0C13B2F9FE1}"/>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tx1">
                    <a:lumMod val="75000"/>
                    <a:lumOff val="25000"/>
                  </a:schemeClr>
                </a:solidFill>
                <a:latin typeface="Montserrat SemiBold" pitchFamily="2" charset="0"/>
              </a:rPr>
              <a:t>5</a:t>
            </a:r>
            <a:endParaRPr lang="en-SG" sz="1800" dirty="0">
              <a:solidFill>
                <a:schemeClr val="tx1">
                  <a:lumMod val="75000"/>
                  <a:lumOff val="25000"/>
                </a:schemeClr>
              </a:solidFill>
              <a:latin typeface="Montserrat SemiBold" pitchFamily="2" charset="0"/>
            </a:endParaRPr>
          </a:p>
        </p:txBody>
      </p:sp>
      <p:sp>
        <p:nvSpPr>
          <p:cNvPr id="49" name="TextBox 48">
            <a:extLst>
              <a:ext uri="{FF2B5EF4-FFF2-40B4-BE49-F238E27FC236}">
                <a16:creationId xmlns:a16="http://schemas.microsoft.com/office/drawing/2014/main" id="{D69DB73B-037E-1F44-3431-61DCFBFC9F90}"/>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50" name="TextBox 49">
            <a:extLst>
              <a:ext uri="{FF2B5EF4-FFF2-40B4-BE49-F238E27FC236}">
                <a16:creationId xmlns:a16="http://schemas.microsoft.com/office/drawing/2014/main" id="{A311A262-065D-C3A3-8702-9A913B3B59D7}"/>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51" name="TextBox 50">
            <a:extLst>
              <a:ext uri="{FF2B5EF4-FFF2-40B4-BE49-F238E27FC236}">
                <a16:creationId xmlns:a16="http://schemas.microsoft.com/office/drawing/2014/main" id="{666C07C8-F07E-B8FC-E355-25B1D2BB759D}"/>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tx1">
                    <a:lumMod val="75000"/>
                    <a:lumOff val="25000"/>
                  </a:schemeClr>
                </a:solidFill>
                <a:latin typeface="Montserrat SemiBold" pitchFamily="2" charset="0"/>
              </a:rPr>
              <a:t>4</a:t>
            </a:r>
            <a:endParaRPr lang="en-SG" sz="1800" dirty="0">
              <a:solidFill>
                <a:schemeClr val="tx1">
                  <a:lumMod val="75000"/>
                  <a:lumOff val="25000"/>
                </a:schemeClr>
              </a:solidFill>
              <a:latin typeface="Montserrat SemiBold" pitchFamily="2" charset="0"/>
            </a:endParaRPr>
          </a:p>
        </p:txBody>
      </p:sp>
      <p:sp>
        <p:nvSpPr>
          <p:cNvPr id="52" name="TextBox 51">
            <a:extLst>
              <a:ext uri="{FF2B5EF4-FFF2-40B4-BE49-F238E27FC236}">
                <a16:creationId xmlns:a16="http://schemas.microsoft.com/office/drawing/2014/main" id="{0C98453D-08A2-7634-CABC-806F1FD77128}"/>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53" name="TextBox 52">
            <a:extLst>
              <a:ext uri="{FF2B5EF4-FFF2-40B4-BE49-F238E27FC236}">
                <a16:creationId xmlns:a16="http://schemas.microsoft.com/office/drawing/2014/main" id="{DA883E06-BB27-AFCA-44BE-BE65B47A21A7}"/>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54" name="TextBox 53">
            <a:extLst>
              <a:ext uri="{FF2B5EF4-FFF2-40B4-BE49-F238E27FC236}">
                <a16:creationId xmlns:a16="http://schemas.microsoft.com/office/drawing/2014/main" id="{324474AF-DB5E-FED0-73B4-7C49504AB020}"/>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tx1">
                    <a:lumMod val="75000"/>
                    <a:lumOff val="25000"/>
                  </a:schemeClr>
                </a:solidFill>
                <a:latin typeface="Montserrat SemiBold" pitchFamily="2" charset="0"/>
              </a:rPr>
              <a:t>4</a:t>
            </a:r>
            <a:endParaRPr lang="en-SG" sz="1800" dirty="0">
              <a:solidFill>
                <a:schemeClr val="tx1">
                  <a:lumMod val="75000"/>
                  <a:lumOff val="25000"/>
                </a:schemeClr>
              </a:solidFill>
              <a:latin typeface="Montserrat SemiBold" pitchFamily="2" charset="0"/>
            </a:endParaRPr>
          </a:p>
        </p:txBody>
      </p:sp>
      <p:sp>
        <p:nvSpPr>
          <p:cNvPr id="55" name="TextBox 54">
            <a:extLst>
              <a:ext uri="{FF2B5EF4-FFF2-40B4-BE49-F238E27FC236}">
                <a16:creationId xmlns:a16="http://schemas.microsoft.com/office/drawing/2014/main" id="{6371C782-2229-06AB-9D0F-DE2AE8934F5C}"/>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56" name="TextBox 55">
            <a:extLst>
              <a:ext uri="{FF2B5EF4-FFF2-40B4-BE49-F238E27FC236}">
                <a16:creationId xmlns:a16="http://schemas.microsoft.com/office/drawing/2014/main" id="{E39F3463-CBBE-D016-A9AB-1CFF29E31310}"/>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5" name="TextBox 4">
            <a:extLst>
              <a:ext uri="{FF2B5EF4-FFF2-40B4-BE49-F238E27FC236}">
                <a16:creationId xmlns:a16="http://schemas.microsoft.com/office/drawing/2014/main" id="{72014830-1D6A-E320-9BD3-563D57698C2D}"/>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tx1">
                    <a:lumMod val="75000"/>
                    <a:lumOff val="25000"/>
                  </a:schemeClr>
                </a:solidFill>
                <a:latin typeface="Montserrat SemiBold" pitchFamily="2" charset="0"/>
              </a:rPr>
              <a:t>3</a:t>
            </a:r>
            <a:endParaRPr lang="en-SG" sz="1800" dirty="0">
              <a:solidFill>
                <a:schemeClr val="tx1">
                  <a:lumMod val="75000"/>
                  <a:lumOff val="25000"/>
                </a:schemeClr>
              </a:solidFill>
              <a:latin typeface="Montserrat SemiBold" pitchFamily="2" charset="0"/>
            </a:endParaRPr>
          </a:p>
        </p:txBody>
      </p:sp>
    </p:spTree>
    <p:extLst>
      <p:ext uri="{BB962C8B-B14F-4D97-AF65-F5344CB8AC3E}">
        <p14:creationId xmlns:p14="http://schemas.microsoft.com/office/powerpoint/2010/main" val="1268196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41</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1771639" cy="369332"/>
          </a:xfrm>
          <a:prstGeom prst="rect">
            <a:avLst/>
          </a:prstGeom>
          <a:noFill/>
        </p:spPr>
        <p:txBody>
          <a:bodyPr wrap="none" rtlCol="0">
            <a:spAutoFit/>
          </a:bodyPr>
          <a:lstStyle/>
          <a:p>
            <a:r>
              <a:rPr lang="en-US" sz="1800" dirty="0">
                <a:solidFill>
                  <a:schemeClr val="bg1"/>
                </a:solidFill>
                <a:latin typeface="Montserrat SemiBold" pitchFamily="2" charset="0"/>
              </a:rPr>
              <a:t>Cut Property:</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01ABDCD8-35EE-0B69-570D-13E73A190995}"/>
              </a:ext>
            </a:extLst>
          </p:cNvPr>
          <p:cNvSpPr txBox="1"/>
          <p:nvPr/>
        </p:nvSpPr>
        <p:spPr>
          <a:xfrm>
            <a:off x="2730442" y="1259620"/>
            <a:ext cx="6642762" cy="646331"/>
          </a:xfrm>
          <a:prstGeom prst="rect">
            <a:avLst/>
          </a:prstGeom>
          <a:noFill/>
        </p:spPr>
        <p:txBody>
          <a:bodyPr wrap="square" rtlCol="0">
            <a:spAutoFit/>
          </a:bodyPr>
          <a:lstStyle/>
          <a:p>
            <a:r>
              <a:rPr lang="en-US" sz="1800" dirty="0">
                <a:solidFill>
                  <a:schemeClr val="bg1"/>
                </a:solidFill>
                <a:latin typeface="Montserrat SemiBold" pitchFamily="2" charset="0"/>
              </a:rPr>
              <a:t>For every partition of the nodes, edge with</a:t>
            </a:r>
          </a:p>
          <a:p>
            <a:r>
              <a:rPr lang="en-US" sz="1800" dirty="0">
                <a:solidFill>
                  <a:schemeClr val="bg1"/>
                </a:solidFill>
                <a:latin typeface="Montserrat SemiBold" pitchFamily="2" charset="0"/>
              </a:rPr>
              <a:t>minimum weight across cut is in the MST.</a:t>
            </a:r>
          </a:p>
        </p:txBody>
      </p:sp>
    </p:spTree>
    <p:extLst>
      <p:ext uri="{BB962C8B-B14F-4D97-AF65-F5344CB8AC3E}">
        <p14:creationId xmlns:p14="http://schemas.microsoft.com/office/powerpoint/2010/main" val="226246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42</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1771639" cy="369332"/>
          </a:xfrm>
          <a:prstGeom prst="rect">
            <a:avLst/>
          </a:prstGeom>
          <a:noFill/>
        </p:spPr>
        <p:txBody>
          <a:bodyPr wrap="none" rtlCol="0">
            <a:spAutoFit/>
          </a:bodyPr>
          <a:lstStyle/>
          <a:p>
            <a:r>
              <a:rPr lang="en-US" sz="1800" dirty="0">
                <a:solidFill>
                  <a:schemeClr val="bg1"/>
                </a:solidFill>
                <a:latin typeface="Montserrat SemiBold" pitchFamily="2" charset="0"/>
              </a:rPr>
              <a:t>Cut Property:</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01ABDCD8-35EE-0B69-570D-13E73A190995}"/>
              </a:ext>
            </a:extLst>
          </p:cNvPr>
          <p:cNvSpPr txBox="1"/>
          <p:nvPr/>
        </p:nvSpPr>
        <p:spPr>
          <a:xfrm>
            <a:off x="2613248"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Simple Partition: Create partition of each node</a:t>
            </a:r>
          </a:p>
        </p:txBody>
      </p:sp>
    </p:spTree>
    <p:extLst>
      <p:ext uri="{BB962C8B-B14F-4D97-AF65-F5344CB8AC3E}">
        <p14:creationId xmlns:p14="http://schemas.microsoft.com/office/powerpoint/2010/main" val="3080018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19" name="Freeform: Shape 18">
            <a:extLst>
              <a:ext uri="{FF2B5EF4-FFF2-40B4-BE49-F238E27FC236}">
                <a16:creationId xmlns:a16="http://schemas.microsoft.com/office/drawing/2014/main" id="{DBB04337-DDDB-1BD3-DE63-1D029B87DA7E}"/>
              </a:ext>
            </a:extLst>
          </p:cNvPr>
          <p:cNvSpPr/>
          <p:nvPr/>
        </p:nvSpPr>
        <p:spPr>
          <a:xfrm>
            <a:off x="2438013" y="2243328"/>
            <a:ext cx="4285875" cy="2420112"/>
          </a:xfrm>
          <a:custGeom>
            <a:avLst/>
            <a:gdLst>
              <a:gd name="connsiteX0" fmla="*/ 3877443 w 4285875"/>
              <a:gd name="connsiteY0" fmla="*/ 499872 h 2420112"/>
              <a:gd name="connsiteX1" fmla="*/ 3877443 w 4285875"/>
              <a:gd name="connsiteY1" fmla="*/ 499872 h 2420112"/>
              <a:gd name="connsiteX2" fmla="*/ 3779907 w 4285875"/>
              <a:gd name="connsiteY2" fmla="*/ 487680 h 2420112"/>
              <a:gd name="connsiteX3" fmla="*/ 3426339 w 4285875"/>
              <a:gd name="connsiteY3" fmla="*/ 518160 h 2420112"/>
              <a:gd name="connsiteX4" fmla="*/ 3304419 w 4285875"/>
              <a:gd name="connsiteY4" fmla="*/ 548640 h 2420112"/>
              <a:gd name="connsiteX5" fmla="*/ 3182499 w 4285875"/>
              <a:gd name="connsiteY5" fmla="*/ 566928 h 2420112"/>
              <a:gd name="connsiteX6" fmla="*/ 3042291 w 4285875"/>
              <a:gd name="connsiteY6" fmla="*/ 597408 h 2420112"/>
              <a:gd name="connsiteX7" fmla="*/ 2969139 w 4285875"/>
              <a:gd name="connsiteY7" fmla="*/ 615696 h 2420112"/>
              <a:gd name="connsiteX8" fmla="*/ 2664339 w 4285875"/>
              <a:gd name="connsiteY8" fmla="*/ 603504 h 2420112"/>
              <a:gd name="connsiteX9" fmla="*/ 2578995 w 4285875"/>
              <a:gd name="connsiteY9" fmla="*/ 585216 h 2420112"/>
              <a:gd name="connsiteX10" fmla="*/ 2420499 w 4285875"/>
              <a:gd name="connsiteY10" fmla="*/ 548640 h 2420112"/>
              <a:gd name="connsiteX11" fmla="*/ 2286387 w 4285875"/>
              <a:gd name="connsiteY11" fmla="*/ 512064 h 2420112"/>
              <a:gd name="connsiteX12" fmla="*/ 2243715 w 4285875"/>
              <a:gd name="connsiteY12" fmla="*/ 499872 h 2420112"/>
              <a:gd name="connsiteX13" fmla="*/ 2140083 w 4285875"/>
              <a:gd name="connsiteY13" fmla="*/ 457200 h 2420112"/>
              <a:gd name="connsiteX14" fmla="*/ 2066931 w 4285875"/>
              <a:gd name="connsiteY14" fmla="*/ 420624 h 2420112"/>
              <a:gd name="connsiteX15" fmla="*/ 2018163 w 4285875"/>
              <a:gd name="connsiteY15" fmla="*/ 402336 h 2420112"/>
              <a:gd name="connsiteX16" fmla="*/ 1890147 w 4285875"/>
              <a:gd name="connsiteY16" fmla="*/ 316992 h 2420112"/>
              <a:gd name="connsiteX17" fmla="*/ 1823091 w 4285875"/>
              <a:gd name="connsiteY17" fmla="*/ 274320 h 2420112"/>
              <a:gd name="connsiteX18" fmla="*/ 1695075 w 4285875"/>
              <a:gd name="connsiteY18" fmla="*/ 201168 h 2420112"/>
              <a:gd name="connsiteX19" fmla="*/ 1579251 w 4285875"/>
              <a:gd name="connsiteY19" fmla="*/ 115824 h 2420112"/>
              <a:gd name="connsiteX20" fmla="*/ 1530483 w 4285875"/>
              <a:gd name="connsiteY20" fmla="*/ 85344 h 2420112"/>
              <a:gd name="connsiteX21" fmla="*/ 1390275 w 4285875"/>
              <a:gd name="connsiteY21" fmla="*/ 30480 h 2420112"/>
              <a:gd name="connsiteX22" fmla="*/ 1347603 w 4285875"/>
              <a:gd name="connsiteY22" fmla="*/ 18288 h 2420112"/>
              <a:gd name="connsiteX23" fmla="*/ 1304931 w 4285875"/>
              <a:gd name="connsiteY23" fmla="*/ 12192 h 2420112"/>
              <a:gd name="connsiteX24" fmla="*/ 1237875 w 4285875"/>
              <a:gd name="connsiteY24" fmla="*/ 0 h 2420112"/>
              <a:gd name="connsiteX25" fmla="*/ 823347 w 4285875"/>
              <a:gd name="connsiteY25" fmla="*/ 54864 h 2420112"/>
              <a:gd name="connsiteX26" fmla="*/ 731907 w 4285875"/>
              <a:gd name="connsiteY26" fmla="*/ 103632 h 2420112"/>
              <a:gd name="connsiteX27" fmla="*/ 469779 w 4285875"/>
              <a:gd name="connsiteY27" fmla="*/ 286512 h 2420112"/>
              <a:gd name="connsiteX28" fmla="*/ 360051 w 4285875"/>
              <a:gd name="connsiteY28" fmla="*/ 426720 h 2420112"/>
              <a:gd name="connsiteX29" fmla="*/ 195459 w 4285875"/>
              <a:gd name="connsiteY29" fmla="*/ 640080 h 2420112"/>
              <a:gd name="connsiteX30" fmla="*/ 134499 w 4285875"/>
              <a:gd name="connsiteY30" fmla="*/ 774192 h 2420112"/>
              <a:gd name="connsiteX31" fmla="*/ 79635 w 4285875"/>
              <a:gd name="connsiteY31" fmla="*/ 908304 h 2420112"/>
              <a:gd name="connsiteX32" fmla="*/ 24771 w 4285875"/>
              <a:gd name="connsiteY32" fmla="*/ 1091184 h 2420112"/>
              <a:gd name="connsiteX33" fmla="*/ 12579 w 4285875"/>
              <a:gd name="connsiteY33" fmla="*/ 1164336 h 2420112"/>
              <a:gd name="connsiteX34" fmla="*/ 6483 w 4285875"/>
              <a:gd name="connsiteY34" fmla="*/ 1359408 h 2420112"/>
              <a:gd name="connsiteX35" fmla="*/ 387 w 4285875"/>
              <a:gd name="connsiteY35" fmla="*/ 1517904 h 2420112"/>
              <a:gd name="connsiteX36" fmla="*/ 18675 w 4285875"/>
              <a:gd name="connsiteY36" fmla="*/ 1682496 h 2420112"/>
              <a:gd name="connsiteX37" fmla="*/ 36963 w 4285875"/>
              <a:gd name="connsiteY37" fmla="*/ 1743456 h 2420112"/>
              <a:gd name="connsiteX38" fmla="*/ 79635 w 4285875"/>
              <a:gd name="connsiteY38" fmla="*/ 1834896 h 2420112"/>
              <a:gd name="connsiteX39" fmla="*/ 97923 w 4285875"/>
              <a:gd name="connsiteY39" fmla="*/ 1859280 h 2420112"/>
              <a:gd name="connsiteX40" fmla="*/ 128403 w 4285875"/>
              <a:gd name="connsiteY40" fmla="*/ 1908048 h 2420112"/>
              <a:gd name="connsiteX41" fmla="*/ 256419 w 4285875"/>
              <a:gd name="connsiteY41" fmla="*/ 2023872 h 2420112"/>
              <a:gd name="connsiteX42" fmla="*/ 323475 w 4285875"/>
              <a:gd name="connsiteY42" fmla="*/ 2090928 h 2420112"/>
              <a:gd name="connsiteX43" fmla="*/ 366147 w 4285875"/>
              <a:gd name="connsiteY43" fmla="*/ 2115312 h 2420112"/>
              <a:gd name="connsiteX44" fmla="*/ 427107 w 4285875"/>
              <a:gd name="connsiteY44" fmla="*/ 2157984 h 2420112"/>
              <a:gd name="connsiteX45" fmla="*/ 609987 w 4285875"/>
              <a:gd name="connsiteY45" fmla="*/ 2218944 h 2420112"/>
              <a:gd name="connsiteX46" fmla="*/ 652659 w 4285875"/>
              <a:gd name="connsiteY46" fmla="*/ 2225040 h 2420112"/>
              <a:gd name="connsiteX47" fmla="*/ 701427 w 4285875"/>
              <a:gd name="connsiteY47" fmla="*/ 2237232 h 2420112"/>
              <a:gd name="connsiteX48" fmla="*/ 884307 w 4285875"/>
              <a:gd name="connsiteY48" fmla="*/ 2249424 h 2420112"/>
              <a:gd name="connsiteX49" fmla="*/ 926979 w 4285875"/>
              <a:gd name="connsiteY49" fmla="*/ 2261616 h 2420112"/>
              <a:gd name="connsiteX50" fmla="*/ 1048899 w 4285875"/>
              <a:gd name="connsiteY50" fmla="*/ 2273808 h 2420112"/>
              <a:gd name="connsiteX51" fmla="*/ 1115955 w 4285875"/>
              <a:gd name="connsiteY51" fmla="*/ 2286000 h 2420112"/>
              <a:gd name="connsiteX52" fmla="*/ 1195203 w 4285875"/>
              <a:gd name="connsiteY52" fmla="*/ 2292096 h 2420112"/>
              <a:gd name="connsiteX53" fmla="*/ 1243971 w 4285875"/>
              <a:gd name="connsiteY53" fmla="*/ 2298192 h 2420112"/>
              <a:gd name="connsiteX54" fmla="*/ 1304931 w 4285875"/>
              <a:gd name="connsiteY54" fmla="*/ 2304288 h 2420112"/>
              <a:gd name="connsiteX55" fmla="*/ 1554867 w 4285875"/>
              <a:gd name="connsiteY55" fmla="*/ 2316480 h 2420112"/>
              <a:gd name="connsiteX56" fmla="*/ 1719459 w 4285875"/>
              <a:gd name="connsiteY56" fmla="*/ 2322576 h 2420112"/>
              <a:gd name="connsiteX57" fmla="*/ 1786515 w 4285875"/>
              <a:gd name="connsiteY57" fmla="*/ 2328672 h 2420112"/>
              <a:gd name="connsiteX58" fmla="*/ 1951107 w 4285875"/>
              <a:gd name="connsiteY58" fmla="*/ 2334768 h 2420112"/>
              <a:gd name="connsiteX59" fmla="*/ 2036451 w 4285875"/>
              <a:gd name="connsiteY59" fmla="*/ 2346960 h 2420112"/>
              <a:gd name="connsiteX60" fmla="*/ 2146179 w 4285875"/>
              <a:gd name="connsiteY60" fmla="*/ 2353056 h 2420112"/>
              <a:gd name="connsiteX61" fmla="*/ 2207139 w 4285875"/>
              <a:gd name="connsiteY61" fmla="*/ 2365248 h 2420112"/>
              <a:gd name="connsiteX62" fmla="*/ 2304675 w 4285875"/>
              <a:gd name="connsiteY62" fmla="*/ 2371344 h 2420112"/>
              <a:gd name="connsiteX63" fmla="*/ 2390019 w 4285875"/>
              <a:gd name="connsiteY63" fmla="*/ 2377440 h 2420112"/>
              <a:gd name="connsiteX64" fmla="*/ 2542419 w 4285875"/>
              <a:gd name="connsiteY64" fmla="*/ 2395728 h 2420112"/>
              <a:gd name="connsiteX65" fmla="*/ 2627763 w 4285875"/>
              <a:gd name="connsiteY65" fmla="*/ 2407920 h 2420112"/>
              <a:gd name="connsiteX66" fmla="*/ 3164211 w 4285875"/>
              <a:gd name="connsiteY66" fmla="*/ 2420112 h 2420112"/>
              <a:gd name="connsiteX67" fmla="*/ 3347091 w 4285875"/>
              <a:gd name="connsiteY67" fmla="*/ 2414016 h 2420112"/>
              <a:gd name="connsiteX68" fmla="*/ 3694563 w 4285875"/>
              <a:gd name="connsiteY68" fmla="*/ 2407920 h 2420112"/>
              <a:gd name="connsiteX69" fmla="*/ 3944499 w 4285875"/>
              <a:gd name="connsiteY69" fmla="*/ 2383536 h 2420112"/>
              <a:gd name="connsiteX70" fmla="*/ 4005459 w 4285875"/>
              <a:gd name="connsiteY70" fmla="*/ 2346960 h 2420112"/>
              <a:gd name="connsiteX71" fmla="*/ 4054227 w 4285875"/>
              <a:gd name="connsiteY71" fmla="*/ 2292096 h 2420112"/>
              <a:gd name="connsiteX72" fmla="*/ 4127379 w 4285875"/>
              <a:gd name="connsiteY72" fmla="*/ 2188464 h 2420112"/>
              <a:gd name="connsiteX73" fmla="*/ 4163955 w 4285875"/>
              <a:gd name="connsiteY73" fmla="*/ 2103120 h 2420112"/>
              <a:gd name="connsiteX74" fmla="*/ 4243203 w 4285875"/>
              <a:gd name="connsiteY74" fmla="*/ 1895856 h 2420112"/>
              <a:gd name="connsiteX75" fmla="*/ 4261491 w 4285875"/>
              <a:gd name="connsiteY75" fmla="*/ 1816608 h 2420112"/>
              <a:gd name="connsiteX76" fmla="*/ 4285875 w 4285875"/>
              <a:gd name="connsiteY76" fmla="*/ 1670304 h 2420112"/>
              <a:gd name="connsiteX77" fmla="*/ 4273683 w 4285875"/>
              <a:gd name="connsiteY77" fmla="*/ 1219200 h 2420112"/>
              <a:gd name="connsiteX78" fmla="*/ 4261491 w 4285875"/>
              <a:gd name="connsiteY78" fmla="*/ 1066800 h 2420112"/>
              <a:gd name="connsiteX79" fmla="*/ 4249299 w 4285875"/>
              <a:gd name="connsiteY79" fmla="*/ 1030224 h 2420112"/>
              <a:gd name="connsiteX80" fmla="*/ 4243203 w 4285875"/>
              <a:gd name="connsiteY80" fmla="*/ 987552 h 2420112"/>
              <a:gd name="connsiteX81" fmla="*/ 4218819 w 4285875"/>
              <a:gd name="connsiteY81" fmla="*/ 932688 h 2420112"/>
              <a:gd name="connsiteX82" fmla="*/ 4212723 w 4285875"/>
              <a:gd name="connsiteY82" fmla="*/ 908304 h 2420112"/>
              <a:gd name="connsiteX83" fmla="*/ 4170051 w 4285875"/>
              <a:gd name="connsiteY83" fmla="*/ 853440 h 2420112"/>
              <a:gd name="connsiteX84" fmla="*/ 4151763 w 4285875"/>
              <a:gd name="connsiteY84" fmla="*/ 822960 h 2420112"/>
              <a:gd name="connsiteX85" fmla="*/ 4133475 w 4285875"/>
              <a:gd name="connsiteY85" fmla="*/ 810768 h 2420112"/>
              <a:gd name="connsiteX86" fmla="*/ 4096899 w 4285875"/>
              <a:gd name="connsiteY86" fmla="*/ 762000 h 2420112"/>
              <a:gd name="connsiteX87" fmla="*/ 4078611 w 4285875"/>
              <a:gd name="connsiteY87" fmla="*/ 737616 h 2420112"/>
              <a:gd name="connsiteX88" fmla="*/ 4054227 w 4285875"/>
              <a:gd name="connsiteY88" fmla="*/ 701040 h 2420112"/>
              <a:gd name="connsiteX89" fmla="*/ 4042035 w 4285875"/>
              <a:gd name="connsiteY89" fmla="*/ 682752 h 2420112"/>
              <a:gd name="connsiteX90" fmla="*/ 4011555 w 4285875"/>
              <a:gd name="connsiteY90" fmla="*/ 627888 h 2420112"/>
              <a:gd name="connsiteX91" fmla="*/ 4005459 w 4285875"/>
              <a:gd name="connsiteY91" fmla="*/ 609600 h 2420112"/>
              <a:gd name="connsiteX92" fmla="*/ 3987171 w 4285875"/>
              <a:gd name="connsiteY92" fmla="*/ 591312 h 2420112"/>
              <a:gd name="connsiteX93" fmla="*/ 3974979 w 4285875"/>
              <a:gd name="connsiteY93" fmla="*/ 566928 h 2420112"/>
              <a:gd name="connsiteX94" fmla="*/ 3956691 w 4285875"/>
              <a:gd name="connsiteY94" fmla="*/ 548640 h 2420112"/>
              <a:gd name="connsiteX95" fmla="*/ 3944499 w 4285875"/>
              <a:gd name="connsiteY95" fmla="*/ 530352 h 2420112"/>
              <a:gd name="connsiteX96" fmla="*/ 3926211 w 4285875"/>
              <a:gd name="connsiteY96" fmla="*/ 512064 h 2420112"/>
              <a:gd name="connsiteX97" fmla="*/ 3877443 w 4285875"/>
              <a:gd name="connsiteY97" fmla="*/ 499872 h 242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4285875" h="2420112">
                <a:moveTo>
                  <a:pt x="3877443" y="499872"/>
                </a:moveTo>
                <a:lnTo>
                  <a:pt x="3877443" y="499872"/>
                </a:lnTo>
                <a:cubicBezTo>
                  <a:pt x="3844931" y="495808"/>
                  <a:pt x="3812672" y="487680"/>
                  <a:pt x="3779907" y="487680"/>
                </a:cubicBezTo>
                <a:cubicBezTo>
                  <a:pt x="3676072" y="487680"/>
                  <a:pt x="3533025" y="501996"/>
                  <a:pt x="3426339" y="518160"/>
                </a:cubicBezTo>
                <a:cubicBezTo>
                  <a:pt x="3384600" y="524484"/>
                  <a:pt x="3345348" y="538895"/>
                  <a:pt x="3304419" y="548640"/>
                </a:cubicBezTo>
                <a:cubicBezTo>
                  <a:pt x="3245775" y="562603"/>
                  <a:pt x="3242063" y="560972"/>
                  <a:pt x="3182499" y="566928"/>
                </a:cubicBezTo>
                <a:cubicBezTo>
                  <a:pt x="2976529" y="618420"/>
                  <a:pt x="3234205" y="555688"/>
                  <a:pt x="3042291" y="597408"/>
                </a:cubicBezTo>
                <a:cubicBezTo>
                  <a:pt x="3017730" y="602747"/>
                  <a:pt x="2993523" y="609600"/>
                  <a:pt x="2969139" y="615696"/>
                </a:cubicBezTo>
                <a:cubicBezTo>
                  <a:pt x="2867539" y="611632"/>
                  <a:pt x="2765711" y="611424"/>
                  <a:pt x="2664339" y="603504"/>
                </a:cubicBezTo>
                <a:cubicBezTo>
                  <a:pt x="2635334" y="601238"/>
                  <a:pt x="2607602" y="590514"/>
                  <a:pt x="2578995" y="585216"/>
                </a:cubicBezTo>
                <a:cubicBezTo>
                  <a:pt x="2417055" y="555227"/>
                  <a:pt x="2582556" y="594942"/>
                  <a:pt x="2420499" y="548640"/>
                </a:cubicBezTo>
                <a:cubicBezTo>
                  <a:pt x="2375945" y="535910"/>
                  <a:pt x="2331055" y="524386"/>
                  <a:pt x="2286387" y="512064"/>
                </a:cubicBezTo>
                <a:cubicBezTo>
                  <a:pt x="2272126" y="508130"/>
                  <a:pt x="2256946" y="506488"/>
                  <a:pt x="2243715" y="499872"/>
                </a:cubicBezTo>
                <a:cubicBezTo>
                  <a:pt x="2087062" y="421545"/>
                  <a:pt x="2308331" y="529306"/>
                  <a:pt x="2140083" y="457200"/>
                </a:cubicBezTo>
                <a:cubicBezTo>
                  <a:pt x="2115025" y="446461"/>
                  <a:pt x="2092457" y="430196"/>
                  <a:pt x="2066931" y="420624"/>
                </a:cubicBezTo>
                <a:cubicBezTo>
                  <a:pt x="2050675" y="414528"/>
                  <a:pt x="2033896" y="409678"/>
                  <a:pt x="2018163" y="402336"/>
                </a:cubicBezTo>
                <a:cubicBezTo>
                  <a:pt x="1968987" y="379387"/>
                  <a:pt x="1937928" y="347398"/>
                  <a:pt x="1890147" y="316992"/>
                </a:cubicBezTo>
                <a:cubicBezTo>
                  <a:pt x="1867795" y="302768"/>
                  <a:pt x="1845976" y="287670"/>
                  <a:pt x="1823091" y="274320"/>
                </a:cubicBezTo>
                <a:cubicBezTo>
                  <a:pt x="1782090" y="250403"/>
                  <a:pt x="1734062" y="229759"/>
                  <a:pt x="1695075" y="201168"/>
                </a:cubicBezTo>
                <a:cubicBezTo>
                  <a:pt x="1545041" y="91143"/>
                  <a:pt x="1801131" y="260046"/>
                  <a:pt x="1579251" y="115824"/>
                </a:cubicBezTo>
                <a:cubicBezTo>
                  <a:pt x="1563178" y="105377"/>
                  <a:pt x="1548103" y="92895"/>
                  <a:pt x="1530483" y="85344"/>
                </a:cubicBezTo>
                <a:cubicBezTo>
                  <a:pt x="1451692" y="51577"/>
                  <a:pt x="1459384" y="52076"/>
                  <a:pt x="1390275" y="30480"/>
                </a:cubicBezTo>
                <a:cubicBezTo>
                  <a:pt x="1376155" y="26068"/>
                  <a:pt x="1362068" y="21388"/>
                  <a:pt x="1347603" y="18288"/>
                </a:cubicBezTo>
                <a:cubicBezTo>
                  <a:pt x="1333554" y="15277"/>
                  <a:pt x="1319104" y="14554"/>
                  <a:pt x="1304931" y="12192"/>
                </a:cubicBezTo>
                <a:cubicBezTo>
                  <a:pt x="1282522" y="8457"/>
                  <a:pt x="1260227" y="4064"/>
                  <a:pt x="1237875" y="0"/>
                </a:cubicBezTo>
                <a:cubicBezTo>
                  <a:pt x="1064888" y="13056"/>
                  <a:pt x="963064" y="-5680"/>
                  <a:pt x="823347" y="54864"/>
                </a:cubicBezTo>
                <a:cubicBezTo>
                  <a:pt x="791651" y="68599"/>
                  <a:pt x="762804" y="88183"/>
                  <a:pt x="731907" y="103632"/>
                </a:cubicBezTo>
                <a:cubicBezTo>
                  <a:pt x="616811" y="161180"/>
                  <a:pt x="564686" y="165242"/>
                  <a:pt x="469779" y="286512"/>
                </a:cubicBezTo>
                <a:lnTo>
                  <a:pt x="360051" y="426720"/>
                </a:lnTo>
                <a:cubicBezTo>
                  <a:pt x="358808" y="428302"/>
                  <a:pt x="202799" y="623932"/>
                  <a:pt x="195459" y="640080"/>
                </a:cubicBezTo>
                <a:cubicBezTo>
                  <a:pt x="175139" y="684784"/>
                  <a:pt x="153966" y="729110"/>
                  <a:pt x="134499" y="774192"/>
                </a:cubicBezTo>
                <a:cubicBezTo>
                  <a:pt x="115351" y="818534"/>
                  <a:pt x="96728" y="863130"/>
                  <a:pt x="79635" y="908304"/>
                </a:cubicBezTo>
                <a:cubicBezTo>
                  <a:pt x="60394" y="959155"/>
                  <a:pt x="36604" y="1037934"/>
                  <a:pt x="24771" y="1091184"/>
                </a:cubicBezTo>
                <a:cubicBezTo>
                  <a:pt x="19408" y="1115316"/>
                  <a:pt x="16643" y="1139952"/>
                  <a:pt x="12579" y="1164336"/>
                </a:cubicBezTo>
                <a:cubicBezTo>
                  <a:pt x="10547" y="1229360"/>
                  <a:pt x="8725" y="1294391"/>
                  <a:pt x="6483" y="1359408"/>
                </a:cubicBezTo>
                <a:cubicBezTo>
                  <a:pt x="4661" y="1412248"/>
                  <a:pt x="-1607" y="1465071"/>
                  <a:pt x="387" y="1517904"/>
                </a:cubicBezTo>
                <a:cubicBezTo>
                  <a:pt x="2469" y="1573066"/>
                  <a:pt x="9839" y="1628006"/>
                  <a:pt x="18675" y="1682496"/>
                </a:cubicBezTo>
                <a:cubicBezTo>
                  <a:pt x="22071" y="1703437"/>
                  <a:pt x="30254" y="1723330"/>
                  <a:pt x="36963" y="1743456"/>
                </a:cubicBezTo>
                <a:cubicBezTo>
                  <a:pt x="51023" y="1785635"/>
                  <a:pt x="56055" y="1797842"/>
                  <a:pt x="79635" y="1834896"/>
                </a:cubicBezTo>
                <a:cubicBezTo>
                  <a:pt x="85090" y="1843468"/>
                  <a:pt x="92287" y="1850826"/>
                  <a:pt x="97923" y="1859280"/>
                </a:cubicBezTo>
                <a:cubicBezTo>
                  <a:pt x="108557" y="1875230"/>
                  <a:pt x="116315" y="1893170"/>
                  <a:pt x="128403" y="1908048"/>
                </a:cubicBezTo>
                <a:cubicBezTo>
                  <a:pt x="259533" y="2069439"/>
                  <a:pt x="72480" y="1809277"/>
                  <a:pt x="256419" y="2023872"/>
                </a:cubicBezTo>
                <a:cubicBezTo>
                  <a:pt x="284143" y="2056216"/>
                  <a:pt x="290395" y="2068875"/>
                  <a:pt x="323475" y="2090928"/>
                </a:cubicBezTo>
                <a:cubicBezTo>
                  <a:pt x="337106" y="2100015"/>
                  <a:pt x="352393" y="2106412"/>
                  <a:pt x="366147" y="2115312"/>
                </a:cubicBezTo>
                <a:cubicBezTo>
                  <a:pt x="386971" y="2128787"/>
                  <a:pt x="404780" y="2147180"/>
                  <a:pt x="427107" y="2157984"/>
                </a:cubicBezTo>
                <a:cubicBezTo>
                  <a:pt x="493698" y="2190206"/>
                  <a:pt x="542930" y="2206371"/>
                  <a:pt x="609987" y="2218944"/>
                </a:cubicBezTo>
                <a:cubicBezTo>
                  <a:pt x="624109" y="2221592"/>
                  <a:pt x="638570" y="2222222"/>
                  <a:pt x="652659" y="2225040"/>
                </a:cubicBezTo>
                <a:cubicBezTo>
                  <a:pt x="669090" y="2228326"/>
                  <a:pt x="684926" y="2234320"/>
                  <a:pt x="701427" y="2237232"/>
                </a:cubicBezTo>
                <a:cubicBezTo>
                  <a:pt x="749383" y="2245695"/>
                  <a:pt x="852526" y="2247911"/>
                  <a:pt x="884307" y="2249424"/>
                </a:cubicBezTo>
                <a:cubicBezTo>
                  <a:pt x="898531" y="2253488"/>
                  <a:pt x="912565" y="2258290"/>
                  <a:pt x="926979" y="2261616"/>
                </a:cubicBezTo>
                <a:cubicBezTo>
                  <a:pt x="965655" y="2270541"/>
                  <a:pt x="1011294" y="2271122"/>
                  <a:pt x="1048899" y="2273808"/>
                </a:cubicBezTo>
                <a:cubicBezTo>
                  <a:pt x="1071251" y="2277872"/>
                  <a:pt x="1093412" y="2283182"/>
                  <a:pt x="1115955" y="2286000"/>
                </a:cubicBezTo>
                <a:cubicBezTo>
                  <a:pt x="1142244" y="2289286"/>
                  <a:pt x="1168828" y="2289584"/>
                  <a:pt x="1195203" y="2292096"/>
                </a:cubicBezTo>
                <a:cubicBezTo>
                  <a:pt x="1211512" y="2293649"/>
                  <a:pt x="1227689" y="2296383"/>
                  <a:pt x="1243971" y="2298192"/>
                </a:cubicBezTo>
                <a:cubicBezTo>
                  <a:pt x="1264267" y="2300447"/>
                  <a:pt x="1284611" y="2302256"/>
                  <a:pt x="1304931" y="2304288"/>
                </a:cubicBezTo>
                <a:cubicBezTo>
                  <a:pt x="1402784" y="2328751"/>
                  <a:pt x="1316424" y="2309029"/>
                  <a:pt x="1554867" y="2316480"/>
                </a:cubicBezTo>
                <a:lnTo>
                  <a:pt x="1719459" y="2322576"/>
                </a:lnTo>
                <a:cubicBezTo>
                  <a:pt x="1741811" y="2324608"/>
                  <a:pt x="1764102" y="2327492"/>
                  <a:pt x="1786515" y="2328672"/>
                </a:cubicBezTo>
                <a:cubicBezTo>
                  <a:pt x="1841341" y="2331558"/>
                  <a:pt x="1896352" y="2330762"/>
                  <a:pt x="1951107" y="2334768"/>
                </a:cubicBezTo>
                <a:cubicBezTo>
                  <a:pt x="1979767" y="2336865"/>
                  <a:pt x="2007840" y="2344278"/>
                  <a:pt x="2036451" y="2346960"/>
                </a:cubicBezTo>
                <a:cubicBezTo>
                  <a:pt x="2072923" y="2350379"/>
                  <a:pt x="2109603" y="2351024"/>
                  <a:pt x="2146179" y="2353056"/>
                </a:cubicBezTo>
                <a:cubicBezTo>
                  <a:pt x="2166499" y="2357120"/>
                  <a:pt x="2186553" y="2362873"/>
                  <a:pt x="2207139" y="2365248"/>
                </a:cubicBezTo>
                <a:cubicBezTo>
                  <a:pt x="2239500" y="2368982"/>
                  <a:pt x="2272172" y="2369177"/>
                  <a:pt x="2304675" y="2371344"/>
                </a:cubicBezTo>
                <a:lnTo>
                  <a:pt x="2390019" y="2377440"/>
                </a:lnTo>
                <a:cubicBezTo>
                  <a:pt x="2509907" y="2401418"/>
                  <a:pt x="2387591" y="2379711"/>
                  <a:pt x="2542419" y="2395728"/>
                </a:cubicBezTo>
                <a:cubicBezTo>
                  <a:pt x="2571003" y="2398685"/>
                  <a:pt x="2599125" y="2405534"/>
                  <a:pt x="2627763" y="2407920"/>
                </a:cubicBezTo>
                <a:cubicBezTo>
                  <a:pt x="2746919" y="2417850"/>
                  <a:pt x="3163555" y="2420102"/>
                  <a:pt x="3164211" y="2420112"/>
                </a:cubicBezTo>
                <a:lnTo>
                  <a:pt x="3347091" y="2414016"/>
                </a:lnTo>
                <a:cubicBezTo>
                  <a:pt x="3462902" y="2411354"/>
                  <a:pt x="3578872" y="2413823"/>
                  <a:pt x="3694563" y="2407920"/>
                </a:cubicBezTo>
                <a:cubicBezTo>
                  <a:pt x="3778162" y="2403655"/>
                  <a:pt x="3861187" y="2391664"/>
                  <a:pt x="3944499" y="2383536"/>
                </a:cubicBezTo>
                <a:cubicBezTo>
                  <a:pt x="3964819" y="2371344"/>
                  <a:pt x="3987254" y="2362130"/>
                  <a:pt x="4005459" y="2346960"/>
                </a:cubicBezTo>
                <a:cubicBezTo>
                  <a:pt x="4024256" y="2331296"/>
                  <a:pt x="4038672" y="2310984"/>
                  <a:pt x="4054227" y="2292096"/>
                </a:cubicBezTo>
                <a:cubicBezTo>
                  <a:pt x="4069315" y="2273775"/>
                  <a:pt x="4117039" y="2208282"/>
                  <a:pt x="4127379" y="2188464"/>
                </a:cubicBezTo>
                <a:cubicBezTo>
                  <a:pt x="4141696" y="2161024"/>
                  <a:pt x="4151763" y="2131568"/>
                  <a:pt x="4163955" y="2103120"/>
                </a:cubicBezTo>
                <a:cubicBezTo>
                  <a:pt x="4190960" y="2040107"/>
                  <a:pt x="4231042" y="1948555"/>
                  <a:pt x="4243203" y="1895856"/>
                </a:cubicBezTo>
                <a:cubicBezTo>
                  <a:pt x="4249299" y="1869440"/>
                  <a:pt x="4255962" y="1843148"/>
                  <a:pt x="4261491" y="1816608"/>
                </a:cubicBezTo>
                <a:cubicBezTo>
                  <a:pt x="4271475" y="1768684"/>
                  <a:pt x="4278450" y="1718563"/>
                  <a:pt x="4285875" y="1670304"/>
                </a:cubicBezTo>
                <a:cubicBezTo>
                  <a:pt x="4282226" y="1498787"/>
                  <a:pt x="4281237" y="1381615"/>
                  <a:pt x="4273683" y="1219200"/>
                </a:cubicBezTo>
                <a:cubicBezTo>
                  <a:pt x="4273014" y="1204816"/>
                  <a:pt x="4267471" y="1096698"/>
                  <a:pt x="4261491" y="1066800"/>
                </a:cubicBezTo>
                <a:cubicBezTo>
                  <a:pt x="4258971" y="1054198"/>
                  <a:pt x="4253363" y="1042416"/>
                  <a:pt x="4249299" y="1030224"/>
                </a:cubicBezTo>
                <a:cubicBezTo>
                  <a:pt x="4247267" y="1016000"/>
                  <a:pt x="4246688" y="1001491"/>
                  <a:pt x="4243203" y="987552"/>
                </a:cubicBezTo>
                <a:cubicBezTo>
                  <a:pt x="4234862" y="954188"/>
                  <a:pt x="4229904" y="962248"/>
                  <a:pt x="4218819" y="932688"/>
                </a:cubicBezTo>
                <a:cubicBezTo>
                  <a:pt x="4215877" y="924843"/>
                  <a:pt x="4217114" y="915439"/>
                  <a:pt x="4212723" y="908304"/>
                </a:cubicBezTo>
                <a:cubicBezTo>
                  <a:pt x="4200581" y="888572"/>
                  <a:pt x="4181971" y="873307"/>
                  <a:pt x="4170051" y="853440"/>
                </a:cubicBezTo>
                <a:cubicBezTo>
                  <a:pt x="4163955" y="843280"/>
                  <a:pt x="4159474" y="831956"/>
                  <a:pt x="4151763" y="822960"/>
                </a:cubicBezTo>
                <a:cubicBezTo>
                  <a:pt x="4146995" y="817397"/>
                  <a:pt x="4138376" y="816214"/>
                  <a:pt x="4133475" y="810768"/>
                </a:cubicBezTo>
                <a:cubicBezTo>
                  <a:pt x="4119882" y="795664"/>
                  <a:pt x="4109091" y="778256"/>
                  <a:pt x="4096899" y="762000"/>
                </a:cubicBezTo>
                <a:cubicBezTo>
                  <a:pt x="4090803" y="753872"/>
                  <a:pt x="4084247" y="746070"/>
                  <a:pt x="4078611" y="737616"/>
                </a:cubicBezTo>
                <a:lnTo>
                  <a:pt x="4054227" y="701040"/>
                </a:lnTo>
                <a:lnTo>
                  <a:pt x="4042035" y="682752"/>
                </a:lnTo>
                <a:cubicBezTo>
                  <a:pt x="4030002" y="634620"/>
                  <a:pt x="4045492" y="682187"/>
                  <a:pt x="4011555" y="627888"/>
                </a:cubicBezTo>
                <a:cubicBezTo>
                  <a:pt x="4008149" y="622439"/>
                  <a:pt x="4009023" y="614947"/>
                  <a:pt x="4005459" y="609600"/>
                </a:cubicBezTo>
                <a:cubicBezTo>
                  <a:pt x="4000677" y="602427"/>
                  <a:pt x="3992182" y="598327"/>
                  <a:pt x="3987171" y="591312"/>
                </a:cubicBezTo>
                <a:cubicBezTo>
                  <a:pt x="3981889" y="583917"/>
                  <a:pt x="3980261" y="574323"/>
                  <a:pt x="3974979" y="566928"/>
                </a:cubicBezTo>
                <a:cubicBezTo>
                  <a:pt x="3969968" y="559913"/>
                  <a:pt x="3962210" y="555263"/>
                  <a:pt x="3956691" y="548640"/>
                </a:cubicBezTo>
                <a:cubicBezTo>
                  <a:pt x="3952001" y="543012"/>
                  <a:pt x="3949189" y="535980"/>
                  <a:pt x="3944499" y="530352"/>
                </a:cubicBezTo>
                <a:cubicBezTo>
                  <a:pt x="3938980" y="523729"/>
                  <a:pt x="3932834" y="517583"/>
                  <a:pt x="3926211" y="512064"/>
                </a:cubicBezTo>
                <a:cubicBezTo>
                  <a:pt x="3906232" y="495415"/>
                  <a:pt x="3885571" y="501904"/>
                  <a:pt x="3877443" y="499872"/>
                </a:cubicBezTo>
                <a:close/>
              </a:path>
            </a:pathLst>
          </a:custGeom>
          <a:solidFill>
            <a:srgbClr val="FF050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Freeform: Shape 16">
            <a:extLst>
              <a:ext uri="{FF2B5EF4-FFF2-40B4-BE49-F238E27FC236}">
                <a16:creationId xmlns:a16="http://schemas.microsoft.com/office/drawing/2014/main" id="{78BD4467-0FD7-F1BE-F002-5B489A6EFA5B}"/>
              </a:ext>
            </a:extLst>
          </p:cNvPr>
          <p:cNvSpPr/>
          <p:nvPr/>
        </p:nvSpPr>
        <p:spPr>
          <a:xfrm>
            <a:off x="4155440" y="1602821"/>
            <a:ext cx="2166576" cy="1136260"/>
          </a:xfrm>
          <a:custGeom>
            <a:avLst/>
            <a:gdLst>
              <a:gd name="connsiteX0" fmla="*/ 1610360 w 2087880"/>
              <a:gd name="connsiteY0" fmla="*/ 22617 h 1216417"/>
              <a:gd name="connsiteX1" fmla="*/ 1610360 w 2087880"/>
              <a:gd name="connsiteY1" fmla="*/ 22617 h 1216417"/>
              <a:gd name="connsiteX2" fmla="*/ 1529080 w 2087880"/>
              <a:gd name="connsiteY2" fmla="*/ 2297 h 1216417"/>
              <a:gd name="connsiteX3" fmla="*/ 1097280 w 2087880"/>
              <a:gd name="connsiteY3" fmla="*/ 12457 h 1216417"/>
              <a:gd name="connsiteX4" fmla="*/ 970280 w 2087880"/>
              <a:gd name="connsiteY4" fmla="*/ 27697 h 1216417"/>
              <a:gd name="connsiteX5" fmla="*/ 873760 w 2087880"/>
              <a:gd name="connsiteY5" fmla="*/ 48017 h 1216417"/>
              <a:gd name="connsiteX6" fmla="*/ 746760 w 2087880"/>
              <a:gd name="connsiteY6" fmla="*/ 58177 h 1216417"/>
              <a:gd name="connsiteX7" fmla="*/ 609600 w 2087880"/>
              <a:gd name="connsiteY7" fmla="*/ 78497 h 1216417"/>
              <a:gd name="connsiteX8" fmla="*/ 533400 w 2087880"/>
              <a:gd name="connsiteY8" fmla="*/ 88657 h 1216417"/>
              <a:gd name="connsiteX9" fmla="*/ 457200 w 2087880"/>
              <a:gd name="connsiteY9" fmla="*/ 103897 h 1216417"/>
              <a:gd name="connsiteX10" fmla="*/ 274320 w 2087880"/>
              <a:gd name="connsiteY10" fmla="*/ 134377 h 1216417"/>
              <a:gd name="connsiteX11" fmla="*/ 223520 w 2087880"/>
              <a:gd name="connsiteY11" fmla="*/ 144537 h 1216417"/>
              <a:gd name="connsiteX12" fmla="*/ 167640 w 2087880"/>
              <a:gd name="connsiteY12" fmla="*/ 159777 h 1216417"/>
              <a:gd name="connsiteX13" fmla="*/ 137160 w 2087880"/>
              <a:gd name="connsiteY13" fmla="*/ 180097 h 1216417"/>
              <a:gd name="connsiteX14" fmla="*/ 81280 w 2087880"/>
              <a:gd name="connsiteY14" fmla="*/ 271537 h 1216417"/>
              <a:gd name="connsiteX15" fmla="*/ 45720 w 2087880"/>
              <a:gd name="connsiteY15" fmla="*/ 332497 h 1216417"/>
              <a:gd name="connsiteX16" fmla="*/ 25400 w 2087880"/>
              <a:gd name="connsiteY16" fmla="*/ 378217 h 1216417"/>
              <a:gd name="connsiteX17" fmla="*/ 0 w 2087880"/>
              <a:gd name="connsiteY17" fmla="*/ 464577 h 1216417"/>
              <a:gd name="connsiteX18" fmla="*/ 10160 w 2087880"/>
              <a:gd name="connsiteY18" fmla="*/ 596657 h 1216417"/>
              <a:gd name="connsiteX19" fmla="*/ 55880 w 2087880"/>
              <a:gd name="connsiteY19" fmla="*/ 667777 h 1216417"/>
              <a:gd name="connsiteX20" fmla="*/ 121920 w 2087880"/>
              <a:gd name="connsiteY20" fmla="*/ 738897 h 1216417"/>
              <a:gd name="connsiteX21" fmla="*/ 152400 w 2087880"/>
              <a:gd name="connsiteY21" fmla="*/ 769377 h 1216417"/>
              <a:gd name="connsiteX22" fmla="*/ 198120 w 2087880"/>
              <a:gd name="connsiteY22" fmla="*/ 799857 h 1216417"/>
              <a:gd name="connsiteX23" fmla="*/ 213360 w 2087880"/>
              <a:gd name="connsiteY23" fmla="*/ 810017 h 1216417"/>
              <a:gd name="connsiteX24" fmla="*/ 233680 w 2087880"/>
              <a:gd name="connsiteY24" fmla="*/ 830337 h 1216417"/>
              <a:gd name="connsiteX25" fmla="*/ 248920 w 2087880"/>
              <a:gd name="connsiteY25" fmla="*/ 840497 h 1216417"/>
              <a:gd name="connsiteX26" fmla="*/ 274320 w 2087880"/>
              <a:gd name="connsiteY26" fmla="*/ 865897 h 1216417"/>
              <a:gd name="connsiteX27" fmla="*/ 340360 w 2087880"/>
              <a:gd name="connsiteY27" fmla="*/ 916697 h 1216417"/>
              <a:gd name="connsiteX28" fmla="*/ 355600 w 2087880"/>
              <a:gd name="connsiteY28" fmla="*/ 931937 h 1216417"/>
              <a:gd name="connsiteX29" fmla="*/ 416560 w 2087880"/>
              <a:gd name="connsiteY29" fmla="*/ 962417 h 1216417"/>
              <a:gd name="connsiteX30" fmla="*/ 436880 w 2087880"/>
              <a:gd name="connsiteY30" fmla="*/ 977657 h 1216417"/>
              <a:gd name="connsiteX31" fmla="*/ 502920 w 2087880"/>
              <a:gd name="connsiteY31" fmla="*/ 1008137 h 1216417"/>
              <a:gd name="connsiteX32" fmla="*/ 548640 w 2087880"/>
              <a:gd name="connsiteY32" fmla="*/ 1043697 h 1216417"/>
              <a:gd name="connsiteX33" fmla="*/ 563880 w 2087880"/>
              <a:gd name="connsiteY33" fmla="*/ 1053857 h 1216417"/>
              <a:gd name="connsiteX34" fmla="*/ 619760 w 2087880"/>
              <a:gd name="connsiteY34" fmla="*/ 1074177 h 1216417"/>
              <a:gd name="connsiteX35" fmla="*/ 680720 w 2087880"/>
              <a:gd name="connsiteY35" fmla="*/ 1109737 h 1216417"/>
              <a:gd name="connsiteX36" fmla="*/ 701040 w 2087880"/>
              <a:gd name="connsiteY36" fmla="*/ 1119897 h 1216417"/>
              <a:gd name="connsiteX37" fmla="*/ 721360 w 2087880"/>
              <a:gd name="connsiteY37" fmla="*/ 1135137 h 1216417"/>
              <a:gd name="connsiteX38" fmla="*/ 751840 w 2087880"/>
              <a:gd name="connsiteY38" fmla="*/ 1145297 h 1216417"/>
              <a:gd name="connsiteX39" fmla="*/ 772160 w 2087880"/>
              <a:gd name="connsiteY39" fmla="*/ 1160537 h 1216417"/>
              <a:gd name="connsiteX40" fmla="*/ 797560 w 2087880"/>
              <a:gd name="connsiteY40" fmla="*/ 1165617 h 1216417"/>
              <a:gd name="connsiteX41" fmla="*/ 838200 w 2087880"/>
              <a:gd name="connsiteY41" fmla="*/ 1180857 h 1216417"/>
              <a:gd name="connsiteX42" fmla="*/ 878840 w 2087880"/>
              <a:gd name="connsiteY42" fmla="*/ 1201177 h 1216417"/>
              <a:gd name="connsiteX43" fmla="*/ 909320 w 2087880"/>
              <a:gd name="connsiteY43" fmla="*/ 1206257 h 1216417"/>
              <a:gd name="connsiteX44" fmla="*/ 1010920 w 2087880"/>
              <a:gd name="connsiteY44" fmla="*/ 1216417 h 1216417"/>
              <a:gd name="connsiteX45" fmla="*/ 1178560 w 2087880"/>
              <a:gd name="connsiteY45" fmla="*/ 1211337 h 1216417"/>
              <a:gd name="connsiteX46" fmla="*/ 1219200 w 2087880"/>
              <a:gd name="connsiteY46" fmla="*/ 1206257 h 1216417"/>
              <a:gd name="connsiteX47" fmla="*/ 1290320 w 2087880"/>
              <a:gd name="connsiteY47" fmla="*/ 1196097 h 1216417"/>
              <a:gd name="connsiteX48" fmla="*/ 1412240 w 2087880"/>
              <a:gd name="connsiteY48" fmla="*/ 1185937 h 1216417"/>
              <a:gd name="connsiteX49" fmla="*/ 1478280 w 2087880"/>
              <a:gd name="connsiteY49" fmla="*/ 1175777 h 1216417"/>
              <a:gd name="connsiteX50" fmla="*/ 1711960 w 2087880"/>
              <a:gd name="connsiteY50" fmla="*/ 1119897 h 1216417"/>
              <a:gd name="connsiteX51" fmla="*/ 1803400 w 2087880"/>
              <a:gd name="connsiteY51" fmla="*/ 1089417 h 1216417"/>
              <a:gd name="connsiteX52" fmla="*/ 1864360 w 2087880"/>
              <a:gd name="connsiteY52" fmla="*/ 1069097 h 1216417"/>
              <a:gd name="connsiteX53" fmla="*/ 1950720 w 2087880"/>
              <a:gd name="connsiteY53" fmla="*/ 1008137 h 1216417"/>
              <a:gd name="connsiteX54" fmla="*/ 2006600 w 2087880"/>
              <a:gd name="connsiteY54" fmla="*/ 911617 h 1216417"/>
              <a:gd name="connsiteX55" fmla="*/ 2026920 w 2087880"/>
              <a:gd name="connsiteY55" fmla="*/ 855737 h 1216417"/>
              <a:gd name="connsiteX56" fmla="*/ 2057400 w 2087880"/>
              <a:gd name="connsiteY56" fmla="*/ 743977 h 1216417"/>
              <a:gd name="connsiteX57" fmla="*/ 2082800 w 2087880"/>
              <a:gd name="connsiteY57" fmla="*/ 606817 h 1216417"/>
              <a:gd name="connsiteX58" fmla="*/ 2087880 w 2087880"/>
              <a:gd name="connsiteY58" fmla="*/ 545857 h 1216417"/>
              <a:gd name="connsiteX59" fmla="*/ 2082800 w 2087880"/>
              <a:gd name="connsiteY59" fmla="*/ 434097 h 1216417"/>
              <a:gd name="connsiteX60" fmla="*/ 2077720 w 2087880"/>
              <a:gd name="connsiteY60" fmla="*/ 393457 h 1216417"/>
              <a:gd name="connsiteX61" fmla="*/ 2057400 w 2087880"/>
              <a:gd name="connsiteY61" fmla="*/ 342657 h 1216417"/>
              <a:gd name="connsiteX62" fmla="*/ 2001520 w 2087880"/>
              <a:gd name="connsiteY62" fmla="*/ 241057 h 1216417"/>
              <a:gd name="connsiteX63" fmla="*/ 1976120 w 2087880"/>
              <a:gd name="connsiteY63" fmla="*/ 190257 h 1216417"/>
              <a:gd name="connsiteX64" fmla="*/ 1945640 w 2087880"/>
              <a:gd name="connsiteY64" fmla="*/ 169937 h 1216417"/>
              <a:gd name="connsiteX65" fmla="*/ 1925320 w 2087880"/>
              <a:gd name="connsiteY65" fmla="*/ 149617 h 1216417"/>
              <a:gd name="connsiteX66" fmla="*/ 1899920 w 2087880"/>
              <a:gd name="connsiteY66" fmla="*/ 134377 h 1216417"/>
              <a:gd name="connsiteX67" fmla="*/ 1869440 w 2087880"/>
              <a:gd name="connsiteY67" fmla="*/ 114057 h 1216417"/>
              <a:gd name="connsiteX68" fmla="*/ 1788160 w 2087880"/>
              <a:gd name="connsiteY68" fmla="*/ 83577 h 1216417"/>
              <a:gd name="connsiteX69" fmla="*/ 1722120 w 2087880"/>
              <a:gd name="connsiteY69" fmla="*/ 63257 h 1216417"/>
              <a:gd name="connsiteX70" fmla="*/ 1701800 w 2087880"/>
              <a:gd name="connsiteY70" fmla="*/ 53097 h 1216417"/>
              <a:gd name="connsiteX71" fmla="*/ 1635760 w 2087880"/>
              <a:gd name="connsiteY71" fmla="*/ 37857 h 1216417"/>
              <a:gd name="connsiteX72" fmla="*/ 1610360 w 2087880"/>
              <a:gd name="connsiteY72" fmla="*/ 22617 h 121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087880" h="1216417">
                <a:moveTo>
                  <a:pt x="1610360" y="22617"/>
                </a:moveTo>
                <a:lnTo>
                  <a:pt x="1610360" y="22617"/>
                </a:lnTo>
                <a:cubicBezTo>
                  <a:pt x="1583267" y="15844"/>
                  <a:pt x="1556989" y="3294"/>
                  <a:pt x="1529080" y="2297"/>
                </a:cubicBezTo>
                <a:cubicBezTo>
                  <a:pt x="1354419" y="-3941"/>
                  <a:pt x="1248616" y="3555"/>
                  <a:pt x="1097280" y="12457"/>
                </a:cubicBezTo>
                <a:cubicBezTo>
                  <a:pt x="1054947" y="17537"/>
                  <a:pt x="1012388" y="20998"/>
                  <a:pt x="970280" y="27697"/>
                </a:cubicBezTo>
                <a:cubicBezTo>
                  <a:pt x="937810" y="32863"/>
                  <a:pt x="906504" y="45040"/>
                  <a:pt x="873760" y="48017"/>
                </a:cubicBezTo>
                <a:cubicBezTo>
                  <a:pt x="794211" y="55249"/>
                  <a:pt x="836536" y="51764"/>
                  <a:pt x="746760" y="58177"/>
                </a:cubicBezTo>
                <a:lnTo>
                  <a:pt x="609600" y="78497"/>
                </a:lnTo>
                <a:cubicBezTo>
                  <a:pt x="584233" y="82121"/>
                  <a:pt x="558527" y="83632"/>
                  <a:pt x="533400" y="88657"/>
                </a:cubicBezTo>
                <a:cubicBezTo>
                  <a:pt x="508000" y="93737"/>
                  <a:pt x="482709" y="99395"/>
                  <a:pt x="457200" y="103897"/>
                </a:cubicBezTo>
                <a:cubicBezTo>
                  <a:pt x="396340" y="114637"/>
                  <a:pt x="334921" y="122257"/>
                  <a:pt x="274320" y="134377"/>
                </a:cubicBezTo>
                <a:cubicBezTo>
                  <a:pt x="257387" y="137764"/>
                  <a:pt x="240319" y="140537"/>
                  <a:pt x="223520" y="144537"/>
                </a:cubicBezTo>
                <a:cubicBezTo>
                  <a:pt x="204738" y="149009"/>
                  <a:pt x="186267" y="154697"/>
                  <a:pt x="167640" y="159777"/>
                </a:cubicBezTo>
                <a:cubicBezTo>
                  <a:pt x="157480" y="166550"/>
                  <a:pt x="145201" y="170907"/>
                  <a:pt x="137160" y="180097"/>
                </a:cubicBezTo>
                <a:cubicBezTo>
                  <a:pt x="98612" y="224152"/>
                  <a:pt x="103538" y="231473"/>
                  <a:pt x="81280" y="271537"/>
                </a:cubicBezTo>
                <a:cubicBezTo>
                  <a:pt x="69855" y="292101"/>
                  <a:pt x="55274" y="311000"/>
                  <a:pt x="45720" y="332497"/>
                </a:cubicBezTo>
                <a:cubicBezTo>
                  <a:pt x="38947" y="347737"/>
                  <a:pt x="31445" y="362674"/>
                  <a:pt x="25400" y="378217"/>
                </a:cubicBezTo>
                <a:cubicBezTo>
                  <a:pt x="11641" y="413597"/>
                  <a:pt x="8931" y="428855"/>
                  <a:pt x="0" y="464577"/>
                </a:cubicBezTo>
                <a:cubicBezTo>
                  <a:pt x="3387" y="508604"/>
                  <a:pt x="1732" y="553312"/>
                  <a:pt x="10160" y="596657"/>
                </a:cubicBezTo>
                <a:cubicBezTo>
                  <a:pt x="20768" y="651212"/>
                  <a:pt x="31825" y="636505"/>
                  <a:pt x="55880" y="667777"/>
                </a:cubicBezTo>
                <a:cubicBezTo>
                  <a:pt x="129870" y="763964"/>
                  <a:pt x="43279" y="672354"/>
                  <a:pt x="121920" y="738897"/>
                </a:cubicBezTo>
                <a:cubicBezTo>
                  <a:pt x="132889" y="748178"/>
                  <a:pt x="139549" y="762951"/>
                  <a:pt x="152400" y="769377"/>
                </a:cubicBezTo>
                <a:cubicBezTo>
                  <a:pt x="186792" y="786573"/>
                  <a:pt x="160544" y="771675"/>
                  <a:pt x="198120" y="799857"/>
                </a:cubicBezTo>
                <a:cubicBezTo>
                  <a:pt x="203004" y="803520"/>
                  <a:pt x="208724" y="806044"/>
                  <a:pt x="213360" y="810017"/>
                </a:cubicBezTo>
                <a:cubicBezTo>
                  <a:pt x="220633" y="816251"/>
                  <a:pt x="226407" y="824103"/>
                  <a:pt x="233680" y="830337"/>
                </a:cubicBezTo>
                <a:cubicBezTo>
                  <a:pt x="238316" y="834310"/>
                  <a:pt x="244325" y="836477"/>
                  <a:pt x="248920" y="840497"/>
                </a:cubicBezTo>
                <a:cubicBezTo>
                  <a:pt x="257931" y="848382"/>
                  <a:pt x="265122" y="858232"/>
                  <a:pt x="274320" y="865897"/>
                </a:cubicBezTo>
                <a:cubicBezTo>
                  <a:pt x="295656" y="883677"/>
                  <a:pt x="320722" y="897059"/>
                  <a:pt x="340360" y="916697"/>
                </a:cubicBezTo>
                <a:cubicBezTo>
                  <a:pt x="345440" y="921777"/>
                  <a:pt x="349853" y="927626"/>
                  <a:pt x="355600" y="931937"/>
                </a:cubicBezTo>
                <a:cubicBezTo>
                  <a:pt x="384851" y="953875"/>
                  <a:pt x="381338" y="943205"/>
                  <a:pt x="416560" y="962417"/>
                </a:cubicBezTo>
                <a:cubicBezTo>
                  <a:pt x="423993" y="966471"/>
                  <a:pt x="429307" y="973871"/>
                  <a:pt x="436880" y="977657"/>
                </a:cubicBezTo>
                <a:cubicBezTo>
                  <a:pt x="497133" y="1007784"/>
                  <a:pt x="436618" y="962554"/>
                  <a:pt x="502920" y="1008137"/>
                </a:cubicBezTo>
                <a:cubicBezTo>
                  <a:pt x="518830" y="1019075"/>
                  <a:pt x="532576" y="1032987"/>
                  <a:pt x="548640" y="1043697"/>
                </a:cubicBezTo>
                <a:cubicBezTo>
                  <a:pt x="553720" y="1047084"/>
                  <a:pt x="558268" y="1051452"/>
                  <a:pt x="563880" y="1053857"/>
                </a:cubicBezTo>
                <a:cubicBezTo>
                  <a:pt x="633965" y="1083893"/>
                  <a:pt x="508972" y="1015867"/>
                  <a:pt x="619760" y="1074177"/>
                </a:cubicBezTo>
                <a:cubicBezTo>
                  <a:pt x="640577" y="1085133"/>
                  <a:pt x="659679" y="1099217"/>
                  <a:pt x="680720" y="1109737"/>
                </a:cubicBezTo>
                <a:cubicBezTo>
                  <a:pt x="687493" y="1113124"/>
                  <a:pt x="694618" y="1115883"/>
                  <a:pt x="701040" y="1119897"/>
                </a:cubicBezTo>
                <a:cubicBezTo>
                  <a:pt x="708220" y="1124384"/>
                  <a:pt x="713787" y="1131351"/>
                  <a:pt x="721360" y="1135137"/>
                </a:cubicBezTo>
                <a:cubicBezTo>
                  <a:pt x="730939" y="1139926"/>
                  <a:pt x="741680" y="1141910"/>
                  <a:pt x="751840" y="1145297"/>
                </a:cubicBezTo>
                <a:cubicBezTo>
                  <a:pt x="758613" y="1150377"/>
                  <a:pt x="764423" y="1157098"/>
                  <a:pt x="772160" y="1160537"/>
                </a:cubicBezTo>
                <a:cubicBezTo>
                  <a:pt x="780050" y="1164044"/>
                  <a:pt x="789307" y="1163078"/>
                  <a:pt x="797560" y="1165617"/>
                </a:cubicBezTo>
                <a:cubicBezTo>
                  <a:pt x="811388" y="1169872"/>
                  <a:pt x="825029" y="1174870"/>
                  <a:pt x="838200" y="1180857"/>
                </a:cubicBezTo>
                <a:cubicBezTo>
                  <a:pt x="873098" y="1196720"/>
                  <a:pt x="829743" y="1187787"/>
                  <a:pt x="878840" y="1201177"/>
                </a:cubicBezTo>
                <a:cubicBezTo>
                  <a:pt x="888777" y="1203887"/>
                  <a:pt x="899088" y="1205076"/>
                  <a:pt x="909320" y="1206257"/>
                </a:cubicBezTo>
                <a:cubicBezTo>
                  <a:pt x="943131" y="1210158"/>
                  <a:pt x="977053" y="1213030"/>
                  <a:pt x="1010920" y="1216417"/>
                </a:cubicBezTo>
                <a:lnTo>
                  <a:pt x="1178560" y="1211337"/>
                </a:lnTo>
                <a:cubicBezTo>
                  <a:pt x="1192196" y="1210672"/>
                  <a:pt x="1205673" y="1208102"/>
                  <a:pt x="1219200" y="1206257"/>
                </a:cubicBezTo>
                <a:cubicBezTo>
                  <a:pt x="1242928" y="1203021"/>
                  <a:pt x="1266504" y="1198604"/>
                  <a:pt x="1290320" y="1196097"/>
                </a:cubicBezTo>
                <a:cubicBezTo>
                  <a:pt x="1330877" y="1191828"/>
                  <a:pt x="1371695" y="1190320"/>
                  <a:pt x="1412240" y="1185937"/>
                </a:cubicBezTo>
                <a:cubicBezTo>
                  <a:pt x="1434383" y="1183543"/>
                  <a:pt x="1456401" y="1179944"/>
                  <a:pt x="1478280" y="1175777"/>
                </a:cubicBezTo>
                <a:cubicBezTo>
                  <a:pt x="1594941" y="1153556"/>
                  <a:pt x="1613418" y="1150867"/>
                  <a:pt x="1711960" y="1119897"/>
                </a:cubicBezTo>
                <a:cubicBezTo>
                  <a:pt x="1742611" y="1110264"/>
                  <a:pt x="1772920" y="1099577"/>
                  <a:pt x="1803400" y="1089417"/>
                </a:cubicBezTo>
                <a:cubicBezTo>
                  <a:pt x="1823720" y="1082644"/>
                  <a:pt x="1846197" y="1080449"/>
                  <a:pt x="1864360" y="1069097"/>
                </a:cubicBezTo>
                <a:cubicBezTo>
                  <a:pt x="1889963" y="1053095"/>
                  <a:pt x="1930351" y="1029779"/>
                  <a:pt x="1950720" y="1008137"/>
                </a:cubicBezTo>
                <a:cubicBezTo>
                  <a:pt x="1978163" y="978978"/>
                  <a:pt x="1992151" y="947740"/>
                  <a:pt x="2006600" y="911617"/>
                </a:cubicBezTo>
                <a:cubicBezTo>
                  <a:pt x="2013961" y="893215"/>
                  <a:pt x="2020652" y="874540"/>
                  <a:pt x="2026920" y="855737"/>
                </a:cubicBezTo>
                <a:cubicBezTo>
                  <a:pt x="2038743" y="820267"/>
                  <a:pt x="2049051" y="780157"/>
                  <a:pt x="2057400" y="743977"/>
                </a:cubicBezTo>
                <a:cubicBezTo>
                  <a:pt x="2068739" y="694840"/>
                  <a:pt x="2076824" y="656620"/>
                  <a:pt x="2082800" y="606817"/>
                </a:cubicBezTo>
                <a:cubicBezTo>
                  <a:pt x="2085229" y="586572"/>
                  <a:pt x="2086187" y="566177"/>
                  <a:pt x="2087880" y="545857"/>
                </a:cubicBezTo>
                <a:cubicBezTo>
                  <a:pt x="2086187" y="508604"/>
                  <a:pt x="2085281" y="471306"/>
                  <a:pt x="2082800" y="434097"/>
                </a:cubicBezTo>
                <a:cubicBezTo>
                  <a:pt x="2081892" y="420475"/>
                  <a:pt x="2081374" y="406611"/>
                  <a:pt x="2077720" y="393457"/>
                </a:cubicBezTo>
                <a:cubicBezTo>
                  <a:pt x="2072839" y="375885"/>
                  <a:pt x="2064807" y="359323"/>
                  <a:pt x="2057400" y="342657"/>
                </a:cubicBezTo>
                <a:cubicBezTo>
                  <a:pt x="2037119" y="297024"/>
                  <a:pt x="2028311" y="290173"/>
                  <a:pt x="2001520" y="241057"/>
                </a:cubicBezTo>
                <a:cubicBezTo>
                  <a:pt x="1992454" y="224437"/>
                  <a:pt x="1987817" y="205144"/>
                  <a:pt x="1976120" y="190257"/>
                </a:cubicBezTo>
                <a:cubicBezTo>
                  <a:pt x="1968576" y="180655"/>
                  <a:pt x="1955175" y="177565"/>
                  <a:pt x="1945640" y="169937"/>
                </a:cubicBezTo>
                <a:cubicBezTo>
                  <a:pt x="1938160" y="163953"/>
                  <a:pt x="1932881" y="155498"/>
                  <a:pt x="1925320" y="149617"/>
                </a:cubicBezTo>
                <a:cubicBezTo>
                  <a:pt x="1917526" y="143555"/>
                  <a:pt x="1908250" y="139678"/>
                  <a:pt x="1899920" y="134377"/>
                </a:cubicBezTo>
                <a:cubicBezTo>
                  <a:pt x="1889618" y="127821"/>
                  <a:pt x="1880556" y="119110"/>
                  <a:pt x="1869440" y="114057"/>
                </a:cubicBezTo>
                <a:cubicBezTo>
                  <a:pt x="1843098" y="102083"/>
                  <a:pt x="1814041" y="96517"/>
                  <a:pt x="1788160" y="83577"/>
                </a:cubicBezTo>
                <a:cubicBezTo>
                  <a:pt x="1746970" y="62982"/>
                  <a:pt x="1768925" y="69943"/>
                  <a:pt x="1722120" y="63257"/>
                </a:cubicBezTo>
                <a:cubicBezTo>
                  <a:pt x="1715347" y="59870"/>
                  <a:pt x="1708984" y="55492"/>
                  <a:pt x="1701800" y="53097"/>
                </a:cubicBezTo>
                <a:cubicBezTo>
                  <a:pt x="1644316" y="33936"/>
                  <a:pt x="1680088" y="49946"/>
                  <a:pt x="1635760" y="37857"/>
                </a:cubicBezTo>
                <a:cubicBezTo>
                  <a:pt x="1596543" y="27162"/>
                  <a:pt x="1614593" y="25157"/>
                  <a:pt x="1610360" y="22617"/>
                </a:cubicBezTo>
                <a:close/>
              </a:path>
            </a:pathLst>
          </a:custGeom>
          <a:solidFill>
            <a:srgbClr val="00AD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43</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80289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051498"/>
            <a:ext cx="1181344" cy="55976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227286"/>
            <a:ext cx="419819" cy="7578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227286"/>
            <a:ext cx="281385" cy="69015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196204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56496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1771639" cy="369332"/>
          </a:xfrm>
          <a:prstGeom prst="rect">
            <a:avLst/>
          </a:prstGeom>
          <a:noFill/>
        </p:spPr>
        <p:txBody>
          <a:bodyPr wrap="none" rtlCol="0">
            <a:spAutoFit/>
          </a:bodyPr>
          <a:lstStyle/>
          <a:p>
            <a:r>
              <a:rPr lang="en-US" sz="1800" dirty="0">
                <a:solidFill>
                  <a:schemeClr val="bg1"/>
                </a:solidFill>
                <a:latin typeface="Montserrat SemiBold" pitchFamily="2" charset="0"/>
              </a:rPr>
              <a:t>Cut Property:</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01ABDCD8-35EE-0B69-570D-13E73A190995}"/>
              </a:ext>
            </a:extLst>
          </p:cNvPr>
          <p:cNvSpPr txBox="1"/>
          <p:nvPr/>
        </p:nvSpPr>
        <p:spPr>
          <a:xfrm>
            <a:off x="2613248"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Partition E alone</a:t>
            </a:r>
          </a:p>
        </p:txBody>
      </p:sp>
    </p:spTree>
    <p:extLst>
      <p:ext uri="{BB962C8B-B14F-4D97-AF65-F5344CB8AC3E}">
        <p14:creationId xmlns:p14="http://schemas.microsoft.com/office/powerpoint/2010/main" val="820885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19" name="Freeform: Shape 18">
            <a:extLst>
              <a:ext uri="{FF2B5EF4-FFF2-40B4-BE49-F238E27FC236}">
                <a16:creationId xmlns:a16="http://schemas.microsoft.com/office/drawing/2014/main" id="{DBB04337-DDDB-1BD3-DE63-1D029B87DA7E}"/>
              </a:ext>
            </a:extLst>
          </p:cNvPr>
          <p:cNvSpPr/>
          <p:nvPr/>
        </p:nvSpPr>
        <p:spPr>
          <a:xfrm>
            <a:off x="2438013" y="2243328"/>
            <a:ext cx="4285875" cy="2420112"/>
          </a:xfrm>
          <a:custGeom>
            <a:avLst/>
            <a:gdLst>
              <a:gd name="connsiteX0" fmla="*/ 3877443 w 4285875"/>
              <a:gd name="connsiteY0" fmla="*/ 499872 h 2420112"/>
              <a:gd name="connsiteX1" fmla="*/ 3877443 w 4285875"/>
              <a:gd name="connsiteY1" fmla="*/ 499872 h 2420112"/>
              <a:gd name="connsiteX2" fmla="*/ 3779907 w 4285875"/>
              <a:gd name="connsiteY2" fmla="*/ 487680 h 2420112"/>
              <a:gd name="connsiteX3" fmla="*/ 3426339 w 4285875"/>
              <a:gd name="connsiteY3" fmla="*/ 518160 h 2420112"/>
              <a:gd name="connsiteX4" fmla="*/ 3304419 w 4285875"/>
              <a:gd name="connsiteY4" fmla="*/ 548640 h 2420112"/>
              <a:gd name="connsiteX5" fmla="*/ 3182499 w 4285875"/>
              <a:gd name="connsiteY5" fmla="*/ 566928 h 2420112"/>
              <a:gd name="connsiteX6" fmla="*/ 3042291 w 4285875"/>
              <a:gd name="connsiteY6" fmla="*/ 597408 h 2420112"/>
              <a:gd name="connsiteX7" fmla="*/ 2969139 w 4285875"/>
              <a:gd name="connsiteY7" fmla="*/ 615696 h 2420112"/>
              <a:gd name="connsiteX8" fmla="*/ 2664339 w 4285875"/>
              <a:gd name="connsiteY8" fmla="*/ 603504 h 2420112"/>
              <a:gd name="connsiteX9" fmla="*/ 2578995 w 4285875"/>
              <a:gd name="connsiteY9" fmla="*/ 585216 h 2420112"/>
              <a:gd name="connsiteX10" fmla="*/ 2420499 w 4285875"/>
              <a:gd name="connsiteY10" fmla="*/ 548640 h 2420112"/>
              <a:gd name="connsiteX11" fmla="*/ 2286387 w 4285875"/>
              <a:gd name="connsiteY11" fmla="*/ 512064 h 2420112"/>
              <a:gd name="connsiteX12" fmla="*/ 2243715 w 4285875"/>
              <a:gd name="connsiteY12" fmla="*/ 499872 h 2420112"/>
              <a:gd name="connsiteX13" fmla="*/ 2140083 w 4285875"/>
              <a:gd name="connsiteY13" fmla="*/ 457200 h 2420112"/>
              <a:gd name="connsiteX14" fmla="*/ 2066931 w 4285875"/>
              <a:gd name="connsiteY14" fmla="*/ 420624 h 2420112"/>
              <a:gd name="connsiteX15" fmla="*/ 2018163 w 4285875"/>
              <a:gd name="connsiteY15" fmla="*/ 402336 h 2420112"/>
              <a:gd name="connsiteX16" fmla="*/ 1890147 w 4285875"/>
              <a:gd name="connsiteY16" fmla="*/ 316992 h 2420112"/>
              <a:gd name="connsiteX17" fmla="*/ 1823091 w 4285875"/>
              <a:gd name="connsiteY17" fmla="*/ 274320 h 2420112"/>
              <a:gd name="connsiteX18" fmla="*/ 1695075 w 4285875"/>
              <a:gd name="connsiteY18" fmla="*/ 201168 h 2420112"/>
              <a:gd name="connsiteX19" fmla="*/ 1579251 w 4285875"/>
              <a:gd name="connsiteY19" fmla="*/ 115824 h 2420112"/>
              <a:gd name="connsiteX20" fmla="*/ 1530483 w 4285875"/>
              <a:gd name="connsiteY20" fmla="*/ 85344 h 2420112"/>
              <a:gd name="connsiteX21" fmla="*/ 1390275 w 4285875"/>
              <a:gd name="connsiteY21" fmla="*/ 30480 h 2420112"/>
              <a:gd name="connsiteX22" fmla="*/ 1347603 w 4285875"/>
              <a:gd name="connsiteY22" fmla="*/ 18288 h 2420112"/>
              <a:gd name="connsiteX23" fmla="*/ 1304931 w 4285875"/>
              <a:gd name="connsiteY23" fmla="*/ 12192 h 2420112"/>
              <a:gd name="connsiteX24" fmla="*/ 1237875 w 4285875"/>
              <a:gd name="connsiteY24" fmla="*/ 0 h 2420112"/>
              <a:gd name="connsiteX25" fmla="*/ 823347 w 4285875"/>
              <a:gd name="connsiteY25" fmla="*/ 54864 h 2420112"/>
              <a:gd name="connsiteX26" fmla="*/ 731907 w 4285875"/>
              <a:gd name="connsiteY26" fmla="*/ 103632 h 2420112"/>
              <a:gd name="connsiteX27" fmla="*/ 469779 w 4285875"/>
              <a:gd name="connsiteY27" fmla="*/ 286512 h 2420112"/>
              <a:gd name="connsiteX28" fmla="*/ 360051 w 4285875"/>
              <a:gd name="connsiteY28" fmla="*/ 426720 h 2420112"/>
              <a:gd name="connsiteX29" fmla="*/ 195459 w 4285875"/>
              <a:gd name="connsiteY29" fmla="*/ 640080 h 2420112"/>
              <a:gd name="connsiteX30" fmla="*/ 134499 w 4285875"/>
              <a:gd name="connsiteY30" fmla="*/ 774192 h 2420112"/>
              <a:gd name="connsiteX31" fmla="*/ 79635 w 4285875"/>
              <a:gd name="connsiteY31" fmla="*/ 908304 h 2420112"/>
              <a:gd name="connsiteX32" fmla="*/ 24771 w 4285875"/>
              <a:gd name="connsiteY32" fmla="*/ 1091184 h 2420112"/>
              <a:gd name="connsiteX33" fmla="*/ 12579 w 4285875"/>
              <a:gd name="connsiteY33" fmla="*/ 1164336 h 2420112"/>
              <a:gd name="connsiteX34" fmla="*/ 6483 w 4285875"/>
              <a:gd name="connsiteY34" fmla="*/ 1359408 h 2420112"/>
              <a:gd name="connsiteX35" fmla="*/ 387 w 4285875"/>
              <a:gd name="connsiteY35" fmla="*/ 1517904 h 2420112"/>
              <a:gd name="connsiteX36" fmla="*/ 18675 w 4285875"/>
              <a:gd name="connsiteY36" fmla="*/ 1682496 h 2420112"/>
              <a:gd name="connsiteX37" fmla="*/ 36963 w 4285875"/>
              <a:gd name="connsiteY37" fmla="*/ 1743456 h 2420112"/>
              <a:gd name="connsiteX38" fmla="*/ 79635 w 4285875"/>
              <a:gd name="connsiteY38" fmla="*/ 1834896 h 2420112"/>
              <a:gd name="connsiteX39" fmla="*/ 97923 w 4285875"/>
              <a:gd name="connsiteY39" fmla="*/ 1859280 h 2420112"/>
              <a:gd name="connsiteX40" fmla="*/ 128403 w 4285875"/>
              <a:gd name="connsiteY40" fmla="*/ 1908048 h 2420112"/>
              <a:gd name="connsiteX41" fmla="*/ 256419 w 4285875"/>
              <a:gd name="connsiteY41" fmla="*/ 2023872 h 2420112"/>
              <a:gd name="connsiteX42" fmla="*/ 323475 w 4285875"/>
              <a:gd name="connsiteY42" fmla="*/ 2090928 h 2420112"/>
              <a:gd name="connsiteX43" fmla="*/ 366147 w 4285875"/>
              <a:gd name="connsiteY43" fmla="*/ 2115312 h 2420112"/>
              <a:gd name="connsiteX44" fmla="*/ 427107 w 4285875"/>
              <a:gd name="connsiteY44" fmla="*/ 2157984 h 2420112"/>
              <a:gd name="connsiteX45" fmla="*/ 609987 w 4285875"/>
              <a:gd name="connsiteY45" fmla="*/ 2218944 h 2420112"/>
              <a:gd name="connsiteX46" fmla="*/ 652659 w 4285875"/>
              <a:gd name="connsiteY46" fmla="*/ 2225040 h 2420112"/>
              <a:gd name="connsiteX47" fmla="*/ 701427 w 4285875"/>
              <a:gd name="connsiteY47" fmla="*/ 2237232 h 2420112"/>
              <a:gd name="connsiteX48" fmla="*/ 884307 w 4285875"/>
              <a:gd name="connsiteY48" fmla="*/ 2249424 h 2420112"/>
              <a:gd name="connsiteX49" fmla="*/ 926979 w 4285875"/>
              <a:gd name="connsiteY49" fmla="*/ 2261616 h 2420112"/>
              <a:gd name="connsiteX50" fmla="*/ 1048899 w 4285875"/>
              <a:gd name="connsiteY50" fmla="*/ 2273808 h 2420112"/>
              <a:gd name="connsiteX51" fmla="*/ 1115955 w 4285875"/>
              <a:gd name="connsiteY51" fmla="*/ 2286000 h 2420112"/>
              <a:gd name="connsiteX52" fmla="*/ 1195203 w 4285875"/>
              <a:gd name="connsiteY52" fmla="*/ 2292096 h 2420112"/>
              <a:gd name="connsiteX53" fmla="*/ 1243971 w 4285875"/>
              <a:gd name="connsiteY53" fmla="*/ 2298192 h 2420112"/>
              <a:gd name="connsiteX54" fmla="*/ 1304931 w 4285875"/>
              <a:gd name="connsiteY54" fmla="*/ 2304288 h 2420112"/>
              <a:gd name="connsiteX55" fmla="*/ 1554867 w 4285875"/>
              <a:gd name="connsiteY55" fmla="*/ 2316480 h 2420112"/>
              <a:gd name="connsiteX56" fmla="*/ 1719459 w 4285875"/>
              <a:gd name="connsiteY56" fmla="*/ 2322576 h 2420112"/>
              <a:gd name="connsiteX57" fmla="*/ 1786515 w 4285875"/>
              <a:gd name="connsiteY57" fmla="*/ 2328672 h 2420112"/>
              <a:gd name="connsiteX58" fmla="*/ 1951107 w 4285875"/>
              <a:gd name="connsiteY58" fmla="*/ 2334768 h 2420112"/>
              <a:gd name="connsiteX59" fmla="*/ 2036451 w 4285875"/>
              <a:gd name="connsiteY59" fmla="*/ 2346960 h 2420112"/>
              <a:gd name="connsiteX60" fmla="*/ 2146179 w 4285875"/>
              <a:gd name="connsiteY60" fmla="*/ 2353056 h 2420112"/>
              <a:gd name="connsiteX61" fmla="*/ 2207139 w 4285875"/>
              <a:gd name="connsiteY61" fmla="*/ 2365248 h 2420112"/>
              <a:gd name="connsiteX62" fmla="*/ 2304675 w 4285875"/>
              <a:gd name="connsiteY62" fmla="*/ 2371344 h 2420112"/>
              <a:gd name="connsiteX63" fmla="*/ 2390019 w 4285875"/>
              <a:gd name="connsiteY63" fmla="*/ 2377440 h 2420112"/>
              <a:gd name="connsiteX64" fmla="*/ 2542419 w 4285875"/>
              <a:gd name="connsiteY64" fmla="*/ 2395728 h 2420112"/>
              <a:gd name="connsiteX65" fmla="*/ 2627763 w 4285875"/>
              <a:gd name="connsiteY65" fmla="*/ 2407920 h 2420112"/>
              <a:gd name="connsiteX66" fmla="*/ 3164211 w 4285875"/>
              <a:gd name="connsiteY66" fmla="*/ 2420112 h 2420112"/>
              <a:gd name="connsiteX67" fmla="*/ 3347091 w 4285875"/>
              <a:gd name="connsiteY67" fmla="*/ 2414016 h 2420112"/>
              <a:gd name="connsiteX68" fmla="*/ 3694563 w 4285875"/>
              <a:gd name="connsiteY68" fmla="*/ 2407920 h 2420112"/>
              <a:gd name="connsiteX69" fmla="*/ 3944499 w 4285875"/>
              <a:gd name="connsiteY69" fmla="*/ 2383536 h 2420112"/>
              <a:gd name="connsiteX70" fmla="*/ 4005459 w 4285875"/>
              <a:gd name="connsiteY70" fmla="*/ 2346960 h 2420112"/>
              <a:gd name="connsiteX71" fmla="*/ 4054227 w 4285875"/>
              <a:gd name="connsiteY71" fmla="*/ 2292096 h 2420112"/>
              <a:gd name="connsiteX72" fmla="*/ 4127379 w 4285875"/>
              <a:gd name="connsiteY72" fmla="*/ 2188464 h 2420112"/>
              <a:gd name="connsiteX73" fmla="*/ 4163955 w 4285875"/>
              <a:gd name="connsiteY73" fmla="*/ 2103120 h 2420112"/>
              <a:gd name="connsiteX74" fmla="*/ 4243203 w 4285875"/>
              <a:gd name="connsiteY74" fmla="*/ 1895856 h 2420112"/>
              <a:gd name="connsiteX75" fmla="*/ 4261491 w 4285875"/>
              <a:gd name="connsiteY75" fmla="*/ 1816608 h 2420112"/>
              <a:gd name="connsiteX76" fmla="*/ 4285875 w 4285875"/>
              <a:gd name="connsiteY76" fmla="*/ 1670304 h 2420112"/>
              <a:gd name="connsiteX77" fmla="*/ 4273683 w 4285875"/>
              <a:gd name="connsiteY77" fmla="*/ 1219200 h 2420112"/>
              <a:gd name="connsiteX78" fmla="*/ 4261491 w 4285875"/>
              <a:gd name="connsiteY78" fmla="*/ 1066800 h 2420112"/>
              <a:gd name="connsiteX79" fmla="*/ 4249299 w 4285875"/>
              <a:gd name="connsiteY79" fmla="*/ 1030224 h 2420112"/>
              <a:gd name="connsiteX80" fmla="*/ 4243203 w 4285875"/>
              <a:gd name="connsiteY80" fmla="*/ 987552 h 2420112"/>
              <a:gd name="connsiteX81" fmla="*/ 4218819 w 4285875"/>
              <a:gd name="connsiteY81" fmla="*/ 932688 h 2420112"/>
              <a:gd name="connsiteX82" fmla="*/ 4212723 w 4285875"/>
              <a:gd name="connsiteY82" fmla="*/ 908304 h 2420112"/>
              <a:gd name="connsiteX83" fmla="*/ 4170051 w 4285875"/>
              <a:gd name="connsiteY83" fmla="*/ 853440 h 2420112"/>
              <a:gd name="connsiteX84" fmla="*/ 4151763 w 4285875"/>
              <a:gd name="connsiteY84" fmla="*/ 822960 h 2420112"/>
              <a:gd name="connsiteX85" fmla="*/ 4133475 w 4285875"/>
              <a:gd name="connsiteY85" fmla="*/ 810768 h 2420112"/>
              <a:gd name="connsiteX86" fmla="*/ 4096899 w 4285875"/>
              <a:gd name="connsiteY86" fmla="*/ 762000 h 2420112"/>
              <a:gd name="connsiteX87" fmla="*/ 4078611 w 4285875"/>
              <a:gd name="connsiteY87" fmla="*/ 737616 h 2420112"/>
              <a:gd name="connsiteX88" fmla="*/ 4054227 w 4285875"/>
              <a:gd name="connsiteY88" fmla="*/ 701040 h 2420112"/>
              <a:gd name="connsiteX89" fmla="*/ 4042035 w 4285875"/>
              <a:gd name="connsiteY89" fmla="*/ 682752 h 2420112"/>
              <a:gd name="connsiteX90" fmla="*/ 4011555 w 4285875"/>
              <a:gd name="connsiteY90" fmla="*/ 627888 h 2420112"/>
              <a:gd name="connsiteX91" fmla="*/ 4005459 w 4285875"/>
              <a:gd name="connsiteY91" fmla="*/ 609600 h 2420112"/>
              <a:gd name="connsiteX92" fmla="*/ 3987171 w 4285875"/>
              <a:gd name="connsiteY92" fmla="*/ 591312 h 2420112"/>
              <a:gd name="connsiteX93" fmla="*/ 3974979 w 4285875"/>
              <a:gd name="connsiteY93" fmla="*/ 566928 h 2420112"/>
              <a:gd name="connsiteX94" fmla="*/ 3956691 w 4285875"/>
              <a:gd name="connsiteY94" fmla="*/ 548640 h 2420112"/>
              <a:gd name="connsiteX95" fmla="*/ 3944499 w 4285875"/>
              <a:gd name="connsiteY95" fmla="*/ 530352 h 2420112"/>
              <a:gd name="connsiteX96" fmla="*/ 3926211 w 4285875"/>
              <a:gd name="connsiteY96" fmla="*/ 512064 h 2420112"/>
              <a:gd name="connsiteX97" fmla="*/ 3877443 w 4285875"/>
              <a:gd name="connsiteY97" fmla="*/ 499872 h 242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4285875" h="2420112">
                <a:moveTo>
                  <a:pt x="3877443" y="499872"/>
                </a:moveTo>
                <a:lnTo>
                  <a:pt x="3877443" y="499872"/>
                </a:lnTo>
                <a:cubicBezTo>
                  <a:pt x="3844931" y="495808"/>
                  <a:pt x="3812672" y="487680"/>
                  <a:pt x="3779907" y="487680"/>
                </a:cubicBezTo>
                <a:cubicBezTo>
                  <a:pt x="3676072" y="487680"/>
                  <a:pt x="3533025" y="501996"/>
                  <a:pt x="3426339" y="518160"/>
                </a:cubicBezTo>
                <a:cubicBezTo>
                  <a:pt x="3384600" y="524484"/>
                  <a:pt x="3345348" y="538895"/>
                  <a:pt x="3304419" y="548640"/>
                </a:cubicBezTo>
                <a:cubicBezTo>
                  <a:pt x="3245775" y="562603"/>
                  <a:pt x="3242063" y="560972"/>
                  <a:pt x="3182499" y="566928"/>
                </a:cubicBezTo>
                <a:cubicBezTo>
                  <a:pt x="2976529" y="618420"/>
                  <a:pt x="3234205" y="555688"/>
                  <a:pt x="3042291" y="597408"/>
                </a:cubicBezTo>
                <a:cubicBezTo>
                  <a:pt x="3017730" y="602747"/>
                  <a:pt x="2993523" y="609600"/>
                  <a:pt x="2969139" y="615696"/>
                </a:cubicBezTo>
                <a:cubicBezTo>
                  <a:pt x="2867539" y="611632"/>
                  <a:pt x="2765711" y="611424"/>
                  <a:pt x="2664339" y="603504"/>
                </a:cubicBezTo>
                <a:cubicBezTo>
                  <a:pt x="2635334" y="601238"/>
                  <a:pt x="2607602" y="590514"/>
                  <a:pt x="2578995" y="585216"/>
                </a:cubicBezTo>
                <a:cubicBezTo>
                  <a:pt x="2417055" y="555227"/>
                  <a:pt x="2582556" y="594942"/>
                  <a:pt x="2420499" y="548640"/>
                </a:cubicBezTo>
                <a:cubicBezTo>
                  <a:pt x="2375945" y="535910"/>
                  <a:pt x="2331055" y="524386"/>
                  <a:pt x="2286387" y="512064"/>
                </a:cubicBezTo>
                <a:cubicBezTo>
                  <a:pt x="2272126" y="508130"/>
                  <a:pt x="2256946" y="506488"/>
                  <a:pt x="2243715" y="499872"/>
                </a:cubicBezTo>
                <a:cubicBezTo>
                  <a:pt x="2087062" y="421545"/>
                  <a:pt x="2308331" y="529306"/>
                  <a:pt x="2140083" y="457200"/>
                </a:cubicBezTo>
                <a:cubicBezTo>
                  <a:pt x="2115025" y="446461"/>
                  <a:pt x="2092457" y="430196"/>
                  <a:pt x="2066931" y="420624"/>
                </a:cubicBezTo>
                <a:cubicBezTo>
                  <a:pt x="2050675" y="414528"/>
                  <a:pt x="2033896" y="409678"/>
                  <a:pt x="2018163" y="402336"/>
                </a:cubicBezTo>
                <a:cubicBezTo>
                  <a:pt x="1968987" y="379387"/>
                  <a:pt x="1937928" y="347398"/>
                  <a:pt x="1890147" y="316992"/>
                </a:cubicBezTo>
                <a:cubicBezTo>
                  <a:pt x="1867795" y="302768"/>
                  <a:pt x="1845976" y="287670"/>
                  <a:pt x="1823091" y="274320"/>
                </a:cubicBezTo>
                <a:cubicBezTo>
                  <a:pt x="1782090" y="250403"/>
                  <a:pt x="1734062" y="229759"/>
                  <a:pt x="1695075" y="201168"/>
                </a:cubicBezTo>
                <a:cubicBezTo>
                  <a:pt x="1545041" y="91143"/>
                  <a:pt x="1801131" y="260046"/>
                  <a:pt x="1579251" y="115824"/>
                </a:cubicBezTo>
                <a:cubicBezTo>
                  <a:pt x="1563178" y="105377"/>
                  <a:pt x="1548103" y="92895"/>
                  <a:pt x="1530483" y="85344"/>
                </a:cubicBezTo>
                <a:cubicBezTo>
                  <a:pt x="1451692" y="51577"/>
                  <a:pt x="1459384" y="52076"/>
                  <a:pt x="1390275" y="30480"/>
                </a:cubicBezTo>
                <a:cubicBezTo>
                  <a:pt x="1376155" y="26068"/>
                  <a:pt x="1362068" y="21388"/>
                  <a:pt x="1347603" y="18288"/>
                </a:cubicBezTo>
                <a:cubicBezTo>
                  <a:pt x="1333554" y="15277"/>
                  <a:pt x="1319104" y="14554"/>
                  <a:pt x="1304931" y="12192"/>
                </a:cubicBezTo>
                <a:cubicBezTo>
                  <a:pt x="1282522" y="8457"/>
                  <a:pt x="1260227" y="4064"/>
                  <a:pt x="1237875" y="0"/>
                </a:cubicBezTo>
                <a:cubicBezTo>
                  <a:pt x="1064888" y="13056"/>
                  <a:pt x="963064" y="-5680"/>
                  <a:pt x="823347" y="54864"/>
                </a:cubicBezTo>
                <a:cubicBezTo>
                  <a:pt x="791651" y="68599"/>
                  <a:pt x="762804" y="88183"/>
                  <a:pt x="731907" y="103632"/>
                </a:cubicBezTo>
                <a:cubicBezTo>
                  <a:pt x="616811" y="161180"/>
                  <a:pt x="564686" y="165242"/>
                  <a:pt x="469779" y="286512"/>
                </a:cubicBezTo>
                <a:lnTo>
                  <a:pt x="360051" y="426720"/>
                </a:lnTo>
                <a:cubicBezTo>
                  <a:pt x="358808" y="428302"/>
                  <a:pt x="202799" y="623932"/>
                  <a:pt x="195459" y="640080"/>
                </a:cubicBezTo>
                <a:cubicBezTo>
                  <a:pt x="175139" y="684784"/>
                  <a:pt x="153966" y="729110"/>
                  <a:pt x="134499" y="774192"/>
                </a:cubicBezTo>
                <a:cubicBezTo>
                  <a:pt x="115351" y="818534"/>
                  <a:pt x="96728" y="863130"/>
                  <a:pt x="79635" y="908304"/>
                </a:cubicBezTo>
                <a:cubicBezTo>
                  <a:pt x="60394" y="959155"/>
                  <a:pt x="36604" y="1037934"/>
                  <a:pt x="24771" y="1091184"/>
                </a:cubicBezTo>
                <a:cubicBezTo>
                  <a:pt x="19408" y="1115316"/>
                  <a:pt x="16643" y="1139952"/>
                  <a:pt x="12579" y="1164336"/>
                </a:cubicBezTo>
                <a:cubicBezTo>
                  <a:pt x="10547" y="1229360"/>
                  <a:pt x="8725" y="1294391"/>
                  <a:pt x="6483" y="1359408"/>
                </a:cubicBezTo>
                <a:cubicBezTo>
                  <a:pt x="4661" y="1412248"/>
                  <a:pt x="-1607" y="1465071"/>
                  <a:pt x="387" y="1517904"/>
                </a:cubicBezTo>
                <a:cubicBezTo>
                  <a:pt x="2469" y="1573066"/>
                  <a:pt x="9839" y="1628006"/>
                  <a:pt x="18675" y="1682496"/>
                </a:cubicBezTo>
                <a:cubicBezTo>
                  <a:pt x="22071" y="1703437"/>
                  <a:pt x="30254" y="1723330"/>
                  <a:pt x="36963" y="1743456"/>
                </a:cubicBezTo>
                <a:cubicBezTo>
                  <a:pt x="51023" y="1785635"/>
                  <a:pt x="56055" y="1797842"/>
                  <a:pt x="79635" y="1834896"/>
                </a:cubicBezTo>
                <a:cubicBezTo>
                  <a:pt x="85090" y="1843468"/>
                  <a:pt x="92287" y="1850826"/>
                  <a:pt x="97923" y="1859280"/>
                </a:cubicBezTo>
                <a:cubicBezTo>
                  <a:pt x="108557" y="1875230"/>
                  <a:pt x="116315" y="1893170"/>
                  <a:pt x="128403" y="1908048"/>
                </a:cubicBezTo>
                <a:cubicBezTo>
                  <a:pt x="259533" y="2069439"/>
                  <a:pt x="72480" y="1809277"/>
                  <a:pt x="256419" y="2023872"/>
                </a:cubicBezTo>
                <a:cubicBezTo>
                  <a:pt x="284143" y="2056216"/>
                  <a:pt x="290395" y="2068875"/>
                  <a:pt x="323475" y="2090928"/>
                </a:cubicBezTo>
                <a:cubicBezTo>
                  <a:pt x="337106" y="2100015"/>
                  <a:pt x="352393" y="2106412"/>
                  <a:pt x="366147" y="2115312"/>
                </a:cubicBezTo>
                <a:cubicBezTo>
                  <a:pt x="386971" y="2128787"/>
                  <a:pt x="404780" y="2147180"/>
                  <a:pt x="427107" y="2157984"/>
                </a:cubicBezTo>
                <a:cubicBezTo>
                  <a:pt x="493698" y="2190206"/>
                  <a:pt x="542930" y="2206371"/>
                  <a:pt x="609987" y="2218944"/>
                </a:cubicBezTo>
                <a:cubicBezTo>
                  <a:pt x="624109" y="2221592"/>
                  <a:pt x="638570" y="2222222"/>
                  <a:pt x="652659" y="2225040"/>
                </a:cubicBezTo>
                <a:cubicBezTo>
                  <a:pt x="669090" y="2228326"/>
                  <a:pt x="684926" y="2234320"/>
                  <a:pt x="701427" y="2237232"/>
                </a:cubicBezTo>
                <a:cubicBezTo>
                  <a:pt x="749383" y="2245695"/>
                  <a:pt x="852526" y="2247911"/>
                  <a:pt x="884307" y="2249424"/>
                </a:cubicBezTo>
                <a:cubicBezTo>
                  <a:pt x="898531" y="2253488"/>
                  <a:pt x="912565" y="2258290"/>
                  <a:pt x="926979" y="2261616"/>
                </a:cubicBezTo>
                <a:cubicBezTo>
                  <a:pt x="965655" y="2270541"/>
                  <a:pt x="1011294" y="2271122"/>
                  <a:pt x="1048899" y="2273808"/>
                </a:cubicBezTo>
                <a:cubicBezTo>
                  <a:pt x="1071251" y="2277872"/>
                  <a:pt x="1093412" y="2283182"/>
                  <a:pt x="1115955" y="2286000"/>
                </a:cubicBezTo>
                <a:cubicBezTo>
                  <a:pt x="1142244" y="2289286"/>
                  <a:pt x="1168828" y="2289584"/>
                  <a:pt x="1195203" y="2292096"/>
                </a:cubicBezTo>
                <a:cubicBezTo>
                  <a:pt x="1211512" y="2293649"/>
                  <a:pt x="1227689" y="2296383"/>
                  <a:pt x="1243971" y="2298192"/>
                </a:cubicBezTo>
                <a:cubicBezTo>
                  <a:pt x="1264267" y="2300447"/>
                  <a:pt x="1284611" y="2302256"/>
                  <a:pt x="1304931" y="2304288"/>
                </a:cubicBezTo>
                <a:cubicBezTo>
                  <a:pt x="1402784" y="2328751"/>
                  <a:pt x="1316424" y="2309029"/>
                  <a:pt x="1554867" y="2316480"/>
                </a:cubicBezTo>
                <a:lnTo>
                  <a:pt x="1719459" y="2322576"/>
                </a:lnTo>
                <a:cubicBezTo>
                  <a:pt x="1741811" y="2324608"/>
                  <a:pt x="1764102" y="2327492"/>
                  <a:pt x="1786515" y="2328672"/>
                </a:cubicBezTo>
                <a:cubicBezTo>
                  <a:pt x="1841341" y="2331558"/>
                  <a:pt x="1896352" y="2330762"/>
                  <a:pt x="1951107" y="2334768"/>
                </a:cubicBezTo>
                <a:cubicBezTo>
                  <a:pt x="1979767" y="2336865"/>
                  <a:pt x="2007840" y="2344278"/>
                  <a:pt x="2036451" y="2346960"/>
                </a:cubicBezTo>
                <a:cubicBezTo>
                  <a:pt x="2072923" y="2350379"/>
                  <a:pt x="2109603" y="2351024"/>
                  <a:pt x="2146179" y="2353056"/>
                </a:cubicBezTo>
                <a:cubicBezTo>
                  <a:pt x="2166499" y="2357120"/>
                  <a:pt x="2186553" y="2362873"/>
                  <a:pt x="2207139" y="2365248"/>
                </a:cubicBezTo>
                <a:cubicBezTo>
                  <a:pt x="2239500" y="2368982"/>
                  <a:pt x="2272172" y="2369177"/>
                  <a:pt x="2304675" y="2371344"/>
                </a:cubicBezTo>
                <a:lnTo>
                  <a:pt x="2390019" y="2377440"/>
                </a:lnTo>
                <a:cubicBezTo>
                  <a:pt x="2509907" y="2401418"/>
                  <a:pt x="2387591" y="2379711"/>
                  <a:pt x="2542419" y="2395728"/>
                </a:cubicBezTo>
                <a:cubicBezTo>
                  <a:pt x="2571003" y="2398685"/>
                  <a:pt x="2599125" y="2405534"/>
                  <a:pt x="2627763" y="2407920"/>
                </a:cubicBezTo>
                <a:cubicBezTo>
                  <a:pt x="2746919" y="2417850"/>
                  <a:pt x="3163555" y="2420102"/>
                  <a:pt x="3164211" y="2420112"/>
                </a:cubicBezTo>
                <a:lnTo>
                  <a:pt x="3347091" y="2414016"/>
                </a:lnTo>
                <a:cubicBezTo>
                  <a:pt x="3462902" y="2411354"/>
                  <a:pt x="3578872" y="2413823"/>
                  <a:pt x="3694563" y="2407920"/>
                </a:cubicBezTo>
                <a:cubicBezTo>
                  <a:pt x="3778162" y="2403655"/>
                  <a:pt x="3861187" y="2391664"/>
                  <a:pt x="3944499" y="2383536"/>
                </a:cubicBezTo>
                <a:cubicBezTo>
                  <a:pt x="3964819" y="2371344"/>
                  <a:pt x="3987254" y="2362130"/>
                  <a:pt x="4005459" y="2346960"/>
                </a:cubicBezTo>
                <a:cubicBezTo>
                  <a:pt x="4024256" y="2331296"/>
                  <a:pt x="4038672" y="2310984"/>
                  <a:pt x="4054227" y="2292096"/>
                </a:cubicBezTo>
                <a:cubicBezTo>
                  <a:pt x="4069315" y="2273775"/>
                  <a:pt x="4117039" y="2208282"/>
                  <a:pt x="4127379" y="2188464"/>
                </a:cubicBezTo>
                <a:cubicBezTo>
                  <a:pt x="4141696" y="2161024"/>
                  <a:pt x="4151763" y="2131568"/>
                  <a:pt x="4163955" y="2103120"/>
                </a:cubicBezTo>
                <a:cubicBezTo>
                  <a:pt x="4190960" y="2040107"/>
                  <a:pt x="4231042" y="1948555"/>
                  <a:pt x="4243203" y="1895856"/>
                </a:cubicBezTo>
                <a:cubicBezTo>
                  <a:pt x="4249299" y="1869440"/>
                  <a:pt x="4255962" y="1843148"/>
                  <a:pt x="4261491" y="1816608"/>
                </a:cubicBezTo>
                <a:cubicBezTo>
                  <a:pt x="4271475" y="1768684"/>
                  <a:pt x="4278450" y="1718563"/>
                  <a:pt x="4285875" y="1670304"/>
                </a:cubicBezTo>
                <a:cubicBezTo>
                  <a:pt x="4282226" y="1498787"/>
                  <a:pt x="4281237" y="1381615"/>
                  <a:pt x="4273683" y="1219200"/>
                </a:cubicBezTo>
                <a:cubicBezTo>
                  <a:pt x="4273014" y="1204816"/>
                  <a:pt x="4267471" y="1096698"/>
                  <a:pt x="4261491" y="1066800"/>
                </a:cubicBezTo>
                <a:cubicBezTo>
                  <a:pt x="4258971" y="1054198"/>
                  <a:pt x="4253363" y="1042416"/>
                  <a:pt x="4249299" y="1030224"/>
                </a:cubicBezTo>
                <a:cubicBezTo>
                  <a:pt x="4247267" y="1016000"/>
                  <a:pt x="4246688" y="1001491"/>
                  <a:pt x="4243203" y="987552"/>
                </a:cubicBezTo>
                <a:cubicBezTo>
                  <a:pt x="4234862" y="954188"/>
                  <a:pt x="4229904" y="962248"/>
                  <a:pt x="4218819" y="932688"/>
                </a:cubicBezTo>
                <a:cubicBezTo>
                  <a:pt x="4215877" y="924843"/>
                  <a:pt x="4217114" y="915439"/>
                  <a:pt x="4212723" y="908304"/>
                </a:cubicBezTo>
                <a:cubicBezTo>
                  <a:pt x="4200581" y="888572"/>
                  <a:pt x="4181971" y="873307"/>
                  <a:pt x="4170051" y="853440"/>
                </a:cubicBezTo>
                <a:cubicBezTo>
                  <a:pt x="4163955" y="843280"/>
                  <a:pt x="4159474" y="831956"/>
                  <a:pt x="4151763" y="822960"/>
                </a:cubicBezTo>
                <a:cubicBezTo>
                  <a:pt x="4146995" y="817397"/>
                  <a:pt x="4138376" y="816214"/>
                  <a:pt x="4133475" y="810768"/>
                </a:cubicBezTo>
                <a:cubicBezTo>
                  <a:pt x="4119882" y="795664"/>
                  <a:pt x="4109091" y="778256"/>
                  <a:pt x="4096899" y="762000"/>
                </a:cubicBezTo>
                <a:cubicBezTo>
                  <a:pt x="4090803" y="753872"/>
                  <a:pt x="4084247" y="746070"/>
                  <a:pt x="4078611" y="737616"/>
                </a:cubicBezTo>
                <a:lnTo>
                  <a:pt x="4054227" y="701040"/>
                </a:lnTo>
                <a:lnTo>
                  <a:pt x="4042035" y="682752"/>
                </a:lnTo>
                <a:cubicBezTo>
                  <a:pt x="4030002" y="634620"/>
                  <a:pt x="4045492" y="682187"/>
                  <a:pt x="4011555" y="627888"/>
                </a:cubicBezTo>
                <a:cubicBezTo>
                  <a:pt x="4008149" y="622439"/>
                  <a:pt x="4009023" y="614947"/>
                  <a:pt x="4005459" y="609600"/>
                </a:cubicBezTo>
                <a:cubicBezTo>
                  <a:pt x="4000677" y="602427"/>
                  <a:pt x="3992182" y="598327"/>
                  <a:pt x="3987171" y="591312"/>
                </a:cubicBezTo>
                <a:cubicBezTo>
                  <a:pt x="3981889" y="583917"/>
                  <a:pt x="3980261" y="574323"/>
                  <a:pt x="3974979" y="566928"/>
                </a:cubicBezTo>
                <a:cubicBezTo>
                  <a:pt x="3969968" y="559913"/>
                  <a:pt x="3962210" y="555263"/>
                  <a:pt x="3956691" y="548640"/>
                </a:cubicBezTo>
                <a:cubicBezTo>
                  <a:pt x="3952001" y="543012"/>
                  <a:pt x="3949189" y="535980"/>
                  <a:pt x="3944499" y="530352"/>
                </a:cubicBezTo>
                <a:cubicBezTo>
                  <a:pt x="3938980" y="523729"/>
                  <a:pt x="3932834" y="517583"/>
                  <a:pt x="3926211" y="512064"/>
                </a:cubicBezTo>
                <a:cubicBezTo>
                  <a:pt x="3906232" y="495415"/>
                  <a:pt x="3885571" y="501904"/>
                  <a:pt x="3877443" y="499872"/>
                </a:cubicBezTo>
                <a:close/>
              </a:path>
            </a:pathLst>
          </a:custGeom>
          <a:solidFill>
            <a:srgbClr val="FF050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Freeform: Shape 16">
            <a:extLst>
              <a:ext uri="{FF2B5EF4-FFF2-40B4-BE49-F238E27FC236}">
                <a16:creationId xmlns:a16="http://schemas.microsoft.com/office/drawing/2014/main" id="{78BD4467-0FD7-F1BE-F002-5B489A6EFA5B}"/>
              </a:ext>
            </a:extLst>
          </p:cNvPr>
          <p:cNvSpPr/>
          <p:nvPr/>
        </p:nvSpPr>
        <p:spPr>
          <a:xfrm>
            <a:off x="4155440" y="1602821"/>
            <a:ext cx="2166576" cy="1136260"/>
          </a:xfrm>
          <a:custGeom>
            <a:avLst/>
            <a:gdLst>
              <a:gd name="connsiteX0" fmla="*/ 1610360 w 2087880"/>
              <a:gd name="connsiteY0" fmla="*/ 22617 h 1216417"/>
              <a:gd name="connsiteX1" fmla="*/ 1610360 w 2087880"/>
              <a:gd name="connsiteY1" fmla="*/ 22617 h 1216417"/>
              <a:gd name="connsiteX2" fmla="*/ 1529080 w 2087880"/>
              <a:gd name="connsiteY2" fmla="*/ 2297 h 1216417"/>
              <a:gd name="connsiteX3" fmla="*/ 1097280 w 2087880"/>
              <a:gd name="connsiteY3" fmla="*/ 12457 h 1216417"/>
              <a:gd name="connsiteX4" fmla="*/ 970280 w 2087880"/>
              <a:gd name="connsiteY4" fmla="*/ 27697 h 1216417"/>
              <a:gd name="connsiteX5" fmla="*/ 873760 w 2087880"/>
              <a:gd name="connsiteY5" fmla="*/ 48017 h 1216417"/>
              <a:gd name="connsiteX6" fmla="*/ 746760 w 2087880"/>
              <a:gd name="connsiteY6" fmla="*/ 58177 h 1216417"/>
              <a:gd name="connsiteX7" fmla="*/ 609600 w 2087880"/>
              <a:gd name="connsiteY7" fmla="*/ 78497 h 1216417"/>
              <a:gd name="connsiteX8" fmla="*/ 533400 w 2087880"/>
              <a:gd name="connsiteY8" fmla="*/ 88657 h 1216417"/>
              <a:gd name="connsiteX9" fmla="*/ 457200 w 2087880"/>
              <a:gd name="connsiteY9" fmla="*/ 103897 h 1216417"/>
              <a:gd name="connsiteX10" fmla="*/ 274320 w 2087880"/>
              <a:gd name="connsiteY10" fmla="*/ 134377 h 1216417"/>
              <a:gd name="connsiteX11" fmla="*/ 223520 w 2087880"/>
              <a:gd name="connsiteY11" fmla="*/ 144537 h 1216417"/>
              <a:gd name="connsiteX12" fmla="*/ 167640 w 2087880"/>
              <a:gd name="connsiteY12" fmla="*/ 159777 h 1216417"/>
              <a:gd name="connsiteX13" fmla="*/ 137160 w 2087880"/>
              <a:gd name="connsiteY13" fmla="*/ 180097 h 1216417"/>
              <a:gd name="connsiteX14" fmla="*/ 81280 w 2087880"/>
              <a:gd name="connsiteY14" fmla="*/ 271537 h 1216417"/>
              <a:gd name="connsiteX15" fmla="*/ 45720 w 2087880"/>
              <a:gd name="connsiteY15" fmla="*/ 332497 h 1216417"/>
              <a:gd name="connsiteX16" fmla="*/ 25400 w 2087880"/>
              <a:gd name="connsiteY16" fmla="*/ 378217 h 1216417"/>
              <a:gd name="connsiteX17" fmla="*/ 0 w 2087880"/>
              <a:gd name="connsiteY17" fmla="*/ 464577 h 1216417"/>
              <a:gd name="connsiteX18" fmla="*/ 10160 w 2087880"/>
              <a:gd name="connsiteY18" fmla="*/ 596657 h 1216417"/>
              <a:gd name="connsiteX19" fmla="*/ 55880 w 2087880"/>
              <a:gd name="connsiteY19" fmla="*/ 667777 h 1216417"/>
              <a:gd name="connsiteX20" fmla="*/ 121920 w 2087880"/>
              <a:gd name="connsiteY20" fmla="*/ 738897 h 1216417"/>
              <a:gd name="connsiteX21" fmla="*/ 152400 w 2087880"/>
              <a:gd name="connsiteY21" fmla="*/ 769377 h 1216417"/>
              <a:gd name="connsiteX22" fmla="*/ 198120 w 2087880"/>
              <a:gd name="connsiteY22" fmla="*/ 799857 h 1216417"/>
              <a:gd name="connsiteX23" fmla="*/ 213360 w 2087880"/>
              <a:gd name="connsiteY23" fmla="*/ 810017 h 1216417"/>
              <a:gd name="connsiteX24" fmla="*/ 233680 w 2087880"/>
              <a:gd name="connsiteY24" fmla="*/ 830337 h 1216417"/>
              <a:gd name="connsiteX25" fmla="*/ 248920 w 2087880"/>
              <a:gd name="connsiteY25" fmla="*/ 840497 h 1216417"/>
              <a:gd name="connsiteX26" fmla="*/ 274320 w 2087880"/>
              <a:gd name="connsiteY26" fmla="*/ 865897 h 1216417"/>
              <a:gd name="connsiteX27" fmla="*/ 340360 w 2087880"/>
              <a:gd name="connsiteY27" fmla="*/ 916697 h 1216417"/>
              <a:gd name="connsiteX28" fmla="*/ 355600 w 2087880"/>
              <a:gd name="connsiteY28" fmla="*/ 931937 h 1216417"/>
              <a:gd name="connsiteX29" fmla="*/ 416560 w 2087880"/>
              <a:gd name="connsiteY29" fmla="*/ 962417 h 1216417"/>
              <a:gd name="connsiteX30" fmla="*/ 436880 w 2087880"/>
              <a:gd name="connsiteY30" fmla="*/ 977657 h 1216417"/>
              <a:gd name="connsiteX31" fmla="*/ 502920 w 2087880"/>
              <a:gd name="connsiteY31" fmla="*/ 1008137 h 1216417"/>
              <a:gd name="connsiteX32" fmla="*/ 548640 w 2087880"/>
              <a:gd name="connsiteY32" fmla="*/ 1043697 h 1216417"/>
              <a:gd name="connsiteX33" fmla="*/ 563880 w 2087880"/>
              <a:gd name="connsiteY33" fmla="*/ 1053857 h 1216417"/>
              <a:gd name="connsiteX34" fmla="*/ 619760 w 2087880"/>
              <a:gd name="connsiteY34" fmla="*/ 1074177 h 1216417"/>
              <a:gd name="connsiteX35" fmla="*/ 680720 w 2087880"/>
              <a:gd name="connsiteY35" fmla="*/ 1109737 h 1216417"/>
              <a:gd name="connsiteX36" fmla="*/ 701040 w 2087880"/>
              <a:gd name="connsiteY36" fmla="*/ 1119897 h 1216417"/>
              <a:gd name="connsiteX37" fmla="*/ 721360 w 2087880"/>
              <a:gd name="connsiteY37" fmla="*/ 1135137 h 1216417"/>
              <a:gd name="connsiteX38" fmla="*/ 751840 w 2087880"/>
              <a:gd name="connsiteY38" fmla="*/ 1145297 h 1216417"/>
              <a:gd name="connsiteX39" fmla="*/ 772160 w 2087880"/>
              <a:gd name="connsiteY39" fmla="*/ 1160537 h 1216417"/>
              <a:gd name="connsiteX40" fmla="*/ 797560 w 2087880"/>
              <a:gd name="connsiteY40" fmla="*/ 1165617 h 1216417"/>
              <a:gd name="connsiteX41" fmla="*/ 838200 w 2087880"/>
              <a:gd name="connsiteY41" fmla="*/ 1180857 h 1216417"/>
              <a:gd name="connsiteX42" fmla="*/ 878840 w 2087880"/>
              <a:gd name="connsiteY42" fmla="*/ 1201177 h 1216417"/>
              <a:gd name="connsiteX43" fmla="*/ 909320 w 2087880"/>
              <a:gd name="connsiteY43" fmla="*/ 1206257 h 1216417"/>
              <a:gd name="connsiteX44" fmla="*/ 1010920 w 2087880"/>
              <a:gd name="connsiteY44" fmla="*/ 1216417 h 1216417"/>
              <a:gd name="connsiteX45" fmla="*/ 1178560 w 2087880"/>
              <a:gd name="connsiteY45" fmla="*/ 1211337 h 1216417"/>
              <a:gd name="connsiteX46" fmla="*/ 1219200 w 2087880"/>
              <a:gd name="connsiteY46" fmla="*/ 1206257 h 1216417"/>
              <a:gd name="connsiteX47" fmla="*/ 1290320 w 2087880"/>
              <a:gd name="connsiteY47" fmla="*/ 1196097 h 1216417"/>
              <a:gd name="connsiteX48" fmla="*/ 1412240 w 2087880"/>
              <a:gd name="connsiteY48" fmla="*/ 1185937 h 1216417"/>
              <a:gd name="connsiteX49" fmla="*/ 1478280 w 2087880"/>
              <a:gd name="connsiteY49" fmla="*/ 1175777 h 1216417"/>
              <a:gd name="connsiteX50" fmla="*/ 1711960 w 2087880"/>
              <a:gd name="connsiteY50" fmla="*/ 1119897 h 1216417"/>
              <a:gd name="connsiteX51" fmla="*/ 1803400 w 2087880"/>
              <a:gd name="connsiteY51" fmla="*/ 1089417 h 1216417"/>
              <a:gd name="connsiteX52" fmla="*/ 1864360 w 2087880"/>
              <a:gd name="connsiteY52" fmla="*/ 1069097 h 1216417"/>
              <a:gd name="connsiteX53" fmla="*/ 1950720 w 2087880"/>
              <a:gd name="connsiteY53" fmla="*/ 1008137 h 1216417"/>
              <a:gd name="connsiteX54" fmla="*/ 2006600 w 2087880"/>
              <a:gd name="connsiteY54" fmla="*/ 911617 h 1216417"/>
              <a:gd name="connsiteX55" fmla="*/ 2026920 w 2087880"/>
              <a:gd name="connsiteY55" fmla="*/ 855737 h 1216417"/>
              <a:gd name="connsiteX56" fmla="*/ 2057400 w 2087880"/>
              <a:gd name="connsiteY56" fmla="*/ 743977 h 1216417"/>
              <a:gd name="connsiteX57" fmla="*/ 2082800 w 2087880"/>
              <a:gd name="connsiteY57" fmla="*/ 606817 h 1216417"/>
              <a:gd name="connsiteX58" fmla="*/ 2087880 w 2087880"/>
              <a:gd name="connsiteY58" fmla="*/ 545857 h 1216417"/>
              <a:gd name="connsiteX59" fmla="*/ 2082800 w 2087880"/>
              <a:gd name="connsiteY59" fmla="*/ 434097 h 1216417"/>
              <a:gd name="connsiteX60" fmla="*/ 2077720 w 2087880"/>
              <a:gd name="connsiteY60" fmla="*/ 393457 h 1216417"/>
              <a:gd name="connsiteX61" fmla="*/ 2057400 w 2087880"/>
              <a:gd name="connsiteY61" fmla="*/ 342657 h 1216417"/>
              <a:gd name="connsiteX62" fmla="*/ 2001520 w 2087880"/>
              <a:gd name="connsiteY62" fmla="*/ 241057 h 1216417"/>
              <a:gd name="connsiteX63" fmla="*/ 1976120 w 2087880"/>
              <a:gd name="connsiteY63" fmla="*/ 190257 h 1216417"/>
              <a:gd name="connsiteX64" fmla="*/ 1945640 w 2087880"/>
              <a:gd name="connsiteY64" fmla="*/ 169937 h 1216417"/>
              <a:gd name="connsiteX65" fmla="*/ 1925320 w 2087880"/>
              <a:gd name="connsiteY65" fmla="*/ 149617 h 1216417"/>
              <a:gd name="connsiteX66" fmla="*/ 1899920 w 2087880"/>
              <a:gd name="connsiteY66" fmla="*/ 134377 h 1216417"/>
              <a:gd name="connsiteX67" fmla="*/ 1869440 w 2087880"/>
              <a:gd name="connsiteY67" fmla="*/ 114057 h 1216417"/>
              <a:gd name="connsiteX68" fmla="*/ 1788160 w 2087880"/>
              <a:gd name="connsiteY68" fmla="*/ 83577 h 1216417"/>
              <a:gd name="connsiteX69" fmla="*/ 1722120 w 2087880"/>
              <a:gd name="connsiteY69" fmla="*/ 63257 h 1216417"/>
              <a:gd name="connsiteX70" fmla="*/ 1701800 w 2087880"/>
              <a:gd name="connsiteY70" fmla="*/ 53097 h 1216417"/>
              <a:gd name="connsiteX71" fmla="*/ 1635760 w 2087880"/>
              <a:gd name="connsiteY71" fmla="*/ 37857 h 1216417"/>
              <a:gd name="connsiteX72" fmla="*/ 1610360 w 2087880"/>
              <a:gd name="connsiteY72" fmla="*/ 22617 h 121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087880" h="1216417">
                <a:moveTo>
                  <a:pt x="1610360" y="22617"/>
                </a:moveTo>
                <a:lnTo>
                  <a:pt x="1610360" y="22617"/>
                </a:lnTo>
                <a:cubicBezTo>
                  <a:pt x="1583267" y="15844"/>
                  <a:pt x="1556989" y="3294"/>
                  <a:pt x="1529080" y="2297"/>
                </a:cubicBezTo>
                <a:cubicBezTo>
                  <a:pt x="1354419" y="-3941"/>
                  <a:pt x="1248616" y="3555"/>
                  <a:pt x="1097280" y="12457"/>
                </a:cubicBezTo>
                <a:cubicBezTo>
                  <a:pt x="1054947" y="17537"/>
                  <a:pt x="1012388" y="20998"/>
                  <a:pt x="970280" y="27697"/>
                </a:cubicBezTo>
                <a:cubicBezTo>
                  <a:pt x="937810" y="32863"/>
                  <a:pt x="906504" y="45040"/>
                  <a:pt x="873760" y="48017"/>
                </a:cubicBezTo>
                <a:cubicBezTo>
                  <a:pt x="794211" y="55249"/>
                  <a:pt x="836536" y="51764"/>
                  <a:pt x="746760" y="58177"/>
                </a:cubicBezTo>
                <a:lnTo>
                  <a:pt x="609600" y="78497"/>
                </a:lnTo>
                <a:cubicBezTo>
                  <a:pt x="584233" y="82121"/>
                  <a:pt x="558527" y="83632"/>
                  <a:pt x="533400" y="88657"/>
                </a:cubicBezTo>
                <a:cubicBezTo>
                  <a:pt x="508000" y="93737"/>
                  <a:pt x="482709" y="99395"/>
                  <a:pt x="457200" y="103897"/>
                </a:cubicBezTo>
                <a:cubicBezTo>
                  <a:pt x="396340" y="114637"/>
                  <a:pt x="334921" y="122257"/>
                  <a:pt x="274320" y="134377"/>
                </a:cubicBezTo>
                <a:cubicBezTo>
                  <a:pt x="257387" y="137764"/>
                  <a:pt x="240319" y="140537"/>
                  <a:pt x="223520" y="144537"/>
                </a:cubicBezTo>
                <a:cubicBezTo>
                  <a:pt x="204738" y="149009"/>
                  <a:pt x="186267" y="154697"/>
                  <a:pt x="167640" y="159777"/>
                </a:cubicBezTo>
                <a:cubicBezTo>
                  <a:pt x="157480" y="166550"/>
                  <a:pt x="145201" y="170907"/>
                  <a:pt x="137160" y="180097"/>
                </a:cubicBezTo>
                <a:cubicBezTo>
                  <a:pt x="98612" y="224152"/>
                  <a:pt x="103538" y="231473"/>
                  <a:pt x="81280" y="271537"/>
                </a:cubicBezTo>
                <a:cubicBezTo>
                  <a:pt x="69855" y="292101"/>
                  <a:pt x="55274" y="311000"/>
                  <a:pt x="45720" y="332497"/>
                </a:cubicBezTo>
                <a:cubicBezTo>
                  <a:pt x="38947" y="347737"/>
                  <a:pt x="31445" y="362674"/>
                  <a:pt x="25400" y="378217"/>
                </a:cubicBezTo>
                <a:cubicBezTo>
                  <a:pt x="11641" y="413597"/>
                  <a:pt x="8931" y="428855"/>
                  <a:pt x="0" y="464577"/>
                </a:cubicBezTo>
                <a:cubicBezTo>
                  <a:pt x="3387" y="508604"/>
                  <a:pt x="1732" y="553312"/>
                  <a:pt x="10160" y="596657"/>
                </a:cubicBezTo>
                <a:cubicBezTo>
                  <a:pt x="20768" y="651212"/>
                  <a:pt x="31825" y="636505"/>
                  <a:pt x="55880" y="667777"/>
                </a:cubicBezTo>
                <a:cubicBezTo>
                  <a:pt x="129870" y="763964"/>
                  <a:pt x="43279" y="672354"/>
                  <a:pt x="121920" y="738897"/>
                </a:cubicBezTo>
                <a:cubicBezTo>
                  <a:pt x="132889" y="748178"/>
                  <a:pt x="139549" y="762951"/>
                  <a:pt x="152400" y="769377"/>
                </a:cubicBezTo>
                <a:cubicBezTo>
                  <a:pt x="186792" y="786573"/>
                  <a:pt x="160544" y="771675"/>
                  <a:pt x="198120" y="799857"/>
                </a:cubicBezTo>
                <a:cubicBezTo>
                  <a:pt x="203004" y="803520"/>
                  <a:pt x="208724" y="806044"/>
                  <a:pt x="213360" y="810017"/>
                </a:cubicBezTo>
                <a:cubicBezTo>
                  <a:pt x="220633" y="816251"/>
                  <a:pt x="226407" y="824103"/>
                  <a:pt x="233680" y="830337"/>
                </a:cubicBezTo>
                <a:cubicBezTo>
                  <a:pt x="238316" y="834310"/>
                  <a:pt x="244325" y="836477"/>
                  <a:pt x="248920" y="840497"/>
                </a:cubicBezTo>
                <a:cubicBezTo>
                  <a:pt x="257931" y="848382"/>
                  <a:pt x="265122" y="858232"/>
                  <a:pt x="274320" y="865897"/>
                </a:cubicBezTo>
                <a:cubicBezTo>
                  <a:pt x="295656" y="883677"/>
                  <a:pt x="320722" y="897059"/>
                  <a:pt x="340360" y="916697"/>
                </a:cubicBezTo>
                <a:cubicBezTo>
                  <a:pt x="345440" y="921777"/>
                  <a:pt x="349853" y="927626"/>
                  <a:pt x="355600" y="931937"/>
                </a:cubicBezTo>
                <a:cubicBezTo>
                  <a:pt x="384851" y="953875"/>
                  <a:pt x="381338" y="943205"/>
                  <a:pt x="416560" y="962417"/>
                </a:cubicBezTo>
                <a:cubicBezTo>
                  <a:pt x="423993" y="966471"/>
                  <a:pt x="429307" y="973871"/>
                  <a:pt x="436880" y="977657"/>
                </a:cubicBezTo>
                <a:cubicBezTo>
                  <a:pt x="497133" y="1007784"/>
                  <a:pt x="436618" y="962554"/>
                  <a:pt x="502920" y="1008137"/>
                </a:cubicBezTo>
                <a:cubicBezTo>
                  <a:pt x="518830" y="1019075"/>
                  <a:pt x="532576" y="1032987"/>
                  <a:pt x="548640" y="1043697"/>
                </a:cubicBezTo>
                <a:cubicBezTo>
                  <a:pt x="553720" y="1047084"/>
                  <a:pt x="558268" y="1051452"/>
                  <a:pt x="563880" y="1053857"/>
                </a:cubicBezTo>
                <a:cubicBezTo>
                  <a:pt x="633965" y="1083893"/>
                  <a:pt x="508972" y="1015867"/>
                  <a:pt x="619760" y="1074177"/>
                </a:cubicBezTo>
                <a:cubicBezTo>
                  <a:pt x="640577" y="1085133"/>
                  <a:pt x="659679" y="1099217"/>
                  <a:pt x="680720" y="1109737"/>
                </a:cubicBezTo>
                <a:cubicBezTo>
                  <a:pt x="687493" y="1113124"/>
                  <a:pt x="694618" y="1115883"/>
                  <a:pt x="701040" y="1119897"/>
                </a:cubicBezTo>
                <a:cubicBezTo>
                  <a:pt x="708220" y="1124384"/>
                  <a:pt x="713787" y="1131351"/>
                  <a:pt x="721360" y="1135137"/>
                </a:cubicBezTo>
                <a:cubicBezTo>
                  <a:pt x="730939" y="1139926"/>
                  <a:pt x="741680" y="1141910"/>
                  <a:pt x="751840" y="1145297"/>
                </a:cubicBezTo>
                <a:cubicBezTo>
                  <a:pt x="758613" y="1150377"/>
                  <a:pt x="764423" y="1157098"/>
                  <a:pt x="772160" y="1160537"/>
                </a:cubicBezTo>
                <a:cubicBezTo>
                  <a:pt x="780050" y="1164044"/>
                  <a:pt x="789307" y="1163078"/>
                  <a:pt x="797560" y="1165617"/>
                </a:cubicBezTo>
                <a:cubicBezTo>
                  <a:pt x="811388" y="1169872"/>
                  <a:pt x="825029" y="1174870"/>
                  <a:pt x="838200" y="1180857"/>
                </a:cubicBezTo>
                <a:cubicBezTo>
                  <a:pt x="873098" y="1196720"/>
                  <a:pt x="829743" y="1187787"/>
                  <a:pt x="878840" y="1201177"/>
                </a:cubicBezTo>
                <a:cubicBezTo>
                  <a:pt x="888777" y="1203887"/>
                  <a:pt x="899088" y="1205076"/>
                  <a:pt x="909320" y="1206257"/>
                </a:cubicBezTo>
                <a:cubicBezTo>
                  <a:pt x="943131" y="1210158"/>
                  <a:pt x="977053" y="1213030"/>
                  <a:pt x="1010920" y="1216417"/>
                </a:cubicBezTo>
                <a:lnTo>
                  <a:pt x="1178560" y="1211337"/>
                </a:lnTo>
                <a:cubicBezTo>
                  <a:pt x="1192196" y="1210672"/>
                  <a:pt x="1205673" y="1208102"/>
                  <a:pt x="1219200" y="1206257"/>
                </a:cubicBezTo>
                <a:cubicBezTo>
                  <a:pt x="1242928" y="1203021"/>
                  <a:pt x="1266504" y="1198604"/>
                  <a:pt x="1290320" y="1196097"/>
                </a:cubicBezTo>
                <a:cubicBezTo>
                  <a:pt x="1330877" y="1191828"/>
                  <a:pt x="1371695" y="1190320"/>
                  <a:pt x="1412240" y="1185937"/>
                </a:cubicBezTo>
                <a:cubicBezTo>
                  <a:pt x="1434383" y="1183543"/>
                  <a:pt x="1456401" y="1179944"/>
                  <a:pt x="1478280" y="1175777"/>
                </a:cubicBezTo>
                <a:cubicBezTo>
                  <a:pt x="1594941" y="1153556"/>
                  <a:pt x="1613418" y="1150867"/>
                  <a:pt x="1711960" y="1119897"/>
                </a:cubicBezTo>
                <a:cubicBezTo>
                  <a:pt x="1742611" y="1110264"/>
                  <a:pt x="1772920" y="1099577"/>
                  <a:pt x="1803400" y="1089417"/>
                </a:cubicBezTo>
                <a:cubicBezTo>
                  <a:pt x="1823720" y="1082644"/>
                  <a:pt x="1846197" y="1080449"/>
                  <a:pt x="1864360" y="1069097"/>
                </a:cubicBezTo>
                <a:cubicBezTo>
                  <a:pt x="1889963" y="1053095"/>
                  <a:pt x="1930351" y="1029779"/>
                  <a:pt x="1950720" y="1008137"/>
                </a:cubicBezTo>
                <a:cubicBezTo>
                  <a:pt x="1978163" y="978978"/>
                  <a:pt x="1992151" y="947740"/>
                  <a:pt x="2006600" y="911617"/>
                </a:cubicBezTo>
                <a:cubicBezTo>
                  <a:pt x="2013961" y="893215"/>
                  <a:pt x="2020652" y="874540"/>
                  <a:pt x="2026920" y="855737"/>
                </a:cubicBezTo>
                <a:cubicBezTo>
                  <a:pt x="2038743" y="820267"/>
                  <a:pt x="2049051" y="780157"/>
                  <a:pt x="2057400" y="743977"/>
                </a:cubicBezTo>
                <a:cubicBezTo>
                  <a:pt x="2068739" y="694840"/>
                  <a:pt x="2076824" y="656620"/>
                  <a:pt x="2082800" y="606817"/>
                </a:cubicBezTo>
                <a:cubicBezTo>
                  <a:pt x="2085229" y="586572"/>
                  <a:pt x="2086187" y="566177"/>
                  <a:pt x="2087880" y="545857"/>
                </a:cubicBezTo>
                <a:cubicBezTo>
                  <a:pt x="2086187" y="508604"/>
                  <a:pt x="2085281" y="471306"/>
                  <a:pt x="2082800" y="434097"/>
                </a:cubicBezTo>
                <a:cubicBezTo>
                  <a:pt x="2081892" y="420475"/>
                  <a:pt x="2081374" y="406611"/>
                  <a:pt x="2077720" y="393457"/>
                </a:cubicBezTo>
                <a:cubicBezTo>
                  <a:pt x="2072839" y="375885"/>
                  <a:pt x="2064807" y="359323"/>
                  <a:pt x="2057400" y="342657"/>
                </a:cubicBezTo>
                <a:cubicBezTo>
                  <a:pt x="2037119" y="297024"/>
                  <a:pt x="2028311" y="290173"/>
                  <a:pt x="2001520" y="241057"/>
                </a:cubicBezTo>
                <a:cubicBezTo>
                  <a:pt x="1992454" y="224437"/>
                  <a:pt x="1987817" y="205144"/>
                  <a:pt x="1976120" y="190257"/>
                </a:cubicBezTo>
                <a:cubicBezTo>
                  <a:pt x="1968576" y="180655"/>
                  <a:pt x="1955175" y="177565"/>
                  <a:pt x="1945640" y="169937"/>
                </a:cubicBezTo>
                <a:cubicBezTo>
                  <a:pt x="1938160" y="163953"/>
                  <a:pt x="1932881" y="155498"/>
                  <a:pt x="1925320" y="149617"/>
                </a:cubicBezTo>
                <a:cubicBezTo>
                  <a:pt x="1917526" y="143555"/>
                  <a:pt x="1908250" y="139678"/>
                  <a:pt x="1899920" y="134377"/>
                </a:cubicBezTo>
                <a:cubicBezTo>
                  <a:pt x="1889618" y="127821"/>
                  <a:pt x="1880556" y="119110"/>
                  <a:pt x="1869440" y="114057"/>
                </a:cubicBezTo>
                <a:cubicBezTo>
                  <a:pt x="1843098" y="102083"/>
                  <a:pt x="1814041" y="96517"/>
                  <a:pt x="1788160" y="83577"/>
                </a:cubicBezTo>
                <a:cubicBezTo>
                  <a:pt x="1746970" y="62982"/>
                  <a:pt x="1768925" y="69943"/>
                  <a:pt x="1722120" y="63257"/>
                </a:cubicBezTo>
                <a:cubicBezTo>
                  <a:pt x="1715347" y="59870"/>
                  <a:pt x="1708984" y="55492"/>
                  <a:pt x="1701800" y="53097"/>
                </a:cubicBezTo>
                <a:cubicBezTo>
                  <a:pt x="1644316" y="33936"/>
                  <a:pt x="1680088" y="49946"/>
                  <a:pt x="1635760" y="37857"/>
                </a:cubicBezTo>
                <a:cubicBezTo>
                  <a:pt x="1596543" y="27162"/>
                  <a:pt x="1614593" y="25157"/>
                  <a:pt x="1610360" y="22617"/>
                </a:cubicBezTo>
                <a:close/>
              </a:path>
            </a:pathLst>
          </a:custGeom>
          <a:solidFill>
            <a:srgbClr val="00AD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44</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80289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051498"/>
            <a:ext cx="1181344" cy="55976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227286"/>
            <a:ext cx="419819" cy="7578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227286"/>
            <a:ext cx="281385" cy="69015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196204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56496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1771639" cy="369332"/>
          </a:xfrm>
          <a:prstGeom prst="rect">
            <a:avLst/>
          </a:prstGeom>
          <a:noFill/>
        </p:spPr>
        <p:txBody>
          <a:bodyPr wrap="none" rtlCol="0">
            <a:spAutoFit/>
          </a:bodyPr>
          <a:lstStyle/>
          <a:p>
            <a:r>
              <a:rPr lang="en-US" sz="1800" dirty="0">
                <a:solidFill>
                  <a:schemeClr val="bg1"/>
                </a:solidFill>
                <a:latin typeface="Montserrat SemiBold" pitchFamily="2" charset="0"/>
              </a:rPr>
              <a:t>Cut Property:</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01ABDCD8-35EE-0B69-570D-13E73A190995}"/>
              </a:ext>
            </a:extLst>
          </p:cNvPr>
          <p:cNvSpPr txBox="1"/>
          <p:nvPr/>
        </p:nvSpPr>
        <p:spPr>
          <a:xfrm>
            <a:off x="2613248"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Keep edge C-E with minimum weight 2</a:t>
            </a:r>
          </a:p>
        </p:txBody>
      </p:sp>
    </p:spTree>
    <p:extLst>
      <p:ext uri="{BB962C8B-B14F-4D97-AF65-F5344CB8AC3E}">
        <p14:creationId xmlns:p14="http://schemas.microsoft.com/office/powerpoint/2010/main" val="1693602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45</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93828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186883"/>
            <a:ext cx="1181344" cy="4243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362671"/>
            <a:ext cx="419819" cy="62246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362671"/>
            <a:ext cx="281385" cy="5547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3690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1580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1771639" cy="369332"/>
          </a:xfrm>
          <a:prstGeom prst="rect">
            <a:avLst/>
          </a:prstGeom>
          <a:noFill/>
        </p:spPr>
        <p:txBody>
          <a:bodyPr wrap="none" rtlCol="0">
            <a:spAutoFit/>
          </a:bodyPr>
          <a:lstStyle/>
          <a:p>
            <a:r>
              <a:rPr lang="en-US" sz="1800" dirty="0">
                <a:solidFill>
                  <a:schemeClr val="bg1"/>
                </a:solidFill>
                <a:latin typeface="Montserrat SemiBold" pitchFamily="2" charset="0"/>
              </a:rPr>
              <a:t>Cut Property:</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01ABDCD8-35EE-0B69-570D-13E73A190995}"/>
              </a:ext>
            </a:extLst>
          </p:cNvPr>
          <p:cNvSpPr txBox="1"/>
          <p:nvPr/>
        </p:nvSpPr>
        <p:spPr>
          <a:xfrm>
            <a:off x="2613248"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One edge added!</a:t>
            </a:r>
          </a:p>
        </p:txBody>
      </p:sp>
    </p:spTree>
    <p:extLst>
      <p:ext uri="{BB962C8B-B14F-4D97-AF65-F5344CB8AC3E}">
        <p14:creationId xmlns:p14="http://schemas.microsoft.com/office/powerpoint/2010/main" val="2436243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15" name="Freeform: Shape 14">
            <a:extLst>
              <a:ext uri="{FF2B5EF4-FFF2-40B4-BE49-F238E27FC236}">
                <a16:creationId xmlns:a16="http://schemas.microsoft.com/office/drawing/2014/main" id="{560BDA1E-EED3-4BBF-DDDE-3391A77DCBF3}"/>
              </a:ext>
            </a:extLst>
          </p:cNvPr>
          <p:cNvSpPr/>
          <p:nvPr/>
        </p:nvSpPr>
        <p:spPr>
          <a:xfrm>
            <a:off x="2834640" y="1638300"/>
            <a:ext cx="3886200" cy="3139440"/>
          </a:xfrm>
          <a:custGeom>
            <a:avLst/>
            <a:gdLst>
              <a:gd name="connsiteX0" fmla="*/ 1836420 w 3886200"/>
              <a:gd name="connsiteY0" fmla="*/ 251460 h 3139440"/>
              <a:gd name="connsiteX1" fmla="*/ 1836420 w 3886200"/>
              <a:gd name="connsiteY1" fmla="*/ 251460 h 3139440"/>
              <a:gd name="connsiteX2" fmla="*/ 1821180 w 3886200"/>
              <a:gd name="connsiteY2" fmla="*/ 495300 h 3139440"/>
              <a:gd name="connsiteX3" fmla="*/ 1775460 w 3886200"/>
              <a:gd name="connsiteY3" fmla="*/ 655320 h 3139440"/>
              <a:gd name="connsiteX4" fmla="*/ 1744980 w 3886200"/>
              <a:gd name="connsiteY4" fmla="*/ 746760 h 3139440"/>
              <a:gd name="connsiteX5" fmla="*/ 1706880 w 3886200"/>
              <a:gd name="connsiteY5" fmla="*/ 845820 h 3139440"/>
              <a:gd name="connsiteX6" fmla="*/ 1684020 w 3886200"/>
              <a:gd name="connsiteY6" fmla="*/ 906780 h 3139440"/>
              <a:gd name="connsiteX7" fmla="*/ 1668780 w 3886200"/>
              <a:gd name="connsiteY7" fmla="*/ 944880 h 3139440"/>
              <a:gd name="connsiteX8" fmla="*/ 1645920 w 3886200"/>
              <a:gd name="connsiteY8" fmla="*/ 975360 h 3139440"/>
              <a:gd name="connsiteX9" fmla="*/ 1592580 w 3886200"/>
              <a:gd name="connsiteY9" fmla="*/ 1104900 h 3139440"/>
              <a:gd name="connsiteX10" fmla="*/ 1577340 w 3886200"/>
              <a:gd name="connsiteY10" fmla="*/ 1143000 h 3139440"/>
              <a:gd name="connsiteX11" fmla="*/ 1501140 w 3886200"/>
              <a:gd name="connsiteY11" fmla="*/ 1264920 h 3139440"/>
              <a:gd name="connsiteX12" fmla="*/ 1409700 w 3886200"/>
              <a:gd name="connsiteY12" fmla="*/ 1402080 h 3139440"/>
              <a:gd name="connsiteX13" fmla="*/ 1379220 w 3886200"/>
              <a:gd name="connsiteY13" fmla="*/ 1417320 h 3139440"/>
              <a:gd name="connsiteX14" fmla="*/ 1341120 w 3886200"/>
              <a:gd name="connsiteY14" fmla="*/ 1470660 h 3139440"/>
              <a:gd name="connsiteX15" fmla="*/ 1242060 w 3886200"/>
              <a:gd name="connsiteY15" fmla="*/ 1562100 h 3139440"/>
              <a:gd name="connsiteX16" fmla="*/ 1211580 w 3886200"/>
              <a:gd name="connsiteY16" fmla="*/ 1577340 h 3139440"/>
              <a:gd name="connsiteX17" fmla="*/ 1165860 w 3886200"/>
              <a:gd name="connsiteY17" fmla="*/ 1607820 h 3139440"/>
              <a:gd name="connsiteX18" fmla="*/ 1127760 w 3886200"/>
              <a:gd name="connsiteY18" fmla="*/ 1638300 h 3139440"/>
              <a:gd name="connsiteX19" fmla="*/ 1066800 w 3886200"/>
              <a:gd name="connsiteY19" fmla="*/ 1661160 h 3139440"/>
              <a:gd name="connsiteX20" fmla="*/ 1005840 w 3886200"/>
              <a:gd name="connsiteY20" fmla="*/ 1699260 h 3139440"/>
              <a:gd name="connsiteX21" fmla="*/ 845820 w 3886200"/>
              <a:gd name="connsiteY21" fmla="*/ 1767840 h 3139440"/>
              <a:gd name="connsiteX22" fmla="*/ 807720 w 3886200"/>
              <a:gd name="connsiteY22" fmla="*/ 1790700 h 3139440"/>
              <a:gd name="connsiteX23" fmla="*/ 685800 w 3886200"/>
              <a:gd name="connsiteY23" fmla="*/ 1828800 h 3139440"/>
              <a:gd name="connsiteX24" fmla="*/ 563880 w 3886200"/>
              <a:gd name="connsiteY24" fmla="*/ 1882140 h 3139440"/>
              <a:gd name="connsiteX25" fmla="*/ 472440 w 3886200"/>
              <a:gd name="connsiteY25" fmla="*/ 1935480 h 3139440"/>
              <a:gd name="connsiteX26" fmla="*/ 434340 w 3886200"/>
              <a:gd name="connsiteY26" fmla="*/ 1958340 h 3139440"/>
              <a:gd name="connsiteX27" fmla="*/ 396240 w 3886200"/>
              <a:gd name="connsiteY27" fmla="*/ 1988820 h 3139440"/>
              <a:gd name="connsiteX28" fmla="*/ 342900 w 3886200"/>
              <a:gd name="connsiteY28" fmla="*/ 2011680 h 3139440"/>
              <a:gd name="connsiteX29" fmla="*/ 297180 w 3886200"/>
              <a:gd name="connsiteY29" fmla="*/ 2042160 h 3139440"/>
              <a:gd name="connsiteX30" fmla="*/ 243840 w 3886200"/>
              <a:gd name="connsiteY30" fmla="*/ 2072640 h 3139440"/>
              <a:gd name="connsiteX31" fmla="*/ 220980 w 3886200"/>
              <a:gd name="connsiteY31" fmla="*/ 2095500 h 3139440"/>
              <a:gd name="connsiteX32" fmla="*/ 167640 w 3886200"/>
              <a:gd name="connsiteY32" fmla="*/ 2133600 h 3139440"/>
              <a:gd name="connsiteX33" fmla="*/ 91440 w 3886200"/>
              <a:gd name="connsiteY33" fmla="*/ 2247900 h 3139440"/>
              <a:gd name="connsiteX34" fmla="*/ 68580 w 3886200"/>
              <a:gd name="connsiteY34" fmla="*/ 2308860 h 3139440"/>
              <a:gd name="connsiteX35" fmla="*/ 22860 w 3886200"/>
              <a:gd name="connsiteY35" fmla="*/ 2438400 h 3139440"/>
              <a:gd name="connsiteX36" fmla="*/ 15240 w 3886200"/>
              <a:gd name="connsiteY36" fmla="*/ 2491740 h 3139440"/>
              <a:gd name="connsiteX37" fmla="*/ 0 w 3886200"/>
              <a:gd name="connsiteY37" fmla="*/ 2529840 h 3139440"/>
              <a:gd name="connsiteX38" fmla="*/ 15240 w 3886200"/>
              <a:gd name="connsiteY38" fmla="*/ 2651760 h 3139440"/>
              <a:gd name="connsiteX39" fmla="*/ 38100 w 3886200"/>
              <a:gd name="connsiteY39" fmla="*/ 2735580 h 3139440"/>
              <a:gd name="connsiteX40" fmla="*/ 76200 w 3886200"/>
              <a:gd name="connsiteY40" fmla="*/ 2827020 h 3139440"/>
              <a:gd name="connsiteX41" fmla="*/ 99060 w 3886200"/>
              <a:gd name="connsiteY41" fmla="*/ 2842260 h 3139440"/>
              <a:gd name="connsiteX42" fmla="*/ 152400 w 3886200"/>
              <a:gd name="connsiteY42" fmla="*/ 2910840 h 3139440"/>
              <a:gd name="connsiteX43" fmla="*/ 182880 w 3886200"/>
              <a:gd name="connsiteY43" fmla="*/ 2933700 h 3139440"/>
              <a:gd name="connsiteX44" fmla="*/ 205740 w 3886200"/>
              <a:gd name="connsiteY44" fmla="*/ 2948940 h 3139440"/>
              <a:gd name="connsiteX45" fmla="*/ 228600 w 3886200"/>
              <a:gd name="connsiteY45" fmla="*/ 2971800 h 3139440"/>
              <a:gd name="connsiteX46" fmla="*/ 266700 w 3886200"/>
              <a:gd name="connsiteY46" fmla="*/ 2979420 h 3139440"/>
              <a:gd name="connsiteX47" fmla="*/ 297180 w 3886200"/>
              <a:gd name="connsiteY47" fmla="*/ 2994660 h 3139440"/>
              <a:gd name="connsiteX48" fmla="*/ 464820 w 3886200"/>
              <a:gd name="connsiteY48" fmla="*/ 3009900 h 3139440"/>
              <a:gd name="connsiteX49" fmla="*/ 822960 w 3886200"/>
              <a:gd name="connsiteY49" fmla="*/ 3032760 h 3139440"/>
              <a:gd name="connsiteX50" fmla="*/ 982980 w 3886200"/>
              <a:gd name="connsiteY50" fmla="*/ 3048000 h 3139440"/>
              <a:gd name="connsiteX51" fmla="*/ 1249680 w 3886200"/>
              <a:gd name="connsiteY51" fmla="*/ 3070860 h 3139440"/>
              <a:gd name="connsiteX52" fmla="*/ 1988820 w 3886200"/>
              <a:gd name="connsiteY52" fmla="*/ 3078480 h 3139440"/>
              <a:gd name="connsiteX53" fmla="*/ 2369820 w 3886200"/>
              <a:gd name="connsiteY53" fmla="*/ 3108960 h 3139440"/>
              <a:gd name="connsiteX54" fmla="*/ 2674620 w 3886200"/>
              <a:gd name="connsiteY54" fmla="*/ 3116580 h 3139440"/>
              <a:gd name="connsiteX55" fmla="*/ 2796540 w 3886200"/>
              <a:gd name="connsiteY55" fmla="*/ 3124200 h 3139440"/>
              <a:gd name="connsiteX56" fmla="*/ 2956560 w 3886200"/>
              <a:gd name="connsiteY56" fmla="*/ 3139440 h 3139440"/>
              <a:gd name="connsiteX57" fmla="*/ 3345180 w 3886200"/>
              <a:gd name="connsiteY57" fmla="*/ 3124200 h 3139440"/>
              <a:gd name="connsiteX58" fmla="*/ 3451860 w 3886200"/>
              <a:gd name="connsiteY58" fmla="*/ 3093720 h 3139440"/>
              <a:gd name="connsiteX59" fmla="*/ 3581400 w 3886200"/>
              <a:gd name="connsiteY59" fmla="*/ 3009900 h 3139440"/>
              <a:gd name="connsiteX60" fmla="*/ 3665220 w 3886200"/>
              <a:gd name="connsiteY60" fmla="*/ 2887980 h 3139440"/>
              <a:gd name="connsiteX61" fmla="*/ 3688080 w 3886200"/>
              <a:gd name="connsiteY61" fmla="*/ 2834640 h 3139440"/>
              <a:gd name="connsiteX62" fmla="*/ 3710940 w 3886200"/>
              <a:gd name="connsiteY62" fmla="*/ 2735580 h 3139440"/>
              <a:gd name="connsiteX63" fmla="*/ 3733800 w 3886200"/>
              <a:gd name="connsiteY63" fmla="*/ 2667000 h 3139440"/>
              <a:gd name="connsiteX64" fmla="*/ 3771900 w 3886200"/>
              <a:gd name="connsiteY64" fmla="*/ 2484120 h 3139440"/>
              <a:gd name="connsiteX65" fmla="*/ 3802380 w 3886200"/>
              <a:gd name="connsiteY65" fmla="*/ 2369820 h 3139440"/>
              <a:gd name="connsiteX66" fmla="*/ 3825240 w 3886200"/>
              <a:gd name="connsiteY66" fmla="*/ 2263140 h 3139440"/>
              <a:gd name="connsiteX67" fmla="*/ 3848100 w 3886200"/>
              <a:gd name="connsiteY67" fmla="*/ 2171700 h 3139440"/>
              <a:gd name="connsiteX68" fmla="*/ 3855720 w 3886200"/>
              <a:gd name="connsiteY68" fmla="*/ 2080260 h 3139440"/>
              <a:gd name="connsiteX69" fmla="*/ 3886200 w 3886200"/>
              <a:gd name="connsiteY69" fmla="*/ 1889760 h 3139440"/>
              <a:gd name="connsiteX70" fmla="*/ 3855720 w 3886200"/>
              <a:gd name="connsiteY70" fmla="*/ 1470660 h 3139440"/>
              <a:gd name="connsiteX71" fmla="*/ 3787140 w 3886200"/>
              <a:gd name="connsiteY71" fmla="*/ 1264920 h 3139440"/>
              <a:gd name="connsiteX72" fmla="*/ 3764280 w 3886200"/>
              <a:gd name="connsiteY72" fmla="*/ 1219200 h 3139440"/>
              <a:gd name="connsiteX73" fmla="*/ 3741420 w 3886200"/>
              <a:gd name="connsiteY73" fmla="*/ 1165860 h 3139440"/>
              <a:gd name="connsiteX74" fmla="*/ 3680460 w 3886200"/>
              <a:gd name="connsiteY74" fmla="*/ 1043940 h 3139440"/>
              <a:gd name="connsiteX75" fmla="*/ 3649980 w 3886200"/>
              <a:gd name="connsiteY75" fmla="*/ 982980 h 3139440"/>
              <a:gd name="connsiteX76" fmla="*/ 3596640 w 3886200"/>
              <a:gd name="connsiteY76" fmla="*/ 853440 h 3139440"/>
              <a:gd name="connsiteX77" fmla="*/ 3558540 w 3886200"/>
              <a:gd name="connsiteY77" fmla="*/ 792480 h 3139440"/>
              <a:gd name="connsiteX78" fmla="*/ 3459480 w 3886200"/>
              <a:gd name="connsiteY78" fmla="*/ 609600 h 3139440"/>
              <a:gd name="connsiteX79" fmla="*/ 3337560 w 3886200"/>
              <a:gd name="connsiteY79" fmla="*/ 426720 h 3139440"/>
              <a:gd name="connsiteX80" fmla="*/ 3284220 w 3886200"/>
              <a:gd name="connsiteY80" fmla="*/ 358140 h 3139440"/>
              <a:gd name="connsiteX81" fmla="*/ 3261360 w 3886200"/>
              <a:gd name="connsiteY81" fmla="*/ 320040 h 3139440"/>
              <a:gd name="connsiteX82" fmla="*/ 3139440 w 3886200"/>
              <a:gd name="connsiteY82" fmla="*/ 205740 h 3139440"/>
              <a:gd name="connsiteX83" fmla="*/ 2994660 w 3886200"/>
              <a:gd name="connsiteY83" fmla="*/ 137160 h 3139440"/>
              <a:gd name="connsiteX84" fmla="*/ 2926080 w 3886200"/>
              <a:gd name="connsiteY84" fmla="*/ 99060 h 3139440"/>
              <a:gd name="connsiteX85" fmla="*/ 2865120 w 3886200"/>
              <a:gd name="connsiteY85" fmla="*/ 83820 h 3139440"/>
              <a:gd name="connsiteX86" fmla="*/ 2727960 w 3886200"/>
              <a:gd name="connsiteY86" fmla="*/ 60960 h 3139440"/>
              <a:gd name="connsiteX87" fmla="*/ 2644140 w 3886200"/>
              <a:gd name="connsiteY87" fmla="*/ 45720 h 3139440"/>
              <a:gd name="connsiteX88" fmla="*/ 2575560 w 3886200"/>
              <a:gd name="connsiteY88" fmla="*/ 38100 h 3139440"/>
              <a:gd name="connsiteX89" fmla="*/ 2476500 w 3886200"/>
              <a:gd name="connsiteY89" fmla="*/ 22860 h 3139440"/>
              <a:gd name="connsiteX90" fmla="*/ 2293620 w 3886200"/>
              <a:gd name="connsiteY90" fmla="*/ 0 h 3139440"/>
              <a:gd name="connsiteX91" fmla="*/ 2141220 w 3886200"/>
              <a:gd name="connsiteY91" fmla="*/ 7620 h 3139440"/>
              <a:gd name="connsiteX92" fmla="*/ 2057400 w 3886200"/>
              <a:gd name="connsiteY92" fmla="*/ 30480 h 3139440"/>
              <a:gd name="connsiteX93" fmla="*/ 2011680 w 3886200"/>
              <a:gd name="connsiteY93" fmla="*/ 38100 h 3139440"/>
              <a:gd name="connsiteX94" fmla="*/ 1912620 w 3886200"/>
              <a:gd name="connsiteY94" fmla="*/ 91440 h 3139440"/>
              <a:gd name="connsiteX95" fmla="*/ 1844040 w 3886200"/>
              <a:gd name="connsiteY95" fmla="*/ 144780 h 3139440"/>
              <a:gd name="connsiteX96" fmla="*/ 1813560 w 3886200"/>
              <a:gd name="connsiteY96" fmla="*/ 205740 h 3139440"/>
              <a:gd name="connsiteX97" fmla="*/ 1836420 w 3886200"/>
              <a:gd name="connsiteY97" fmla="*/ 251460 h 313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886200" h="3139440">
                <a:moveTo>
                  <a:pt x="1836420" y="251460"/>
                </a:moveTo>
                <a:lnTo>
                  <a:pt x="1836420" y="251460"/>
                </a:lnTo>
                <a:cubicBezTo>
                  <a:pt x="1831340" y="332740"/>
                  <a:pt x="1830173" y="414360"/>
                  <a:pt x="1821180" y="495300"/>
                </a:cubicBezTo>
                <a:cubicBezTo>
                  <a:pt x="1812831" y="570442"/>
                  <a:pt x="1797801" y="591489"/>
                  <a:pt x="1775460" y="655320"/>
                </a:cubicBezTo>
                <a:cubicBezTo>
                  <a:pt x="1764846" y="685645"/>
                  <a:pt x="1750262" y="715068"/>
                  <a:pt x="1744980" y="746760"/>
                </a:cubicBezTo>
                <a:cubicBezTo>
                  <a:pt x="1733993" y="812680"/>
                  <a:pt x="1745025" y="779065"/>
                  <a:pt x="1706880" y="845820"/>
                </a:cubicBezTo>
                <a:cubicBezTo>
                  <a:pt x="1693881" y="897816"/>
                  <a:pt x="1706790" y="855548"/>
                  <a:pt x="1684020" y="906780"/>
                </a:cubicBezTo>
                <a:cubicBezTo>
                  <a:pt x="1678465" y="919279"/>
                  <a:pt x="1675423" y="932923"/>
                  <a:pt x="1668780" y="944880"/>
                </a:cubicBezTo>
                <a:cubicBezTo>
                  <a:pt x="1662612" y="955982"/>
                  <a:pt x="1651600" y="964001"/>
                  <a:pt x="1645920" y="975360"/>
                </a:cubicBezTo>
                <a:cubicBezTo>
                  <a:pt x="1637248" y="992704"/>
                  <a:pt x="1605714" y="1072066"/>
                  <a:pt x="1592580" y="1104900"/>
                </a:cubicBezTo>
                <a:cubicBezTo>
                  <a:pt x="1587500" y="1117600"/>
                  <a:pt x="1583890" y="1130992"/>
                  <a:pt x="1577340" y="1143000"/>
                </a:cubicBezTo>
                <a:cubicBezTo>
                  <a:pt x="1523832" y="1241098"/>
                  <a:pt x="1551502" y="1201968"/>
                  <a:pt x="1501140" y="1264920"/>
                </a:cubicBezTo>
                <a:cubicBezTo>
                  <a:pt x="1483781" y="1316997"/>
                  <a:pt x="1467673" y="1373093"/>
                  <a:pt x="1409700" y="1402080"/>
                </a:cubicBezTo>
                <a:lnTo>
                  <a:pt x="1379220" y="1417320"/>
                </a:lnTo>
                <a:cubicBezTo>
                  <a:pt x="1366520" y="1435100"/>
                  <a:pt x="1355340" y="1454070"/>
                  <a:pt x="1341120" y="1470660"/>
                </a:cubicBezTo>
                <a:cubicBezTo>
                  <a:pt x="1321365" y="1493708"/>
                  <a:pt x="1269533" y="1542869"/>
                  <a:pt x="1242060" y="1562100"/>
                </a:cubicBezTo>
                <a:cubicBezTo>
                  <a:pt x="1232754" y="1568614"/>
                  <a:pt x="1221320" y="1571496"/>
                  <a:pt x="1211580" y="1577340"/>
                </a:cubicBezTo>
                <a:cubicBezTo>
                  <a:pt x="1195874" y="1586764"/>
                  <a:pt x="1180673" y="1597047"/>
                  <a:pt x="1165860" y="1607820"/>
                </a:cubicBezTo>
                <a:cubicBezTo>
                  <a:pt x="1152707" y="1617386"/>
                  <a:pt x="1142080" y="1630589"/>
                  <a:pt x="1127760" y="1638300"/>
                </a:cubicBezTo>
                <a:cubicBezTo>
                  <a:pt x="1108652" y="1648589"/>
                  <a:pt x="1086211" y="1651455"/>
                  <a:pt x="1066800" y="1661160"/>
                </a:cubicBezTo>
                <a:cubicBezTo>
                  <a:pt x="1045367" y="1671876"/>
                  <a:pt x="1027419" y="1688842"/>
                  <a:pt x="1005840" y="1699260"/>
                </a:cubicBezTo>
                <a:cubicBezTo>
                  <a:pt x="953579" y="1724489"/>
                  <a:pt x="895582" y="1737983"/>
                  <a:pt x="845820" y="1767840"/>
                </a:cubicBezTo>
                <a:cubicBezTo>
                  <a:pt x="833120" y="1775460"/>
                  <a:pt x="821167" y="1784493"/>
                  <a:pt x="807720" y="1790700"/>
                </a:cubicBezTo>
                <a:cubicBezTo>
                  <a:pt x="684978" y="1847350"/>
                  <a:pt x="808515" y="1782782"/>
                  <a:pt x="685800" y="1828800"/>
                </a:cubicBezTo>
                <a:cubicBezTo>
                  <a:pt x="644265" y="1844376"/>
                  <a:pt x="602197" y="1859789"/>
                  <a:pt x="563880" y="1882140"/>
                </a:cubicBezTo>
                <a:lnTo>
                  <a:pt x="472440" y="1935480"/>
                </a:lnTo>
                <a:cubicBezTo>
                  <a:pt x="459674" y="1942989"/>
                  <a:pt x="445905" y="1949088"/>
                  <a:pt x="434340" y="1958340"/>
                </a:cubicBezTo>
                <a:cubicBezTo>
                  <a:pt x="421640" y="1968500"/>
                  <a:pt x="410288" y="1980625"/>
                  <a:pt x="396240" y="1988820"/>
                </a:cubicBezTo>
                <a:cubicBezTo>
                  <a:pt x="379531" y="1998567"/>
                  <a:pt x="359932" y="2002509"/>
                  <a:pt x="342900" y="2011680"/>
                </a:cubicBezTo>
                <a:cubicBezTo>
                  <a:pt x="326773" y="2020364"/>
                  <a:pt x="312779" y="2032561"/>
                  <a:pt x="297180" y="2042160"/>
                </a:cubicBezTo>
                <a:cubicBezTo>
                  <a:pt x="279740" y="2052893"/>
                  <a:pt x="260616" y="2060897"/>
                  <a:pt x="243840" y="2072640"/>
                </a:cubicBezTo>
                <a:cubicBezTo>
                  <a:pt x="235012" y="2078820"/>
                  <a:pt x="229395" y="2088768"/>
                  <a:pt x="220980" y="2095500"/>
                </a:cubicBezTo>
                <a:cubicBezTo>
                  <a:pt x="203918" y="2109150"/>
                  <a:pt x="183747" y="2118835"/>
                  <a:pt x="167640" y="2133600"/>
                </a:cubicBezTo>
                <a:cubicBezTo>
                  <a:pt x="135397" y="2163156"/>
                  <a:pt x="109384" y="2209769"/>
                  <a:pt x="91440" y="2247900"/>
                </a:cubicBezTo>
                <a:cubicBezTo>
                  <a:pt x="82199" y="2267536"/>
                  <a:pt x="76640" y="2288710"/>
                  <a:pt x="68580" y="2308860"/>
                </a:cubicBezTo>
                <a:cubicBezTo>
                  <a:pt x="28613" y="2408778"/>
                  <a:pt x="60410" y="2313233"/>
                  <a:pt x="22860" y="2438400"/>
                </a:cubicBezTo>
                <a:cubicBezTo>
                  <a:pt x="20320" y="2456180"/>
                  <a:pt x="19596" y="2474316"/>
                  <a:pt x="15240" y="2491740"/>
                </a:cubicBezTo>
                <a:cubicBezTo>
                  <a:pt x="11923" y="2505010"/>
                  <a:pt x="0" y="2516162"/>
                  <a:pt x="0" y="2529840"/>
                </a:cubicBezTo>
                <a:cubicBezTo>
                  <a:pt x="0" y="2570796"/>
                  <a:pt x="9706" y="2611179"/>
                  <a:pt x="15240" y="2651760"/>
                </a:cubicBezTo>
                <a:cubicBezTo>
                  <a:pt x="24806" y="2721913"/>
                  <a:pt x="17390" y="2673449"/>
                  <a:pt x="38100" y="2735580"/>
                </a:cubicBezTo>
                <a:cubicBezTo>
                  <a:pt x="47595" y="2764064"/>
                  <a:pt x="48923" y="2808835"/>
                  <a:pt x="76200" y="2827020"/>
                </a:cubicBezTo>
                <a:lnTo>
                  <a:pt x="99060" y="2842260"/>
                </a:lnTo>
                <a:cubicBezTo>
                  <a:pt x="121991" y="2876657"/>
                  <a:pt x="124547" y="2886966"/>
                  <a:pt x="152400" y="2910840"/>
                </a:cubicBezTo>
                <a:cubicBezTo>
                  <a:pt x="162043" y="2919105"/>
                  <a:pt x="172546" y="2926318"/>
                  <a:pt x="182880" y="2933700"/>
                </a:cubicBezTo>
                <a:cubicBezTo>
                  <a:pt x="190332" y="2939023"/>
                  <a:pt x="198705" y="2943077"/>
                  <a:pt x="205740" y="2948940"/>
                </a:cubicBezTo>
                <a:cubicBezTo>
                  <a:pt x="214019" y="2955839"/>
                  <a:pt x="218961" y="2966981"/>
                  <a:pt x="228600" y="2971800"/>
                </a:cubicBezTo>
                <a:cubicBezTo>
                  <a:pt x="240184" y="2977592"/>
                  <a:pt x="254000" y="2976880"/>
                  <a:pt x="266700" y="2979420"/>
                </a:cubicBezTo>
                <a:cubicBezTo>
                  <a:pt x="276860" y="2984500"/>
                  <a:pt x="286404" y="2991068"/>
                  <a:pt x="297180" y="2994660"/>
                </a:cubicBezTo>
                <a:cubicBezTo>
                  <a:pt x="338735" y="3008512"/>
                  <a:pt x="452466" y="3009038"/>
                  <a:pt x="464820" y="3009900"/>
                </a:cubicBezTo>
                <a:cubicBezTo>
                  <a:pt x="797393" y="3033103"/>
                  <a:pt x="531307" y="3018872"/>
                  <a:pt x="822960" y="3032760"/>
                </a:cubicBezTo>
                <a:lnTo>
                  <a:pt x="982980" y="3048000"/>
                </a:lnTo>
                <a:cubicBezTo>
                  <a:pt x="1064386" y="3056569"/>
                  <a:pt x="1166486" y="3069388"/>
                  <a:pt x="1249680" y="3070860"/>
                </a:cubicBezTo>
                <a:lnTo>
                  <a:pt x="1988820" y="3078480"/>
                </a:lnTo>
                <a:cubicBezTo>
                  <a:pt x="2078166" y="3086602"/>
                  <a:pt x="2290216" y="3106970"/>
                  <a:pt x="2369820" y="3108960"/>
                </a:cubicBezTo>
                <a:lnTo>
                  <a:pt x="2674620" y="3116580"/>
                </a:lnTo>
                <a:lnTo>
                  <a:pt x="2796540" y="3124200"/>
                </a:lnTo>
                <a:cubicBezTo>
                  <a:pt x="2849946" y="3128530"/>
                  <a:pt x="2902979" y="3139440"/>
                  <a:pt x="2956560" y="3139440"/>
                </a:cubicBezTo>
                <a:cubicBezTo>
                  <a:pt x="3086200" y="3139440"/>
                  <a:pt x="3215640" y="3129280"/>
                  <a:pt x="3345180" y="3124200"/>
                </a:cubicBezTo>
                <a:cubicBezTo>
                  <a:pt x="3380740" y="3114040"/>
                  <a:pt x="3417800" y="3108130"/>
                  <a:pt x="3451860" y="3093720"/>
                </a:cubicBezTo>
                <a:cubicBezTo>
                  <a:pt x="3478665" y="3082380"/>
                  <a:pt x="3552011" y="3039289"/>
                  <a:pt x="3581400" y="3009900"/>
                </a:cubicBezTo>
                <a:cubicBezTo>
                  <a:pt x="3624822" y="2966478"/>
                  <a:pt x="3637319" y="2943782"/>
                  <a:pt x="3665220" y="2887980"/>
                </a:cubicBezTo>
                <a:cubicBezTo>
                  <a:pt x="3673871" y="2870678"/>
                  <a:pt x="3682522" y="2853168"/>
                  <a:pt x="3688080" y="2834640"/>
                </a:cubicBezTo>
                <a:cubicBezTo>
                  <a:pt x="3697818" y="2802181"/>
                  <a:pt x="3702024" y="2768274"/>
                  <a:pt x="3710940" y="2735580"/>
                </a:cubicBezTo>
                <a:cubicBezTo>
                  <a:pt x="3717280" y="2712333"/>
                  <a:pt x="3727460" y="2690247"/>
                  <a:pt x="3733800" y="2667000"/>
                </a:cubicBezTo>
                <a:cubicBezTo>
                  <a:pt x="3778285" y="2503888"/>
                  <a:pt x="3737827" y="2631769"/>
                  <a:pt x="3771900" y="2484120"/>
                </a:cubicBezTo>
                <a:cubicBezTo>
                  <a:pt x="3780767" y="2445698"/>
                  <a:pt x="3793128" y="2408151"/>
                  <a:pt x="3802380" y="2369820"/>
                </a:cubicBezTo>
                <a:cubicBezTo>
                  <a:pt x="3810913" y="2334468"/>
                  <a:pt x="3817062" y="2298576"/>
                  <a:pt x="3825240" y="2263140"/>
                </a:cubicBezTo>
                <a:cubicBezTo>
                  <a:pt x="3832305" y="2232527"/>
                  <a:pt x="3840480" y="2202180"/>
                  <a:pt x="3848100" y="2171700"/>
                </a:cubicBezTo>
                <a:cubicBezTo>
                  <a:pt x="3850640" y="2141220"/>
                  <a:pt x="3851624" y="2110570"/>
                  <a:pt x="3855720" y="2080260"/>
                </a:cubicBezTo>
                <a:cubicBezTo>
                  <a:pt x="3864332" y="2016532"/>
                  <a:pt x="3886200" y="1889760"/>
                  <a:pt x="3886200" y="1889760"/>
                </a:cubicBezTo>
                <a:cubicBezTo>
                  <a:pt x="3876649" y="1674867"/>
                  <a:pt x="3891850" y="1624212"/>
                  <a:pt x="3855720" y="1470660"/>
                </a:cubicBezTo>
                <a:cubicBezTo>
                  <a:pt x="3843484" y="1418655"/>
                  <a:pt x="3794810" y="1280260"/>
                  <a:pt x="3787140" y="1264920"/>
                </a:cubicBezTo>
                <a:cubicBezTo>
                  <a:pt x="3779520" y="1249680"/>
                  <a:pt x="3771420" y="1234671"/>
                  <a:pt x="3764280" y="1219200"/>
                </a:cubicBezTo>
                <a:cubicBezTo>
                  <a:pt x="3756174" y="1201636"/>
                  <a:pt x="3749766" y="1183311"/>
                  <a:pt x="3741420" y="1165860"/>
                </a:cubicBezTo>
                <a:cubicBezTo>
                  <a:pt x="3721816" y="1124870"/>
                  <a:pt x="3700780" y="1084580"/>
                  <a:pt x="3680460" y="1043940"/>
                </a:cubicBezTo>
                <a:cubicBezTo>
                  <a:pt x="3670300" y="1023620"/>
                  <a:pt x="3657957" y="1004252"/>
                  <a:pt x="3649980" y="982980"/>
                </a:cubicBezTo>
                <a:cubicBezTo>
                  <a:pt x="3634163" y="940801"/>
                  <a:pt x="3617690" y="893202"/>
                  <a:pt x="3596640" y="853440"/>
                </a:cubicBezTo>
                <a:cubicBezTo>
                  <a:pt x="3585428" y="832262"/>
                  <a:pt x="3570288" y="813365"/>
                  <a:pt x="3558540" y="792480"/>
                </a:cubicBezTo>
                <a:cubicBezTo>
                  <a:pt x="3481882" y="656199"/>
                  <a:pt x="3591177" y="820315"/>
                  <a:pt x="3459480" y="609600"/>
                </a:cubicBezTo>
                <a:cubicBezTo>
                  <a:pt x="3420662" y="547492"/>
                  <a:pt x="3382636" y="484674"/>
                  <a:pt x="3337560" y="426720"/>
                </a:cubicBezTo>
                <a:cubicBezTo>
                  <a:pt x="3319780" y="403860"/>
                  <a:pt x="3301053" y="381706"/>
                  <a:pt x="3284220" y="358140"/>
                </a:cubicBezTo>
                <a:cubicBezTo>
                  <a:pt x="3275612" y="346088"/>
                  <a:pt x="3271113" y="331186"/>
                  <a:pt x="3261360" y="320040"/>
                </a:cubicBezTo>
                <a:cubicBezTo>
                  <a:pt x="3245925" y="302400"/>
                  <a:pt x="3175513" y="228930"/>
                  <a:pt x="3139440" y="205740"/>
                </a:cubicBezTo>
                <a:cubicBezTo>
                  <a:pt x="3052842" y="150070"/>
                  <a:pt x="3088973" y="181835"/>
                  <a:pt x="2994660" y="137160"/>
                </a:cubicBezTo>
                <a:cubicBezTo>
                  <a:pt x="2971026" y="125965"/>
                  <a:pt x="2950261" y="109017"/>
                  <a:pt x="2926080" y="99060"/>
                </a:cubicBezTo>
                <a:cubicBezTo>
                  <a:pt x="2906712" y="91085"/>
                  <a:pt x="2885567" y="88364"/>
                  <a:pt x="2865120" y="83820"/>
                </a:cubicBezTo>
                <a:cubicBezTo>
                  <a:pt x="2746044" y="57359"/>
                  <a:pt x="2832645" y="77489"/>
                  <a:pt x="2727960" y="60960"/>
                </a:cubicBezTo>
                <a:cubicBezTo>
                  <a:pt x="2699909" y="56531"/>
                  <a:pt x="2672224" y="49933"/>
                  <a:pt x="2644140" y="45720"/>
                </a:cubicBezTo>
                <a:cubicBezTo>
                  <a:pt x="2621394" y="42308"/>
                  <a:pt x="2598350" y="41208"/>
                  <a:pt x="2575560" y="38100"/>
                </a:cubicBezTo>
                <a:cubicBezTo>
                  <a:pt x="2542458" y="33586"/>
                  <a:pt x="2509634" y="27135"/>
                  <a:pt x="2476500" y="22860"/>
                </a:cubicBezTo>
                <a:cubicBezTo>
                  <a:pt x="2251358" y="-6191"/>
                  <a:pt x="2409108" y="19248"/>
                  <a:pt x="2293620" y="0"/>
                </a:cubicBezTo>
                <a:cubicBezTo>
                  <a:pt x="2242820" y="2540"/>
                  <a:pt x="2191921" y="3564"/>
                  <a:pt x="2141220" y="7620"/>
                </a:cubicBezTo>
                <a:cubicBezTo>
                  <a:pt x="2102456" y="10721"/>
                  <a:pt x="2096692" y="20657"/>
                  <a:pt x="2057400" y="30480"/>
                </a:cubicBezTo>
                <a:cubicBezTo>
                  <a:pt x="2042411" y="34227"/>
                  <a:pt x="2026920" y="35560"/>
                  <a:pt x="2011680" y="38100"/>
                </a:cubicBezTo>
                <a:cubicBezTo>
                  <a:pt x="1848947" y="103193"/>
                  <a:pt x="1984970" y="37178"/>
                  <a:pt x="1912620" y="91440"/>
                </a:cubicBezTo>
                <a:cubicBezTo>
                  <a:pt x="1880257" y="115712"/>
                  <a:pt x="1867474" y="109629"/>
                  <a:pt x="1844040" y="144780"/>
                </a:cubicBezTo>
                <a:cubicBezTo>
                  <a:pt x="1831438" y="163683"/>
                  <a:pt x="1813560" y="183022"/>
                  <a:pt x="1813560" y="205740"/>
                </a:cubicBezTo>
                <a:lnTo>
                  <a:pt x="1836420" y="251460"/>
                </a:lnTo>
                <a:close/>
              </a:path>
            </a:pathLst>
          </a:custGeom>
          <a:solidFill>
            <a:srgbClr val="8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Freeform: Shape 2">
            <a:extLst>
              <a:ext uri="{FF2B5EF4-FFF2-40B4-BE49-F238E27FC236}">
                <a16:creationId xmlns:a16="http://schemas.microsoft.com/office/drawing/2014/main" id="{24A24413-80FC-7BE9-9591-B3C12439EA3B}"/>
              </a:ext>
            </a:extLst>
          </p:cNvPr>
          <p:cNvSpPr/>
          <p:nvPr/>
        </p:nvSpPr>
        <p:spPr>
          <a:xfrm>
            <a:off x="2865120" y="1790700"/>
            <a:ext cx="1440180" cy="1348740"/>
          </a:xfrm>
          <a:custGeom>
            <a:avLst/>
            <a:gdLst>
              <a:gd name="connsiteX0" fmla="*/ 99060 w 1440180"/>
              <a:gd name="connsiteY0" fmla="*/ 1318260 h 1348740"/>
              <a:gd name="connsiteX1" fmla="*/ 99060 w 1440180"/>
              <a:gd name="connsiteY1" fmla="*/ 1318260 h 1348740"/>
              <a:gd name="connsiteX2" fmla="*/ 182880 w 1440180"/>
              <a:gd name="connsiteY2" fmla="*/ 1325880 h 1348740"/>
              <a:gd name="connsiteX3" fmla="*/ 213360 w 1440180"/>
              <a:gd name="connsiteY3" fmla="*/ 1333500 h 1348740"/>
              <a:gd name="connsiteX4" fmla="*/ 266700 w 1440180"/>
              <a:gd name="connsiteY4" fmla="*/ 1341120 h 1348740"/>
              <a:gd name="connsiteX5" fmla="*/ 304800 w 1440180"/>
              <a:gd name="connsiteY5" fmla="*/ 1348740 h 1348740"/>
              <a:gd name="connsiteX6" fmla="*/ 556260 w 1440180"/>
              <a:gd name="connsiteY6" fmla="*/ 1341120 h 1348740"/>
              <a:gd name="connsiteX7" fmla="*/ 617220 w 1440180"/>
              <a:gd name="connsiteY7" fmla="*/ 1325880 h 1348740"/>
              <a:gd name="connsiteX8" fmla="*/ 693420 w 1440180"/>
              <a:gd name="connsiteY8" fmla="*/ 1318260 h 1348740"/>
              <a:gd name="connsiteX9" fmla="*/ 746760 w 1440180"/>
              <a:gd name="connsiteY9" fmla="*/ 1303020 h 1348740"/>
              <a:gd name="connsiteX10" fmla="*/ 830580 w 1440180"/>
              <a:gd name="connsiteY10" fmla="*/ 1287780 h 1348740"/>
              <a:gd name="connsiteX11" fmla="*/ 891540 w 1440180"/>
              <a:gd name="connsiteY11" fmla="*/ 1249680 h 1348740"/>
              <a:gd name="connsiteX12" fmla="*/ 922020 w 1440180"/>
              <a:gd name="connsiteY12" fmla="*/ 1234440 h 1348740"/>
              <a:gd name="connsiteX13" fmla="*/ 944880 w 1440180"/>
              <a:gd name="connsiteY13" fmla="*/ 1226820 h 1348740"/>
              <a:gd name="connsiteX14" fmla="*/ 990600 w 1440180"/>
              <a:gd name="connsiteY14" fmla="*/ 1196340 h 1348740"/>
              <a:gd name="connsiteX15" fmla="*/ 1043940 w 1440180"/>
              <a:gd name="connsiteY15" fmla="*/ 1173480 h 1348740"/>
              <a:gd name="connsiteX16" fmla="*/ 1097280 w 1440180"/>
              <a:gd name="connsiteY16" fmla="*/ 1127760 h 1348740"/>
              <a:gd name="connsiteX17" fmla="*/ 1120140 w 1440180"/>
              <a:gd name="connsiteY17" fmla="*/ 1120140 h 1348740"/>
              <a:gd name="connsiteX18" fmla="*/ 1150620 w 1440180"/>
              <a:gd name="connsiteY18" fmla="*/ 1104900 h 1348740"/>
              <a:gd name="connsiteX19" fmla="*/ 1181100 w 1440180"/>
              <a:gd name="connsiteY19" fmla="*/ 1066800 h 1348740"/>
              <a:gd name="connsiteX20" fmla="*/ 1203960 w 1440180"/>
              <a:gd name="connsiteY20" fmla="*/ 1051560 h 1348740"/>
              <a:gd name="connsiteX21" fmla="*/ 1264920 w 1440180"/>
              <a:gd name="connsiteY21" fmla="*/ 1005840 h 1348740"/>
              <a:gd name="connsiteX22" fmla="*/ 1310640 w 1440180"/>
              <a:gd name="connsiteY22" fmla="*/ 967740 h 1348740"/>
              <a:gd name="connsiteX23" fmla="*/ 1325880 w 1440180"/>
              <a:gd name="connsiteY23" fmla="*/ 937260 h 1348740"/>
              <a:gd name="connsiteX24" fmla="*/ 1356360 w 1440180"/>
              <a:gd name="connsiteY24" fmla="*/ 891540 h 1348740"/>
              <a:gd name="connsiteX25" fmla="*/ 1371600 w 1440180"/>
              <a:gd name="connsiteY25" fmla="*/ 861060 h 1348740"/>
              <a:gd name="connsiteX26" fmla="*/ 1379220 w 1440180"/>
              <a:gd name="connsiteY26" fmla="*/ 830580 h 1348740"/>
              <a:gd name="connsiteX27" fmla="*/ 1394460 w 1440180"/>
              <a:gd name="connsiteY27" fmla="*/ 807720 h 1348740"/>
              <a:gd name="connsiteX28" fmla="*/ 1409700 w 1440180"/>
              <a:gd name="connsiteY28" fmla="*/ 754380 h 1348740"/>
              <a:gd name="connsiteX29" fmla="*/ 1424940 w 1440180"/>
              <a:gd name="connsiteY29" fmla="*/ 731520 h 1348740"/>
              <a:gd name="connsiteX30" fmla="*/ 1432560 w 1440180"/>
              <a:gd name="connsiteY30" fmla="*/ 685800 h 1348740"/>
              <a:gd name="connsiteX31" fmla="*/ 1440180 w 1440180"/>
              <a:gd name="connsiteY31" fmla="*/ 647700 h 1348740"/>
              <a:gd name="connsiteX32" fmla="*/ 1424940 w 1440180"/>
              <a:gd name="connsiteY32" fmla="*/ 373380 h 1348740"/>
              <a:gd name="connsiteX33" fmla="*/ 1409700 w 1440180"/>
              <a:gd name="connsiteY33" fmla="*/ 304800 h 1348740"/>
              <a:gd name="connsiteX34" fmla="*/ 1402080 w 1440180"/>
              <a:gd name="connsiteY34" fmla="*/ 281940 h 1348740"/>
              <a:gd name="connsiteX35" fmla="*/ 1386840 w 1440180"/>
              <a:gd name="connsiteY35" fmla="*/ 228600 h 1348740"/>
              <a:gd name="connsiteX36" fmla="*/ 1341120 w 1440180"/>
              <a:gd name="connsiteY36" fmla="*/ 175260 h 1348740"/>
              <a:gd name="connsiteX37" fmla="*/ 1287780 w 1440180"/>
              <a:gd name="connsiteY37" fmla="*/ 114300 h 1348740"/>
              <a:gd name="connsiteX38" fmla="*/ 1264920 w 1440180"/>
              <a:gd name="connsiteY38" fmla="*/ 106680 h 1348740"/>
              <a:gd name="connsiteX39" fmla="*/ 1234440 w 1440180"/>
              <a:gd name="connsiteY39" fmla="*/ 91440 h 1348740"/>
              <a:gd name="connsiteX40" fmla="*/ 1104900 w 1440180"/>
              <a:gd name="connsiteY40" fmla="*/ 30480 h 1348740"/>
              <a:gd name="connsiteX41" fmla="*/ 1066800 w 1440180"/>
              <a:gd name="connsiteY41" fmla="*/ 22860 h 1348740"/>
              <a:gd name="connsiteX42" fmla="*/ 1028700 w 1440180"/>
              <a:gd name="connsiteY42" fmla="*/ 7620 h 1348740"/>
              <a:gd name="connsiteX43" fmla="*/ 960120 w 1440180"/>
              <a:gd name="connsiteY43" fmla="*/ 0 h 1348740"/>
              <a:gd name="connsiteX44" fmla="*/ 777240 w 1440180"/>
              <a:gd name="connsiteY44" fmla="*/ 7620 h 1348740"/>
              <a:gd name="connsiteX45" fmla="*/ 739140 w 1440180"/>
              <a:gd name="connsiteY45" fmla="*/ 15240 h 1348740"/>
              <a:gd name="connsiteX46" fmla="*/ 541020 w 1440180"/>
              <a:gd name="connsiteY46" fmla="*/ 76200 h 1348740"/>
              <a:gd name="connsiteX47" fmla="*/ 403860 w 1440180"/>
              <a:gd name="connsiteY47" fmla="*/ 167640 h 1348740"/>
              <a:gd name="connsiteX48" fmla="*/ 358140 w 1440180"/>
              <a:gd name="connsiteY48" fmla="*/ 205740 h 1348740"/>
              <a:gd name="connsiteX49" fmla="*/ 304800 w 1440180"/>
              <a:gd name="connsiteY49" fmla="*/ 274320 h 1348740"/>
              <a:gd name="connsiteX50" fmla="*/ 266700 w 1440180"/>
              <a:gd name="connsiteY50" fmla="*/ 320040 h 1348740"/>
              <a:gd name="connsiteX51" fmla="*/ 228600 w 1440180"/>
              <a:gd name="connsiteY51" fmla="*/ 381000 h 1348740"/>
              <a:gd name="connsiteX52" fmla="*/ 190500 w 1440180"/>
              <a:gd name="connsiteY52" fmla="*/ 426720 h 1348740"/>
              <a:gd name="connsiteX53" fmla="*/ 152400 w 1440180"/>
              <a:gd name="connsiteY53" fmla="*/ 495300 h 1348740"/>
              <a:gd name="connsiteX54" fmla="*/ 99060 w 1440180"/>
              <a:gd name="connsiteY54" fmla="*/ 609600 h 1348740"/>
              <a:gd name="connsiteX55" fmla="*/ 68580 w 1440180"/>
              <a:gd name="connsiteY55" fmla="*/ 701040 h 1348740"/>
              <a:gd name="connsiteX56" fmla="*/ 60960 w 1440180"/>
              <a:gd name="connsiteY56" fmla="*/ 739140 h 1348740"/>
              <a:gd name="connsiteX57" fmla="*/ 53340 w 1440180"/>
              <a:gd name="connsiteY57" fmla="*/ 769620 h 1348740"/>
              <a:gd name="connsiteX58" fmla="*/ 45720 w 1440180"/>
              <a:gd name="connsiteY58" fmla="*/ 830580 h 1348740"/>
              <a:gd name="connsiteX59" fmla="*/ 38100 w 1440180"/>
              <a:gd name="connsiteY59" fmla="*/ 868680 h 1348740"/>
              <a:gd name="connsiteX60" fmla="*/ 30480 w 1440180"/>
              <a:gd name="connsiteY60" fmla="*/ 922020 h 1348740"/>
              <a:gd name="connsiteX61" fmla="*/ 22860 w 1440180"/>
              <a:gd name="connsiteY61" fmla="*/ 944880 h 1348740"/>
              <a:gd name="connsiteX62" fmla="*/ 15240 w 1440180"/>
              <a:gd name="connsiteY62" fmla="*/ 975360 h 1348740"/>
              <a:gd name="connsiteX63" fmla="*/ 0 w 1440180"/>
              <a:gd name="connsiteY63" fmla="*/ 1051560 h 1348740"/>
              <a:gd name="connsiteX64" fmla="*/ 7620 w 1440180"/>
              <a:gd name="connsiteY64" fmla="*/ 1211580 h 1348740"/>
              <a:gd name="connsiteX65" fmla="*/ 22860 w 1440180"/>
              <a:gd name="connsiteY65" fmla="*/ 1257300 h 1348740"/>
              <a:gd name="connsiteX66" fmla="*/ 53340 w 1440180"/>
              <a:gd name="connsiteY66" fmla="*/ 1318260 h 1348740"/>
              <a:gd name="connsiteX67" fmla="*/ 99060 w 1440180"/>
              <a:gd name="connsiteY67" fmla="*/ 1318260 h 134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440180" h="1348740">
                <a:moveTo>
                  <a:pt x="99060" y="1318260"/>
                </a:moveTo>
                <a:lnTo>
                  <a:pt x="99060" y="1318260"/>
                </a:lnTo>
                <a:cubicBezTo>
                  <a:pt x="127000" y="1320800"/>
                  <a:pt x="155071" y="1322172"/>
                  <a:pt x="182880" y="1325880"/>
                </a:cubicBezTo>
                <a:cubicBezTo>
                  <a:pt x="193261" y="1327264"/>
                  <a:pt x="203056" y="1331627"/>
                  <a:pt x="213360" y="1333500"/>
                </a:cubicBezTo>
                <a:cubicBezTo>
                  <a:pt x="231031" y="1336713"/>
                  <a:pt x="248984" y="1338167"/>
                  <a:pt x="266700" y="1341120"/>
                </a:cubicBezTo>
                <a:cubicBezTo>
                  <a:pt x="279475" y="1343249"/>
                  <a:pt x="292100" y="1346200"/>
                  <a:pt x="304800" y="1348740"/>
                </a:cubicBezTo>
                <a:cubicBezTo>
                  <a:pt x="388620" y="1346200"/>
                  <a:pt x="472625" y="1347240"/>
                  <a:pt x="556260" y="1341120"/>
                </a:cubicBezTo>
                <a:cubicBezTo>
                  <a:pt x="577150" y="1339591"/>
                  <a:pt x="596379" y="1327964"/>
                  <a:pt x="617220" y="1325880"/>
                </a:cubicBezTo>
                <a:lnTo>
                  <a:pt x="693420" y="1318260"/>
                </a:lnTo>
                <a:cubicBezTo>
                  <a:pt x="711200" y="1313180"/>
                  <a:pt x="728709" y="1307031"/>
                  <a:pt x="746760" y="1303020"/>
                </a:cubicBezTo>
                <a:cubicBezTo>
                  <a:pt x="774482" y="1296860"/>
                  <a:pt x="803475" y="1296250"/>
                  <a:pt x="830580" y="1287780"/>
                </a:cubicBezTo>
                <a:cubicBezTo>
                  <a:pt x="846438" y="1282824"/>
                  <a:pt x="874966" y="1259151"/>
                  <a:pt x="891540" y="1249680"/>
                </a:cubicBezTo>
                <a:cubicBezTo>
                  <a:pt x="901403" y="1244044"/>
                  <a:pt x="911579" y="1238915"/>
                  <a:pt x="922020" y="1234440"/>
                </a:cubicBezTo>
                <a:cubicBezTo>
                  <a:pt x="929403" y="1231276"/>
                  <a:pt x="937859" y="1230721"/>
                  <a:pt x="944880" y="1226820"/>
                </a:cubicBezTo>
                <a:cubicBezTo>
                  <a:pt x="960891" y="1217925"/>
                  <a:pt x="973224" y="1202132"/>
                  <a:pt x="990600" y="1196340"/>
                </a:cubicBezTo>
                <a:cubicBezTo>
                  <a:pt x="1009255" y="1190122"/>
                  <a:pt x="1027462" y="1185250"/>
                  <a:pt x="1043940" y="1173480"/>
                </a:cubicBezTo>
                <a:cubicBezTo>
                  <a:pt x="1097988" y="1134874"/>
                  <a:pt x="1032007" y="1165059"/>
                  <a:pt x="1097280" y="1127760"/>
                </a:cubicBezTo>
                <a:cubicBezTo>
                  <a:pt x="1104254" y="1123775"/>
                  <a:pt x="1112757" y="1123304"/>
                  <a:pt x="1120140" y="1120140"/>
                </a:cubicBezTo>
                <a:cubicBezTo>
                  <a:pt x="1130581" y="1115665"/>
                  <a:pt x="1140460" y="1109980"/>
                  <a:pt x="1150620" y="1104900"/>
                </a:cubicBezTo>
                <a:cubicBezTo>
                  <a:pt x="1160780" y="1092200"/>
                  <a:pt x="1169600" y="1078300"/>
                  <a:pt x="1181100" y="1066800"/>
                </a:cubicBezTo>
                <a:cubicBezTo>
                  <a:pt x="1187576" y="1060324"/>
                  <a:pt x="1196554" y="1056947"/>
                  <a:pt x="1203960" y="1051560"/>
                </a:cubicBezTo>
                <a:cubicBezTo>
                  <a:pt x="1224502" y="1036620"/>
                  <a:pt x="1246959" y="1023801"/>
                  <a:pt x="1264920" y="1005840"/>
                </a:cubicBezTo>
                <a:cubicBezTo>
                  <a:pt x="1294256" y="976504"/>
                  <a:pt x="1278814" y="988958"/>
                  <a:pt x="1310640" y="967740"/>
                </a:cubicBezTo>
                <a:cubicBezTo>
                  <a:pt x="1315720" y="957580"/>
                  <a:pt x="1320036" y="947000"/>
                  <a:pt x="1325880" y="937260"/>
                </a:cubicBezTo>
                <a:cubicBezTo>
                  <a:pt x="1335304" y="921554"/>
                  <a:pt x="1348169" y="907923"/>
                  <a:pt x="1356360" y="891540"/>
                </a:cubicBezTo>
                <a:cubicBezTo>
                  <a:pt x="1361440" y="881380"/>
                  <a:pt x="1367612" y="871696"/>
                  <a:pt x="1371600" y="861060"/>
                </a:cubicBezTo>
                <a:cubicBezTo>
                  <a:pt x="1375277" y="851254"/>
                  <a:pt x="1375095" y="840206"/>
                  <a:pt x="1379220" y="830580"/>
                </a:cubicBezTo>
                <a:cubicBezTo>
                  <a:pt x="1382828" y="822162"/>
                  <a:pt x="1389380" y="815340"/>
                  <a:pt x="1394460" y="807720"/>
                </a:cubicBezTo>
                <a:cubicBezTo>
                  <a:pt x="1399540" y="789940"/>
                  <a:pt x="1402832" y="771549"/>
                  <a:pt x="1409700" y="754380"/>
                </a:cubicBezTo>
                <a:cubicBezTo>
                  <a:pt x="1413101" y="745877"/>
                  <a:pt x="1422044" y="740208"/>
                  <a:pt x="1424940" y="731520"/>
                </a:cubicBezTo>
                <a:cubicBezTo>
                  <a:pt x="1429826" y="716863"/>
                  <a:pt x="1429796" y="701001"/>
                  <a:pt x="1432560" y="685800"/>
                </a:cubicBezTo>
                <a:cubicBezTo>
                  <a:pt x="1434877" y="673057"/>
                  <a:pt x="1437640" y="660400"/>
                  <a:pt x="1440180" y="647700"/>
                </a:cubicBezTo>
                <a:cubicBezTo>
                  <a:pt x="1435817" y="525529"/>
                  <a:pt x="1440240" y="472827"/>
                  <a:pt x="1424940" y="373380"/>
                </a:cubicBezTo>
                <a:cubicBezTo>
                  <a:pt x="1422321" y="356357"/>
                  <a:pt x="1414756" y="322498"/>
                  <a:pt x="1409700" y="304800"/>
                </a:cubicBezTo>
                <a:cubicBezTo>
                  <a:pt x="1407493" y="297077"/>
                  <a:pt x="1404287" y="289663"/>
                  <a:pt x="1402080" y="281940"/>
                </a:cubicBezTo>
                <a:cubicBezTo>
                  <a:pt x="1398825" y="270547"/>
                  <a:pt x="1392930" y="240780"/>
                  <a:pt x="1386840" y="228600"/>
                </a:cubicBezTo>
                <a:cubicBezTo>
                  <a:pt x="1373243" y="201407"/>
                  <a:pt x="1362993" y="200258"/>
                  <a:pt x="1341120" y="175260"/>
                </a:cubicBezTo>
                <a:cubicBezTo>
                  <a:pt x="1318900" y="149865"/>
                  <a:pt x="1316763" y="135002"/>
                  <a:pt x="1287780" y="114300"/>
                </a:cubicBezTo>
                <a:cubicBezTo>
                  <a:pt x="1281244" y="109631"/>
                  <a:pt x="1272303" y="109844"/>
                  <a:pt x="1264920" y="106680"/>
                </a:cubicBezTo>
                <a:cubicBezTo>
                  <a:pt x="1254479" y="102205"/>
                  <a:pt x="1244073" y="97460"/>
                  <a:pt x="1234440" y="91440"/>
                </a:cubicBezTo>
                <a:cubicBezTo>
                  <a:pt x="1175664" y="54705"/>
                  <a:pt x="1215795" y="52659"/>
                  <a:pt x="1104900" y="30480"/>
                </a:cubicBezTo>
                <a:cubicBezTo>
                  <a:pt x="1092200" y="27940"/>
                  <a:pt x="1079205" y="26582"/>
                  <a:pt x="1066800" y="22860"/>
                </a:cubicBezTo>
                <a:cubicBezTo>
                  <a:pt x="1053699" y="18930"/>
                  <a:pt x="1042075" y="10486"/>
                  <a:pt x="1028700" y="7620"/>
                </a:cubicBezTo>
                <a:cubicBezTo>
                  <a:pt x="1006210" y="2801"/>
                  <a:pt x="982980" y="2540"/>
                  <a:pt x="960120" y="0"/>
                </a:cubicBezTo>
                <a:cubicBezTo>
                  <a:pt x="899160" y="2540"/>
                  <a:pt x="838108" y="3422"/>
                  <a:pt x="777240" y="7620"/>
                </a:cubicBezTo>
                <a:cubicBezTo>
                  <a:pt x="764319" y="8511"/>
                  <a:pt x="751672" y="11971"/>
                  <a:pt x="739140" y="15240"/>
                </a:cubicBezTo>
                <a:cubicBezTo>
                  <a:pt x="696698" y="26312"/>
                  <a:pt x="593527" y="51697"/>
                  <a:pt x="541020" y="76200"/>
                </a:cubicBezTo>
                <a:cubicBezTo>
                  <a:pt x="494450" y="97933"/>
                  <a:pt x="442215" y="138310"/>
                  <a:pt x="403860" y="167640"/>
                </a:cubicBezTo>
                <a:cubicBezTo>
                  <a:pt x="388102" y="179691"/>
                  <a:pt x="371639" y="191203"/>
                  <a:pt x="358140" y="205740"/>
                </a:cubicBezTo>
                <a:cubicBezTo>
                  <a:pt x="338434" y="226962"/>
                  <a:pt x="322891" y="251706"/>
                  <a:pt x="304800" y="274320"/>
                </a:cubicBezTo>
                <a:cubicBezTo>
                  <a:pt x="292407" y="289811"/>
                  <a:pt x="277214" y="303217"/>
                  <a:pt x="266700" y="320040"/>
                </a:cubicBezTo>
                <a:cubicBezTo>
                  <a:pt x="254000" y="340360"/>
                  <a:pt x="242528" y="361501"/>
                  <a:pt x="228600" y="381000"/>
                </a:cubicBezTo>
                <a:cubicBezTo>
                  <a:pt x="217069" y="397143"/>
                  <a:pt x="201504" y="410214"/>
                  <a:pt x="190500" y="426720"/>
                </a:cubicBezTo>
                <a:cubicBezTo>
                  <a:pt x="175994" y="448479"/>
                  <a:pt x="164706" y="472226"/>
                  <a:pt x="152400" y="495300"/>
                </a:cubicBezTo>
                <a:cubicBezTo>
                  <a:pt x="136764" y="524618"/>
                  <a:pt x="109429" y="582382"/>
                  <a:pt x="99060" y="609600"/>
                </a:cubicBezTo>
                <a:cubicBezTo>
                  <a:pt x="87622" y="639624"/>
                  <a:pt x="74881" y="669535"/>
                  <a:pt x="68580" y="701040"/>
                </a:cubicBezTo>
                <a:cubicBezTo>
                  <a:pt x="66040" y="713740"/>
                  <a:pt x="63770" y="726497"/>
                  <a:pt x="60960" y="739140"/>
                </a:cubicBezTo>
                <a:cubicBezTo>
                  <a:pt x="58688" y="749363"/>
                  <a:pt x="55062" y="759290"/>
                  <a:pt x="53340" y="769620"/>
                </a:cubicBezTo>
                <a:cubicBezTo>
                  <a:pt x="49973" y="789820"/>
                  <a:pt x="48834" y="810340"/>
                  <a:pt x="45720" y="830580"/>
                </a:cubicBezTo>
                <a:cubicBezTo>
                  <a:pt x="43751" y="843381"/>
                  <a:pt x="40229" y="855905"/>
                  <a:pt x="38100" y="868680"/>
                </a:cubicBezTo>
                <a:cubicBezTo>
                  <a:pt x="35147" y="886396"/>
                  <a:pt x="34002" y="904408"/>
                  <a:pt x="30480" y="922020"/>
                </a:cubicBezTo>
                <a:cubicBezTo>
                  <a:pt x="28905" y="929896"/>
                  <a:pt x="25067" y="937157"/>
                  <a:pt x="22860" y="944880"/>
                </a:cubicBezTo>
                <a:cubicBezTo>
                  <a:pt x="19983" y="954950"/>
                  <a:pt x="17294" y="965091"/>
                  <a:pt x="15240" y="975360"/>
                </a:cubicBezTo>
                <a:cubicBezTo>
                  <a:pt x="-3443" y="1068777"/>
                  <a:pt x="17699" y="980763"/>
                  <a:pt x="0" y="1051560"/>
                </a:cubicBezTo>
                <a:cubicBezTo>
                  <a:pt x="2540" y="1104900"/>
                  <a:pt x="1723" y="1158506"/>
                  <a:pt x="7620" y="1211580"/>
                </a:cubicBezTo>
                <a:cubicBezTo>
                  <a:pt x="9394" y="1227546"/>
                  <a:pt x="19710" y="1241548"/>
                  <a:pt x="22860" y="1257300"/>
                </a:cubicBezTo>
                <a:cubicBezTo>
                  <a:pt x="30568" y="1295840"/>
                  <a:pt x="23007" y="1294668"/>
                  <a:pt x="53340" y="1318260"/>
                </a:cubicBezTo>
                <a:cubicBezTo>
                  <a:pt x="94340" y="1350149"/>
                  <a:pt x="91440" y="1318260"/>
                  <a:pt x="99060" y="1318260"/>
                </a:cubicBezTo>
                <a:close/>
              </a:path>
            </a:pathLst>
          </a:custGeom>
          <a:solidFill>
            <a:srgbClr val="0F6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46</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93828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186883"/>
            <a:ext cx="1181344" cy="4243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362671"/>
            <a:ext cx="419819" cy="62246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362671"/>
            <a:ext cx="281385" cy="5547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3690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1580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1771639" cy="369332"/>
          </a:xfrm>
          <a:prstGeom prst="rect">
            <a:avLst/>
          </a:prstGeom>
          <a:noFill/>
        </p:spPr>
        <p:txBody>
          <a:bodyPr wrap="none" rtlCol="0">
            <a:spAutoFit/>
          </a:bodyPr>
          <a:lstStyle/>
          <a:p>
            <a:r>
              <a:rPr lang="en-US" sz="1800" dirty="0">
                <a:solidFill>
                  <a:schemeClr val="bg1"/>
                </a:solidFill>
                <a:latin typeface="Montserrat SemiBold" pitchFamily="2" charset="0"/>
              </a:rPr>
              <a:t>Cut Property:</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01ABDCD8-35EE-0B69-570D-13E73A190995}"/>
              </a:ext>
            </a:extLst>
          </p:cNvPr>
          <p:cNvSpPr txBox="1"/>
          <p:nvPr/>
        </p:nvSpPr>
        <p:spPr>
          <a:xfrm>
            <a:off x="2613248"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Partition A alone</a:t>
            </a:r>
          </a:p>
        </p:txBody>
      </p:sp>
    </p:spTree>
    <p:extLst>
      <p:ext uri="{BB962C8B-B14F-4D97-AF65-F5344CB8AC3E}">
        <p14:creationId xmlns:p14="http://schemas.microsoft.com/office/powerpoint/2010/main" val="573598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15" name="Freeform: Shape 14">
            <a:extLst>
              <a:ext uri="{FF2B5EF4-FFF2-40B4-BE49-F238E27FC236}">
                <a16:creationId xmlns:a16="http://schemas.microsoft.com/office/drawing/2014/main" id="{560BDA1E-EED3-4BBF-DDDE-3391A77DCBF3}"/>
              </a:ext>
            </a:extLst>
          </p:cNvPr>
          <p:cNvSpPr/>
          <p:nvPr/>
        </p:nvSpPr>
        <p:spPr>
          <a:xfrm>
            <a:off x="2834640" y="1638300"/>
            <a:ext cx="3886200" cy="3139440"/>
          </a:xfrm>
          <a:custGeom>
            <a:avLst/>
            <a:gdLst>
              <a:gd name="connsiteX0" fmla="*/ 1836420 w 3886200"/>
              <a:gd name="connsiteY0" fmla="*/ 251460 h 3139440"/>
              <a:gd name="connsiteX1" fmla="*/ 1836420 w 3886200"/>
              <a:gd name="connsiteY1" fmla="*/ 251460 h 3139440"/>
              <a:gd name="connsiteX2" fmla="*/ 1821180 w 3886200"/>
              <a:gd name="connsiteY2" fmla="*/ 495300 h 3139440"/>
              <a:gd name="connsiteX3" fmla="*/ 1775460 w 3886200"/>
              <a:gd name="connsiteY3" fmla="*/ 655320 h 3139440"/>
              <a:gd name="connsiteX4" fmla="*/ 1744980 w 3886200"/>
              <a:gd name="connsiteY4" fmla="*/ 746760 h 3139440"/>
              <a:gd name="connsiteX5" fmla="*/ 1706880 w 3886200"/>
              <a:gd name="connsiteY5" fmla="*/ 845820 h 3139440"/>
              <a:gd name="connsiteX6" fmla="*/ 1684020 w 3886200"/>
              <a:gd name="connsiteY6" fmla="*/ 906780 h 3139440"/>
              <a:gd name="connsiteX7" fmla="*/ 1668780 w 3886200"/>
              <a:gd name="connsiteY7" fmla="*/ 944880 h 3139440"/>
              <a:gd name="connsiteX8" fmla="*/ 1645920 w 3886200"/>
              <a:gd name="connsiteY8" fmla="*/ 975360 h 3139440"/>
              <a:gd name="connsiteX9" fmla="*/ 1592580 w 3886200"/>
              <a:gd name="connsiteY9" fmla="*/ 1104900 h 3139440"/>
              <a:gd name="connsiteX10" fmla="*/ 1577340 w 3886200"/>
              <a:gd name="connsiteY10" fmla="*/ 1143000 h 3139440"/>
              <a:gd name="connsiteX11" fmla="*/ 1501140 w 3886200"/>
              <a:gd name="connsiteY11" fmla="*/ 1264920 h 3139440"/>
              <a:gd name="connsiteX12" fmla="*/ 1409700 w 3886200"/>
              <a:gd name="connsiteY12" fmla="*/ 1402080 h 3139440"/>
              <a:gd name="connsiteX13" fmla="*/ 1379220 w 3886200"/>
              <a:gd name="connsiteY13" fmla="*/ 1417320 h 3139440"/>
              <a:gd name="connsiteX14" fmla="*/ 1341120 w 3886200"/>
              <a:gd name="connsiteY14" fmla="*/ 1470660 h 3139440"/>
              <a:gd name="connsiteX15" fmla="*/ 1242060 w 3886200"/>
              <a:gd name="connsiteY15" fmla="*/ 1562100 h 3139440"/>
              <a:gd name="connsiteX16" fmla="*/ 1211580 w 3886200"/>
              <a:gd name="connsiteY16" fmla="*/ 1577340 h 3139440"/>
              <a:gd name="connsiteX17" fmla="*/ 1165860 w 3886200"/>
              <a:gd name="connsiteY17" fmla="*/ 1607820 h 3139440"/>
              <a:gd name="connsiteX18" fmla="*/ 1127760 w 3886200"/>
              <a:gd name="connsiteY18" fmla="*/ 1638300 h 3139440"/>
              <a:gd name="connsiteX19" fmla="*/ 1066800 w 3886200"/>
              <a:gd name="connsiteY19" fmla="*/ 1661160 h 3139440"/>
              <a:gd name="connsiteX20" fmla="*/ 1005840 w 3886200"/>
              <a:gd name="connsiteY20" fmla="*/ 1699260 h 3139440"/>
              <a:gd name="connsiteX21" fmla="*/ 845820 w 3886200"/>
              <a:gd name="connsiteY21" fmla="*/ 1767840 h 3139440"/>
              <a:gd name="connsiteX22" fmla="*/ 807720 w 3886200"/>
              <a:gd name="connsiteY22" fmla="*/ 1790700 h 3139440"/>
              <a:gd name="connsiteX23" fmla="*/ 685800 w 3886200"/>
              <a:gd name="connsiteY23" fmla="*/ 1828800 h 3139440"/>
              <a:gd name="connsiteX24" fmla="*/ 563880 w 3886200"/>
              <a:gd name="connsiteY24" fmla="*/ 1882140 h 3139440"/>
              <a:gd name="connsiteX25" fmla="*/ 472440 w 3886200"/>
              <a:gd name="connsiteY25" fmla="*/ 1935480 h 3139440"/>
              <a:gd name="connsiteX26" fmla="*/ 434340 w 3886200"/>
              <a:gd name="connsiteY26" fmla="*/ 1958340 h 3139440"/>
              <a:gd name="connsiteX27" fmla="*/ 396240 w 3886200"/>
              <a:gd name="connsiteY27" fmla="*/ 1988820 h 3139440"/>
              <a:gd name="connsiteX28" fmla="*/ 342900 w 3886200"/>
              <a:gd name="connsiteY28" fmla="*/ 2011680 h 3139440"/>
              <a:gd name="connsiteX29" fmla="*/ 297180 w 3886200"/>
              <a:gd name="connsiteY29" fmla="*/ 2042160 h 3139440"/>
              <a:gd name="connsiteX30" fmla="*/ 243840 w 3886200"/>
              <a:gd name="connsiteY30" fmla="*/ 2072640 h 3139440"/>
              <a:gd name="connsiteX31" fmla="*/ 220980 w 3886200"/>
              <a:gd name="connsiteY31" fmla="*/ 2095500 h 3139440"/>
              <a:gd name="connsiteX32" fmla="*/ 167640 w 3886200"/>
              <a:gd name="connsiteY32" fmla="*/ 2133600 h 3139440"/>
              <a:gd name="connsiteX33" fmla="*/ 91440 w 3886200"/>
              <a:gd name="connsiteY33" fmla="*/ 2247900 h 3139440"/>
              <a:gd name="connsiteX34" fmla="*/ 68580 w 3886200"/>
              <a:gd name="connsiteY34" fmla="*/ 2308860 h 3139440"/>
              <a:gd name="connsiteX35" fmla="*/ 22860 w 3886200"/>
              <a:gd name="connsiteY35" fmla="*/ 2438400 h 3139440"/>
              <a:gd name="connsiteX36" fmla="*/ 15240 w 3886200"/>
              <a:gd name="connsiteY36" fmla="*/ 2491740 h 3139440"/>
              <a:gd name="connsiteX37" fmla="*/ 0 w 3886200"/>
              <a:gd name="connsiteY37" fmla="*/ 2529840 h 3139440"/>
              <a:gd name="connsiteX38" fmla="*/ 15240 w 3886200"/>
              <a:gd name="connsiteY38" fmla="*/ 2651760 h 3139440"/>
              <a:gd name="connsiteX39" fmla="*/ 38100 w 3886200"/>
              <a:gd name="connsiteY39" fmla="*/ 2735580 h 3139440"/>
              <a:gd name="connsiteX40" fmla="*/ 76200 w 3886200"/>
              <a:gd name="connsiteY40" fmla="*/ 2827020 h 3139440"/>
              <a:gd name="connsiteX41" fmla="*/ 99060 w 3886200"/>
              <a:gd name="connsiteY41" fmla="*/ 2842260 h 3139440"/>
              <a:gd name="connsiteX42" fmla="*/ 152400 w 3886200"/>
              <a:gd name="connsiteY42" fmla="*/ 2910840 h 3139440"/>
              <a:gd name="connsiteX43" fmla="*/ 182880 w 3886200"/>
              <a:gd name="connsiteY43" fmla="*/ 2933700 h 3139440"/>
              <a:gd name="connsiteX44" fmla="*/ 205740 w 3886200"/>
              <a:gd name="connsiteY44" fmla="*/ 2948940 h 3139440"/>
              <a:gd name="connsiteX45" fmla="*/ 228600 w 3886200"/>
              <a:gd name="connsiteY45" fmla="*/ 2971800 h 3139440"/>
              <a:gd name="connsiteX46" fmla="*/ 266700 w 3886200"/>
              <a:gd name="connsiteY46" fmla="*/ 2979420 h 3139440"/>
              <a:gd name="connsiteX47" fmla="*/ 297180 w 3886200"/>
              <a:gd name="connsiteY47" fmla="*/ 2994660 h 3139440"/>
              <a:gd name="connsiteX48" fmla="*/ 464820 w 3886200"/>
              <a:gd name="connsiteY48" fmla="*/ 3009900 h 3139440"/>
              <a:gd name="connsiteX49" fmla="*/ 822960 w 3886200"/>
              <a:gd name="connsiteY49" fmla="*/ 3032760 h 3139440"/>
              <a:gd name="connsiteX50" fmla="*/ 982980 w 3886200"/>
              <a:gd name="connsiteY50" fmla="*/ 3048000 h 3139440"/>
              <a:gd name="connsiteX51" fmla="*/ 1249680 w 3886200"/>
              <a:gd name="connsiteY51" fmla="*/ 3070860 h 3139440"/>
              <a:gd name="connsiteX52" fmla="*/ 1988820 w 3886200"/>
              <a:gd name="connsiteY52" fmla="*/ 3078480 h 3139440"/>
              <a:gd name="connsiteX53" fmla="*/ 2369820 w 3886200"/>
              <a:gd name="connsiteY53" fmla="*/ 3108960 h 3139440"/>
              <a:gd name="connsiteX54" fmla="*/ 2674620 w 3886200"/>
              <a:gd name="connsiteY54" fmla="*/ 3116580 h 3139440"/>
              <a:gd name="connsiteX55" fmla="*/ 2796540 w 3886200"/>
              <a:gd name="connsiteY55" fmla="*/ 3124200 h 3139440"/>
              <a:gd name="connsiteX56" fmla="*/ 2956560 w 3886200"/>
              <a:gd name="connsiteY56" fmla="*/ 3139440 h 3139440"/>
              <a:gd name="connsiteX57" fmla="*/ 3345180 w 3886200"/>
              <a:gd name="connsiteY57" fmla="*/ 3124200 h 3139440"/>
              <a:gd name="connsiteX58" fmla="*/ 3451860 w 3886200"/>
              <a:gd name="connsiteY58" fmla="*/ 3093720 h 3139440"/>
              <a:gd name="connsiteX59" fmla="*/ 3581400 w 3886200"/>
              <a:gd name="connsiteY59" fmla="*/ 3009900 h 3139440"/>
              <a:gd name="connsiteX60" fmla="*/ 3665220 w 3886200"/>
              <a:gd name="connsiteY60" fmla="*/ 2887980 h 3139440"/>
              <a:gd name="connsiteX61" fmla="*/ 3688080 w 3886200"/>
              <a:gd name="connsiteY61" fmla="*/ 2834640 h 3139440"/>
              <a:gd name="connsiteX62" fmla="*/ 3710940 w 3886200"/>
              <a:gd name="connsiteY62" fmla="*/ 2735580 h 3139440"/>
              <a:gd name="connsiteX63" fmla="*/ 3733800 w 3886200"/>
              <a:gd name="connsiteY63" fmla="*/ 2667000 h 3139440"/>
              <a:gd name="connsiteX64" fmla="*/ 3771900 w 3886200"/>
              <a:gd name="connsiteY64" fmla="*/ 2484120 h 3139440"/>
              <a:gd name="connsiteX65" fmla="*/ 3802380 w 3886200"/>
              <a:gd name="connsiteY65" fmla="*/ 2369820 h 3139440"/>
              <a:gd name="connsiteX66" fmla="*/ 3825240 w 3886200"/>
              <a:gd name="connsiteY66" fmla="*/ 2263140 h 3139440"/>
              <a:gd name="connsiteX67" fmla="*/ 3848100 w 3886200"/>
              <a:gd name="connsiteY67" fmla="*/ 2171700 h 3139440"/>
              <a:gd name="connsiteX68" fmla="*/ 3855720 w 3886200"/>
              <a:gd name="connsiteY68" fmla="*/ 2080260 h 3139440"/>
              <a:gd name="connsiteX69" fmla="*/ 3886200 w 3886200"/>
              <a:gd name="connsiteY69" fmla="*/ 1889760 h 3139440"/>
              <a:gd name="connsiteX70" fmla="*/ 3855720 w 3886200"/>
              <a:gd name="connsiteY70" fmla="*/ 1470660 h 3139440"/>
              <a:gd name="connsiteX71" fmla="*/ 3787140 w 3886200"/>
              <a:gd name="connsiteY71" fmla="*/ 1264920 h 3139440"/>
              <a:gd name="connsiteX72" fmla="*/ 3764280 w 3886200"/>
              <a:gd name="connsiteY72" fmla="*/ 1219200 h 3139440"/>
              <a:gd name="connsiteX73" fmla="*/ 3741420 w 3886200"/>
              <a:gd name="connsiteY73" fmla="*/ 1165860 h 3139440"/>
              <a:gd name="connsiteX74" fmla="*/ 3680460 w 3886200"/>
              <a:gd name="connsiteY74" fmla="*/ 1043940 h 3139440"/>
              <a:gd name="connsiteX75" fmla="*/ 3649980 w 3886200"/>
              <a:gd name="connsiteY75" fmla="*/ 982980 h 3139440"/>
              <a:gd name="connsiteX76" fmla="*/ 3596640 w 3886200"/>
              <a:gd name="connsiteY76" fmla="*/ 853440 h 3139440"/>
              <a:gd name="connsiteX77" fmla="*/ 3558540 w 3886200"/>
              <a:gd name="connsiteY77" fmla="*/ 792480 h 3139440"/>
              <a:gd name="connsiteX78" fmla="*/ 3459480 w 3886200"/>
              <a:gd name="connsiteY78" fmla="*/ 609600 h 3139440"/>
              <a:gd name="connsiteX79" fmla="*/ 3337560 w 3886200"/>
              <a:gd name="connsiteY79" fmla="*/ 426720 h 3139440"/>
              <a:gd name="connsiteX80" fmla="*/ 3284220 w 3886200"/>
              <a:gd name="connsiteY80" fmla="*/ 358140 h 3139440"/>
              <a:gd name="connsiteX81" fmla="*/ 3261360 w 3886200"/>
              <a:gd name="connsiteY81" fmla="*/ 320040 h 3139440"/>
              <a:gd name="connsiteX82" fmla="*/ 3139440 w 3886200"/>
              <a:gd name="connsiteY82" fmla="*/ 205740 h 3139440"/>
              <a:gd name="connsiteX83" fmla="*/ 2994660 w 3886200"/>
              <a:gd name="connsiteY83" fmla="*/ 137160 h 3139440"/>
              <a:gd name="connsiteX84" fmla="*/ 2926080 w 3886200"/>
              <a:gd name="connsiteY84" fmla="*/ 99060 h 3139440"/>
              <a:gd name="connsiteX85" fmla="*/ 2865120 w 3886200"/>
              <a:gd name="connsiteY85" fmla="*/ 83820 h 3139440"/>
              <a:gd name="connsiteX86" fmla="*/ 2727960 w 3886200"/>
              <a:gd name="connsiteY86" fmla="*/ 60960 h 3139440"/>
              <a:gd name="connsiteX87" fmla="*/ 2644140 w 3886200"/>
              <a:gd name="connsiteY87" fmla="*/ 45720 h 3139440"/>
              <a:gd name="connsiteX88" fmla="*/ 2575560 w 3886200"/>
              <a:gd name="connsiteY88" fmla="*/ 38100 h 3139440"/>
              <a:gd name="connsiteX89" fmla="*/ 2476500 w 3886200"/>
              <a:gd name="connsiteY89" fmla="*/ 22860 h 3139440"/>
              <a:gd name="connsiteX90" fmla="*/ 2293620 w 3886200"/>
              <a:gd name="connsiteY90" fmla="*/ 0 h 3139440"/>
              <a:gd name="connsiteX91" fmla="*/ 2141220 w 3886200"/>
              <a:gd name="connsiteY91" fmla="*/ 7620 h 3139440"/>
              <a:gd name="connsiteX92" fmla="*/ 2057400 w 3886200"/>
              <a:gd name="connsiteY92" fmla="*/ 30480 h 3139440"/>
              <a:gd name="connsiteX93" fmla="*/ 2011680 w 3886200"/>
              <a:gd name="connsiteY93" fmla="*/ 38100 h 3139440"/>
              <a:gd name="connsiteX94" fmla="*/ 1912620 w 3886200"/>
              <a:gd name="connsiteY94" fmla="*/ 91440 h 3139440"/>
              <a:gd name="connsiteX95" fmla="*/ 1844040 w 3886200"/>
              <a:gd name="connsiteY95" fmla="*/ 144780 h 3139440"/>
              <a:gd name="connsiteX96" fmla="*/ 1813560 w 3886200"/>
              <a:gd name="connsiteY96" fmla="*/ 205740 h 3139440"/>
              <a:gd name="connsiteX97" fmla="*/ 1836420 w 3886200"/>
              <a:gd name="connsiteY97" fmla="*/ 251460 h 313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886200" h="3139440">
                <a:moveTo>
                  <a:pt x="1836420" y="251460"/>
                </a:moveTo>
                <a:lnTo>
                  <a:pt x="1836420" y="251460"/>
                </a:lnTo>
                <a:cubicBezTo>
                  <a:pt x="1831340" y="332740"/>
                  <a:pt x="1830173" y="414360"/>
                  <a:pt x="1821180" y="495300"/>
                </a:cubicBezTo>
                <a:cubicBezTo>
                  <a:pt x="1812831" y="570442"/>
                  <a:pt x="1797801" y="591489"/>
                  <a:pt x="1775460" y="655320"/>
                </a:cubicBezTo>
                <a:cubicBezTo>
                  <a:pt x="1764846" y="685645"/>
                  <a:pt x="1750262" y="715068"/>
                  <a:pt x="1744980" y="746760"/>
                </a:cubicBezTo>
                <a:cubicBezTo>
                  <a:pt x="1733993" y="812680"/>
                  <a:pt x="1745025" y="779065"/>
                  <a:pt x="1706880" y="845820"/>
                </a:cubicBezTo>
                <a:cubicBezTo>
                  <a:pt x="1693881" y="897816"/>
                  <a:pt x="1706790" y="855548"/>
                  <a:pt x="1684020" y="906780"/>
                </a:cubicBezTo>
                <a:cubicBezTo>
                  <a:pt x="1678465" y="919279"/>
                  <a:pt x="1675423" y="932923"/>
                  <a:pt x="1668780" y="944880"/>
                </a:cubicBezTo>
                <a:cubicBezTo>
                  <a:pt x="1662612" y="955982"/>
                  <a:pt x="1651600" y="964001"/>
                  <a:pt x="1645920" y="975360"/>
                </a:cubicBezTo>
                <a:cubicBezTo>
                  <a:pt x="1637248" y="992704"/>
                  <a:pt x="1605714" y="1072066"/>
                  <a:pt x="1592580" y="1104900"/>
                </a:cubicBezTo>
                <a:cubicBezTo>
                  <a:pt x="1587500" y="1117600"/>
                  <a:pt x="1583890" y="1130992"/>
                  <a:pt x="1577340" y="1143000"/>
                </a:cubicBezTo>
                <a:cubicBezTo>
                  <a:pt x="1523832" y="1241098"/>
                  <a:pt x="1551502" y="1201968"/>
                  <a:pt x="1501140" y="1264920"/>
                </a:cubicBezTo>
                <a:cubicBezTo>
                  <a:pt x="1483781" y="1316997"/>
                  <a:pt x="1467673" y="1373093"/>
                  <a:pt x="1409700" y="1402080"/>
                </a:cubicBezTo>
                <a:lnTo>
                  <a:pt x="1379220" y="1417320"/>
                </a:lnTo>
                <a:cubicBezTo>
                  <a:pt x="1366520" y="1435100"/>
                  <a:pt x="1355340" y="1454070"/>
                  <a:pt x="1341120" y="1470660"/>
                </a:cubicBezTo>
                <a:cubicBezTo>
                  <a:pt x="1321365" y="1493708"/>
                  <a:pt x="1269533" y="1542869"/>
                  <a:pt x="1242060" y="1562100"/>
                </a:cubicBezTo>
                <a:cubicBezTo>
                  <a:pt x="1232754" y="1568614"/>
                  <a:pt x="1221320" y="1571496"/>
                  <a:pt x="1211580" y="1577340"/>
                </a:cubicBezTo>
                <a:cubicBezTo>
                  <a:pt x="1195874" y="1586764"/>
                  <a:pt x="1180673" y="1597047"/>
                  <a:pt x="1165860" y="1607820"/>
                </a:cubicBezTo>
                <a:cubicBezTo>
                  <a:pt x="1152707" y="1617386"/>
                  <a:pt x="1142080" y="1630589"/>
                  <a:pt x="1127760" y="1638300"/>
                </a:cubicBezTo>
                <a:cubicBezTo>
                  <a:pt x="1108652" y="1648589"/>
                  <a:pt x="1086211" y="1651455"/>
                  <a:pt x="1066800" y="1661160"/>
                </a:cubicBezTo>
                <a:cubicBezTo>
                  <a:pt x="1045367" y="1671876"/>
                  <a:pt x="1027419" y="1688842"/>
                  <a:pt x="1005840" y="1699260"/>
                </a:cubicBezTo>
                <a:cubicBezTo>
                  <a:pt x="953579" y="1724489"/>
                  <a:pt x="895582" y="1737983"/>
                  <a:pt x="845820" y="1767840"/>
                </a:cubicBezTo>
                <a:cubicBezTo>
                  <a:pt x="833120" y="1775460"/>
                  <a:pt x="821167" y="1784493"/>
                  <a:pt x="807720" y="1790700"/>
                </a:cubicBezTo>
                <a:cubicBezTo>
                  <a:pt x="684978" y="1847350"/>
                  <a:pt x="808515" y="1782782"/>
                  <a:pt x="685800" y="1828800"/>
                </a:cubicBezTo>
                <a:cubicBezTo>
                  <a:pt x="644265" y="1844376"/>
                  <a:pt x="602197" y="1859789"/>
                  <a:pt x="563880" y="1882140"/>
                </a:cubicBezTo>
                <a:lnTo>
                  <a:pt x="472440" y="1935480"/>
                </a:lnTo>
                <a:cubicBezTo>
                  <a:pt x="459674" y="1942989"/>
                  <a:pt x="445905" y="1949088"/>
                  <a:pt x="434340" y="1958340"/>
                </a:cubicBezTo>
                <a:cubicBezTo>
                  <a:pt x="421640" y="1968500"/>
                  <a:pt x="410288" y="1980625"/>
                  <a:pt x="396240" y="1988820"/>
                </a:cubicBezTo>
                <a:cubicBezTo>
                  <a:pt x="379531" y="1998567"/>
                  <a:pt x="359932" y="2002509"/>
                  <a:pt x="342900" y="2011680"/>
                </a:cubicBezTo>
                <a:cubicBezTo>
                  <a:pt x="326773" y="2020364"/>
                  <a:pt x="312779" y="2032561"/>
                  <a:pt x="297180" y="2042160"/>
                </a:cubicBezTo>
                <a:cubicBezTo>
                  <a:pt x="279740" y="2052893"/>
                  <a:pt x="260616" y="2060897"/>
                  <a:pt x="243840" y="2072640"/>
                </a:cubicBezTo>
                <a:cubicBezTo>
                  <a:pt x="235012" y="2078820"/>
                  <a:pt x="229395" y="2088768"/>
                  <a:pt x="220980" y="2095500"/>
                </a:cubicBezTo>
                <a:cubicBezTo>
                  <a:pt x="203918" y="2109150"/>
                  <a:pt x="183747" y="2118835"/>
                  <a:pt x="167640" y="2133600"/>
                </a:cubicBezTo>
                <a:cubicBezTo>
                  <a:pt x="135397" y="2163156"/>
                  <a:pt x="109384" y="2209769"/>
                  <a:pt x="91440" y="2247900"/>
                </a:cubicBezTo>
                <a:cubicBezTo>
                  <a:pt x="82199" y="2267536"/>
                  <a:pt x="76640" y="2288710"/>
                  <a:pt x="68580" y="2308860"/>
                </a:cubicBezTo>
                <a:cubicBezTo>
                  <a:pt x="28613" y="2408778"/>
                  <a:pt x="60410" y="2313233"/>
                  <a:pt x="22860" y="2438400"/>
                </a:cubicBezTo>
                <a:cubicBezTo>
                  <a:pt x="20320" y="2456180"/>
                  <a:pt x="19596" y="2474316"/>
                  <a:pt x="15240" y="2491740"/>
                </a:cubicBezTo>
                <a:cubicBezTo>
                  <a:pt x="11923" y="2505010"/>
                  <a:pt x="0" y="2516162"/>
                  <a:pt x="0" y="2529840"/>
                </a:cubicBezTo>
                <a:cubicBezTo>
                  <a:pt x="0" y="2570796"/>
                  <a:pt x="9706" y="2611179"/>
                  <a:pt x="15240" y="2651760"/>
                </a:cubicBezTo>
                <a:cubicBezTo>
                  <a:pt x="24806" y="2721913"/>
                  <a:pt x="17390" y="2673449"/>
                  <a:pt x="38100" y="2735580"/>
                </a:cubicBezTo>
                <a:cubicBezTo>
                  <a:pt x="47595" y="2764064"/>
                  <a:pt x="48923" y="2808835"/>
                  <a:pt x="76200" y="2827020"/>
                </a:cubicBezTo>
                <a:lnTo>
                  <a:pt x="99060" y="2842260"/>
                </a:lnTo>
                <a:cubicBezTo>
                  <a:pt x="121991" y="2876657"/>
                  <a:pt x="124547" y="2886966"/>
                  <a:pt x="152400" y="2910840"/>
                </a:cubicBezTo>
                <a:cubicBezTo>
                  <a:pt x="162043" y="2919105"/>
                  <a:pt x="172546" y="2926318"/>
                  <a:pt x="182880" y="2933700"/>
                </a:cubicBezTo>
                <a:cubicBezTo>
                  <a:pt x="190332" y="2939023"/>
                  <a:pt x="198705" y="2943077"/>
                  <a:pt x="205740" y="2948940"/>
                </a:cubicBezTo>
                <a:cubicBezTo>
                  <a:pt x="214019" y="2955839"/>
                  <a:pt x="218961" y="2966981"/>
                  <a:pt x="228600" y="2971800"/>
                </a:cubicBezTo>
                <a:cubicBezTo>
                  <a:pt x="240184" y="2977592"/>
                  <a:pt x="254000" y="2976880"/>
                  <a:pt x="266700" y="2979420"/>
                </a:cubicBezTo>
                <a:cubicBezTo>
                  <a:pt x="276860" y="2984500"/>
                  <a:pt x="286404" y="2991068"/>
                  <a:pt x="297180" y="2994660"/>
                </a:cubicBezTo>
                <a:cubicBezTo>
                  <a:pt x="338735" y="3008512"/>
                  <a:pt x="452466" y="3009038"/>
                  <a:pt x="464820" y="3009900"/>
                </a:cubicBezTo>
                <a:cubicBezTo>
                  <a:pt x="797393" y="3033103"/>
                  <a:pt x="531307" y="3018872"/>
                  <a:pt x="822960" y="3032760"/>
                </a:cubicBezTo>
                <a:lnTo>
                  <a:pt x="982980" y="3048000"/>
                </a:lnTo>
                <a:cubicBezTo>
                  <a:pt x="1064386" y="3056569"/>
                  <a:pt x="1166486" y="3069388"/>
                  <a:pt x="1249680" y="3070860"/>
                </a:cubicBezTo>
                <a:lnTo>
                  <a:pt x="1988820" y="3078480"/>
                </a:lnTo>
                <a:cubicBezTo>
                  <a:pt x="2078166" y="3086602"/>
                  <a:pt x="2290216" y="3106970"/>
                  <a:pt x="2369820" y="3108960"/>
                </a:cubicBezTo>
                <a:lnTo>
                  <a:pt x="2674620" y="3116580"/>
                </a:lnTo>
                <a:lnTo>
                  <a:pt x="2796540" y="3124200"/>
                </a:lnTo>
                <a:cubicBezTo>
                  <a:pt x="2849946" y="3128530"/>
                  <a:pt x="2902979" y="3139440"/>
                  <a:pt x="2956560" y="3139440"/>
                </a:cubicBezTo>
                <a:cubicBezTo>
                  <a:pt x="3086200" y="3139440"/>
                  <a:pt x="3215640" y="3129280"/>
                  <a:pt x="3345180" y="3124200"/>
                </a:cubicBezTo>
                <a:cubicBezTo>
                  <a:pt x="3380740" y="3114040"/>
                  <a:pt x="3417800" y="3108130"/>
                  <a:pt x="3451860" y="3093720"/>
                </a:cubicBezTo>
                <a:cubicBezTo>
                  <a:pt x="3478665" y="3082380"/>
                  <a:pt x="3552011" y="3039289"/>
                  <a:pt x="3581400" y="3009900"/>
                </a:cubicBezTo>
                <a:cubicBezTo>
                  <a:pt x="3624822" y="2966478"/>
                  <a:pt x="3637319" y="2943782"/>
                  <a:pt x="3665220" y="2887980"/>
                </a:cubicBezTo>
                <a:cubicBezTo>
                  <a:pt x="3673871" y="2870678"/>
                  <a:pt x="3682522" y="2853168"/>
                  <a:pt x="3688080" y="2834640"/>
                </a:cubicBezTo>
                <a:cubicBezTo>
                  <a:pt x="3697818" y="2802181"/>
                  <a:pt x="3702024" y="2768274"/>
                  <a:pt x="3710940" y="2735580"/>
                </a:cubicBezTo>
                <a:cubicBezTo>
                  <a:pt x="3717280" y="2712333"/>
                  <a:pt x="3727460" y="2690247"/>
                  <a:pt x="3733800" y="2667000"/>
                </a:cubicBezTo>
                <a:cubicBezTo>
                  <a:pt x="3778285" y="2503888"/>
                  <a:pt x="3737827" y="2631769"/>
                  <a:pt x="3771900" y="2484120"/>
                </a:cubicBezTo>
                <a:cubicBezTo>
                  <a:pt x="3780767" y="2445698"/>
                  <a:pt x="3793128" y="2408151"/>
                  <a:pt x="3802380" y="2369820"/>
                </a:cubicBezTo>
                <a:cubicBezTo>
                  <a:pt x="3810913" y="2334468"/>
                  <a:pt x="3817062" y="2298576"/>
                  <a:pt x="3825240" y="2263140"/>
                </a:cubicBezTo>
                <a:cubicBezTo>
                  <a:pt x="3832305" y="2232527"/>
                  <a:pt x="3840480" y="2202180"/>
                  <a:pt x="3848100" y="2171700"/>
                </a:cubicBezTo>
                <a:cubicBezTo>
                  <a:pt x="3850640" y="2141220"/>
                  <a:pt x="3851624" y="2110570"/>
                  <a:pt x="3855720" y="2080260"/>
                </a:cubicBezTo>
                <a:cubicBezTo>
                  <a:pt x="3864332" y="2016532"/>
                  <a:pt x="3886200" y="1889760"/>
                  <a:pt x="3886200" y="1889760"/>
                </a:cubicBezTo>
                <a:cubicBezTo>
                  <a:pt x="3876649" y="1674867"/>
                  <a:pt x="3891850" y="1624212"/>
                  <a:pt x="3855720" y="1470660"/>
                </a:cubicBezTo>
                <a:cubicBezTo>
                  <a:pt x="3843484" y="1418655"/>
                  <a:pt x="3794810" y="1280260"/>
                  <a:pt x="3787140" y="1264920"/>
                </a:cubicBezTo>
                <a:cubicBezTo>
                  <a:pt x="3779520" y="1249680"/>
                  <a:pt x="3771420" y="1234671"/>
                  <a:pt x="3764280" y="1219200"/>
                </a:cubicBezTo>
                <a:cubicBezTo>
                  <a:pt x="3756174" y="1201636"/>
                  <a:pt x="3749766" y="1183311"/>
                  <a:pt x="3741420" y="1165860"/>
                </a:cubicBezTo>
                <a:cubicBezTo>
                  <a:pt x="3721816" y="1124870"/>
                  <a:pt x="3700780" y="1084580"/>
                  <a:pt x="3680460" y="1043940"/>
                </a:cubicBezTo>
                <a:cubicBezTo>
                  <a:pt x="3670300" y="1023620"/>
                  <a:pt x="3657957" y="1004252"/>
                  <a:pt x="3649980" y="982980"/>
                </a:cubicBezTo>
                <a:cubicBezTo>
                  <a:pt x="3634163" y="940801"/>
                  <a:pt x="3617690" y="893202"/>
                  <a:pt x="3596640" y="853440"/>
                </a:cubicBezTo>
                <a:cubicBezTo>
                  <a:pt x="3585428" y="832262"/>
                  <a:pt x="3570288" y="813365"/>
                  <a:pt x="3558540" y="792480"/>
                </a:cubicBezTo>
                <a:cubicBezTo>
                  <a:pt x="3481882" y="656199"/>
                  <a:pt x="3591177" y="820315"/>
                  <a:pt x="3459480" y="609600"/>
                </a:cubicBezTo>
                <a:cubicBezTo>
                  <a:pt x="3420662" y="547492"/>
                  <a:pt x="3382636" y="484674"/>
                  <a:pt x="3337560" y="426720"/>
                </a:cubicBezTo>
                <a:cubicBezTo>
                  <a:pt x="3319780" y="403860"/>
                  <a:pt x="3301053" y="381706"/>
                  <a:pt x="3284220" y="358140"/>
                </a:cubicBezTo>
                <a:cubicBezTo>
                  <a:pt x="3275612" y="346088"/>
                  <a:pt x="3271113" y="331186"/>
                  <a:pt x="3261360" y="320040"/>
                </a:cubicBezTo>
                <a:cubicBezTo>
                  <a:pt x="3245925" y="302400"/>
                  <a:pt x="3175513" y="228930"/>
                  <a:pt x="3139440" y="205740"/>
                </a:cubicBezTo>
                <a:cubicBezTo>
                  <a:pt x="3052842" y="150070"/>
                  <a:pt x="3088973" y="181835"/>
                  <a:pt x="2994660" y="137160"/>
                </a:cubicBezTo>
                <a:cubicBezTo>
                  <a:pt x="2971026" y="125965"/>
                  <a:pt x="2950261" y="109017"/>
                  <a:pt x="2926080" y="99060"/>
                </a:cubicBezTo>
                <a:cubicBezTo>
                  <a:pt x="2906712" y="91085"/>
                  <a:pt x="2885567" y="88364"/>
                  <a:pt x="2865120" y="83820"/>
                </a:cubicBezTo>
                <a:cubicBezTo>
                  <a:pt x="2746044" y="57359"/>
                  <a:pt x="2832645" y="77489"/>
                  <a:pt x="2727960" y="60960"/>
                </a:cubicBezTo>
                <a:cubicBezTo>
                  <a:pt x="2699909" y="56531"/>
                  <a:pt x="2672224" y="49933"/>
                  <a:pt x="2644140" y="45720"/>
                </a:cubicBezTo>
                <a:cubicBezTo>
                  <a:pt x="2621394" y="42308"/>
                  <a:pt x="2598350" y="41208"/>
                  <a:pt x="2575560" y="38100"/>
                </a:cubicBezTo>
                <a:cubicBezTo>
                  <a:pt x="2542458" y="33586"/>
                  <a:pt x="2509634" y="27135"/>
                  <a:pt x="2476500" y="22860"/>
                </a:cubicBezTo>
                <a:cubicBezTo>
                  <a:pt x="2251358" y="-6191"/>
                  <a:pt x="2409108" y="19248"/>
                  <a:pt x="2293620" y="0"/>
                </a:cubicBezTo>
                <a:cubicBezTo>
                  <a:pt x="2242820" y="2540"/>
                  <a:pt x="2191921" y="3564"/>
                  <a:pt x="2141220" y="7620"/>
                </a:cubicBezTo>
                <a:cubicBezTo>
                  <a:pt x="2102456" y="10721"/>
                  <a:pt x="2096692" y="20657"/>
                  <a:pt x="2057400" y="30480"/>
                </a:cubicBezTo>
                <a:cubicBezTo>
                  <a:pt x="2042411" y="34227"/>
                  <a:pt x="2026920" y="35560"/>
                  <a:pt x="2011680" y="38100"/>
                </a:cubicBezTo>
                <a:cubicBezTo>
                  <a:pt x="1848947" y="103193"/>
                  <a:pt x="1984970" y="37178"/>
                  <a:pt x="1912620" y="91440"/>
                </a:cubicBezTo>
                <a:cubicBezTo>
                  <a:pt x="1880257" y="115712"/>
                  <a:pt x="1867474" y="109629"/>
                  <a:pt x="1844040" y="144780"/>
                </a:cubicBezTo>
                <a:cubicBezTo>
                  <a:pt x="1831438" y="163683"/>
                  <a:pt x="1813560" y="183022"/>
                  <a:pt x="1813560" y="205740"/>
                </a:cubicBezTo>
                <a:lnTo>
                  <a:pt x="1836420" y="251460"/>
                </a:lnTo>
                <a:close/>
              </a:path>
            </a:pathLst>
          </a:custGeom>
          <a:solidFill>
            <a:srgbClr val="8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Freeform: Shape 2">
            <a:extLst>
              <a:ext uri="{FF2B5EF4-FFF2-40B4-BE49-F238E27FC236}">
                <a16:creationId xmlns:a16="http://schemas.microsoft.com/office/drawing/2014/main" id="{24A24413-80FC-7BE9-9591-B3C12439EA3B}"/>
              </a:ext>
            </a:extLst>
          </p:cNvPr>
          <p:cNvSpPr/>
          <p:nvPr/>
        </p:nvSpPr>
        <p:spPr>
          <a:xfrm>
            <a:off x="2865120" y="1790700"/>
            <a:ext cx="1440180" cy="1348740"/>
          </a:xfrm>
          <a:custGeom>
            <a:avLst/>
            <a:gdLst>
              <a:gd name="connsiteX0" fmla="*/ 99060 w 1440180"/>
              <a:gd name="connsiteY0" fmla="*/ 1318260 h 1348740"/>
              <a:gd name="connsiteX1" fmla="*/ 99060 w 1440180"/>
              <a:gd name="connsiteY1" fmla="*/ 1318260 h 1348740"/>
              <a:gd name="connsiteX2" fmla="*/ 182880 w 1440180"/>
              <a:gd name="connsiteY2" fmla="*/ 1325880 h 1348740"/>
              <a:gd name="connsiteX3" fmla="*/ 213360 w 1440180"/>
              <a:gd name="connsiteY3" fmla="*/ 1333500 h 1348740"/>
              <a:gd name="connsiteX4" fmla="*/ 266700 w 1440180"/>
              <a:gd name="connsiteY4" fmla="*/ 1341120 h 1348740"/>
              <a:gd name="connsiteX5" fmla="*/ 304800 w 1440180"/>
              <a:gd name="connsiteY5" fmla="*/ 1348740 h 1348740"/>
              <a:gd name="connsiteX6" fmla="*/ 556260 w 1440180"/>
              <a:gd name="connsiteY6" fmla="*/ 1341120 h 1348740"/>
              <a:gd name="connsiteX7" fmla="*/ 617220 w 1440180"/>
              <a:gd name="connsiteY7" fmla="*/ 1325880 h 1348740"/>
              <a:gd name="connsiteX8" fmla="*/ 693420 w 1440180"/>
              <a:gd name="connsiteY8" fmla="*/ 1318260 h 1348740"/>
              <a:gd name="connsiteX9" fmla="*/ 746760 w 1440180"/>
              <a:gd name="connsiteY9" fmla="*/ 1303020 h 1348740"/>
              <a:gd name="connsiteX10" fmla="*/ 830580 w 1440180"/>
              <a:gd name="connsiteY10" fmla="*/ 1287780 h 1348740"/>
              <a:gd name="connsiteX11" fmla="*/ 891540 w 1440180"/>
              <a:gd name="connsiteY11" fmla="*/ 1249680 h 1348740"/>
              <a:gd name="connsiteX12" fmla="*/ 922020 w 1440180"/>
              <a:gd name="connsiteY12" fmla="*/ 1234440 h 1348740"/>
              <a:gd name="connsiteX13" fmla="*/ 944880 w 1440180"/>
              <a:gd name="connsiteY13" fmla="*/ 1226820 h 1348740"/>
              <a:gd name="connsiteX14" fmla="*/ 990600 w 1440180"/>
              <a:gd name="connsiteY14" fmla="*/ 1196340 h 1348740"/>
              <a:gd name="connsiteX15" fmla="*/ 1043940 w 1440180"/>
              <a:gd name="connsiteY15" fmla="*/ 1173480 h 1348740"/>
              <a:gd name="connsiteX16" fmla="*/ 1097280 w 1440180"/>
              <a:gd name="connsiteY16" fmla="*/ 1127760 h 1348740"/>
              <a:gd name="connsiteX17" fmla="*/ 1120140 w 1440180"/>
              <a:gd name="connsiteY17" fmla="*/ 1120140 h 1348740"/>
              <a:gd name="connsiteX18" fmla="*/ 1150620 w 1440180"/>
              <a:gd name="connsiteY18" fmla="*/ 1104900 h 1348740"/>
              <a:gd name="connsiteX19" fmla="*/ 1181100 w 1440180"/>
              <a:gd name="connsiteY19" fmla="*/ 1066800 h 1348740"/>
              <a:gd name="connsiteX20" fmla="*/ 1203960 w 1440180"/>
              <a:gd name="connsiteY20" fmla="*/ 1051560 h 1348740"/>
              <a:gd name="connsiteX21" fmla="*/ 1264920 w 1440180"/>
              <a:gd name="connsiteY21" fmla="*/ 1005840 h 1348740"/>
              <a:gd name="connsiteX22" fmla="*/ 1310640 w 1440180"/>
              <a:gd name="connsiteY22" fmla="*/ 967740 h 1348740"/>
              <a:gd name="connsiteX23" fmla="*/ 1325880 w 1440180"/>
              <a:gd name="connsiteY23" fmla="*/ 937260 h 1348740"/>
              <a:gd name="connsiteX24" fmla="*/ 1356360 w 1440180"/>
              <a:gd name="connsiteY24" fmla="*/ 891540 h 1348740"/>
              <a:gd name="connsiteX25" fmla="*/ 1371600 w 1440180"/>
              <a:gd name="connsiteY25" fmla="*/ 861060 h 1348740"/>
              <a:gd name="connsiteX26" fmla="*/ 1379220 w 1440180"/>
              <a:gd name="connsiteY26" fmla="*/ 830580 h 1348740"/>
              <a:gd name="connsiteX27" fmla="*/ 1394460 w 1440180"/>
              <a:gd name="connsiteY27" fmla="*/ 807720 h 1348740"/>
              <a:gd name="connsiteX28" fmla="*/ 1409700 w 1440180"/>
              <a:gd name="connsiteY28" fmla="*/ 754380 h 1348740"/>
              <a:gd name="connsiteX29" fmla="*/ 1424940 w 1440180"/>
              <a:gd name="connsiteY29" fmla="*/ 731520 h 1348740"/>
              <a:gd name="connsiteX30" fmla="*/ 1432560 w 1440180"/>
              <a:gd name="connsiteY30" fmla="*/ 685800 h 1348740"/>
              <a:gd name="connsiteX31" fmla="*/ 1440180 w 1440180"/>
              <a:gd name="connsiteY31" fmla="*/ 647700 h 1348740"/>
              <a:gd name="connsiteX32" fmla="*/ 1424940 w 1440180"/>
              <a:gd name="connsiteY32" fmla="*/ 373380 h 1348740"/>
              <a:gd name="connsiteX33" fmla="*/ 1409700 w 1440180"/>
              <a:gd name="connsiteY33" fmla="*/ 304800 h 1348740"/>
              <a:gd name="connsiteX34" fmla="*/ 1402080 w 1440180"/>
              <a:gd name="connsiteY34" fmla="*/ 281940 h 1348740"/>
              <a:gd name="connsiteX35" fmla="*/ 1386840 w 1440180"/>
              <a:gd name="connsiteY35" fmla="*/ 228600 h 1348740"/>
              <a:gd name="connsiteX36" fmla="*/ 1341120 w 1440180"/>
              <a:gd name="connsiteY36" fmla="*/ 175260 h 1348740"/>
              <a:gd name="connsiteX37" fmla="*/ 1287780 w 1440180"/>
              <a:gd name="connsiteY37" fmla="*/ 114300 h 1348740"/>
              <a:gd name="connsiteX38" fmla="*/ 1264920 w 1440180"/>
              <a:gd name="connsiteY38" fmla="*/ 106680 h 1348740"/>
              <a:gd name="connsiteX39" fmla="*/ 1234440 w 1440180"/>
              <a:gd name="connsiteY39" fmla="*/ 91440 h 1348740"/>
              <a:gd name="connsiteX40" fmla="*/ 1104900 w 1440180"/>
              <a:gd name="connsiteY40" fmla="*/ 30480 h 1348740"/>
              <a:gd name="connsiteX41" fmla="*/ 1066800 w 1440180"/>
              <a:gd name="connsiteY41" fmla="*/ 22860 h 1348740"/>
              <a:gd name="connsiteX42" fmla="*/ 1028700 w 1440180"/>
              <a:gd name="connsiteY42" fmla="*/ 7620 h 1348740"/>
              <a:gd name="connsiteX43" fmla="*/ 960120 w 1440180"/>
              <a:gd name="connsiteY43" fmla="*/ 0 h 1348740"/>
              <a:gd name="connsiteX44" fmla="*/ 777240 w 1440180"/>
              <a:gd name="connsiteY44" fmla="*/ 7620 h 1348740"/>
              <a:gd name="connsiteX45" fmla="*/ 739140 w 1440180"/>
              <a:gd name="connsiteY45" fmla="*/ 15240 h 1348740"/>
              <a:gd name="connsiteX46" fmla="*/ 541020 w 1440180"/>
              <a:gd name="connsiteY46" fmla="*/ 76200 h 1348740"/>
              <a:gd name="connsiteX47" fmla="*/ 403860 w 1440180"/>
              <a:gd name="connsiteY47" fmla="*/ 167640 h 1348740"/>
              <a:gd name="connsiteX48" fmla="*/ 358140 w 1440180"/>
              <a:gd name="connsiteY48" fmla="*/ 205740 h 1348740"/>
              <a:gd name="connsiteX49" fmla="*/ 304800 w 1440180"/>
              <a:gd name="connsiteY49" fmla="*/ 274320 h 1348740"/>
              <a:gd name="connsiteX50" fmla="*/ 266700 w 1440180"/>
              <a:gd name="connsiteY50" fmla="*/ 320040 h 1348740"/>
              <a:gd name="connsiteX51" fmla="*/ 228600 w 1440180"/>
              <a:gd name="connsiteY51" fmla="*/ 381000 h 1348740"/>
              <a:gd name="connsiteX52" fmla="*/ 190500 w 1440180"/>
              <a:gd name="connsiteY52" fmla="*/ 426720 h 1348740"/>
              <a:gd name="connsiteX53" fmla="*/ 152400 w 1440180"/>
              <a:gd name="connsiteY53" fmla="*/ 495300 h 1348740"/>
              <a:gd name="connsiteX54" fmla="*/ 99060 w 1440180"/>
              <a:gd name="connsiteY54" fmla="*/ 609600 h 1348740"/>
              <a:gd name="connsiteX55" fmla="*/ 68580 w 1440180"/>
              <a:gd name="connsiteY55" fmla="*/ 701040 h 1348740"/>
              <a:gd name="connsiteX56" fmla="*/ 60960 w 1440180"/>
              <a:gd name="connsiteY56" fmla="*/ 739140 h 1348740"/>
              <a:gd name="connsiteX57" fmla="*/ 53340 w 1440180"/>
              <a:gd name="connsiteY57" fmla="*/ 769620 h 1348740"/>
              <a:gd name="connsiteX58" fmla="*/ 45720 w 1440180"/>
              <a:gd name="connsiteY58" fmla="*/ 830580 h 1348740"/>
              <a:gd name="connsiteX59" fmla="*/ 38100 w 1440180"/>
              <a:gd name="connsiteY59" fmla="*/ 868680 h 1348740"/>
              <a:gd name="connsiteX60" fmla="*/ 30480 w 1440180"/>
              <a:gd name="connsiteY60" fmla="*/ 922020 h 1348740"/>
              <a:gd name="connsiteX61" fmla="*/ 22860 w 1440180"/>
              <a:gd name="connsiteY61" fmla="*/ 944880 h 1348740"/>
              <a:gd name="connsiteX62" fmla="*/ 15240 w 1440180"/>
              <a:gd name="connsiteY62" fmla="*/ 975360 h 1348740"/>
              <a:gd name="connsiteX63" fmla="*/ 0 w 1440180"/>
              <a:gd name="connsiteY63" fmla="*/ 1051560 h 1348740"/>
              <a:gd name="connsiteX64" fmla="*/ 7620 w 1440180"/>
              <a:gd name="connsiteY64" fmla="*/ 1211580 h 1348740"/>
              <a:gd name="connsiteX65" fmla="*/ 22860 w 1440180"/>
              <a:gd name="connsiteY65" fmla="*/ 1257300 h 1348740"/>
              <a:gd name="connsiteX66" fmla="*/ 53340 w 1440180"/>
              <a:gd name="connsiteY66" fmla="*/ 1318260 h 1348740"/>
              <a:gd name="connsiteX67" fmla="*/ 99060 w 1440180"/>
              <a:gd name="connsiteY67" fmla="*/ 1318260 h 134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440180" h="1348740">
                <a:moveTo>
                  <a:pt x="99060" y="1318260"/>
                </a:moveTo>
                <a:lnTo>
                  <a:pt x="99060" y="1318260"/>
                </a:lnTo>
                <a:cubicBezTo>
                  <a:pt x="127000" y="1320800"/>
                  <a:pt x="155071" y="1322172"/>
                  <a:pt x="182880" y="1325880"/>
                </a:cubicBezTo>
                <a:cubicBezTo>
                  <a:pt x="193261" y="1327264"/>
                  <a:pt x="203056" y="1331627"/>
                  <a:pt x="213360" y="1333500"/>
                </a:cubicBezTo>
                <a:cubicBezTo>
                  <a:pt x="231031" y="1336713"/>
                  <a:pt x="248984" y="1338167"/>
                  <a:pt x="266700" y="1341120"/>
                </a:cubicBezTo>
                <a:cubicBezTo>
                  <a:pt x="279475" y="1343249"/>
                  <a:pt x="292100" y="1346200"/>
                  <a:pt x="304800" y="1348740"/>
                </a:cubicBezTo>
                <a:cubicBezTo>
                  <a:pt x="388620" y="1346200"/>
                  <a:pt x="472625" y="1347240"/>
                  <a:pt x="556260" y="1341120"/>
                </a:cubicBezTo>
                <a:cubicBezTo>
                  <a:pt x="577150" y="1339591"/>
                  <a:pt x="596379" y="1327964"/>
                  <a:pt x="617220" y="1325880"/>
                </a:cubicBezTo>
                <a:lnTo>
                  <a:pt x="693420" y="1318260"/>
                </a:lnTo>
                <a:cubicBezTo>
                  <a:pt x="711200" y="1313180"/>
                  <a:pt x="728709" y="1307031"/>
                  <a:pt x="746760" y="1303020"/>
                </a:cubicBezTo>
                <a:cubicBezTo>
                  <a:pt x="774482" y="1296860"/>
                  <a:pt x="803475" y="1296250"/>
                  <a:pt x="830580" y="1287780"/>
                </a:cubicBezTo>
                <a:cubicBezTo>
                  <a:pt x="846438" y="1282824"/>
                  <a:pt x="874966" y="1259151"/>
                  <a:pt x="891540" y="1249680"/>
                </a:cubicBezTo>
                <a:cubicBezTo>
                  <a:pt x="901403" y="1244044"/>
                  <a:pt x="911579" y="1238915"/>
                  <a:pt x="922020" y="1234440"/>
                </a:cubicBezTo>
                <a:cubicBezTo>
                  <a:pt x="929403" y="1231276"/>
                  <a:pt x="937859" y="1230721"/>
                  <a:pt x="944880" y="1226820"/>
                </a:cubicBezTo>
                <a:cubicBezTo>
                  <a:pt x="960891" y="1217925"/>
                  <a:pt x="973224" y="1202132"/>
                  <a:pt x="990600" y="1196340"/>
                </a:cubicBezTo>
                <a:cubicBezTo>
                  <a:pt x="1009255" y="1190122"/>
                  <a:pt x="1027462" y="1185250"/>
                  <a:pt x="1043940" y="1173480"/>
                </a:cubicBezTo>
                <a:cubicBezTo>
                  <a:pt x="1097988" y="1134874"/>
                  <a:pt x="1032007" y="1165059"/>
                  <a:pt x="1097280" y="1127760"/>
                </a:cubicBezTo>
                <a:cubicBezTo>
                  <a:pt x="1104254" y="1123775"/>
                  <a:pt x="1112757" y="1123304"/>
                  <a:pt x="1120140" y="1120140"/>
                </a:cubicBezTo>
                <a:cubicBezTo>
                  <a:pt x="1130581" y="1115665"/>
                  <a:pt x="1140460" y="1109980"/>
                  <a:pt x="1150620" y="1104900"/>
                </a:cubicBezTo>
                <a:cubicBezTo>
                  <a:pt x="1160780" y="1092200"/>
                  <a:pt x="1169600" y="1078300"/>
                  <a:pt x="1181100" y="1066800"/>
                </a:cubicBezTo>
                <a:cubicBezTo>
                  <a:pt x="1187576" y="1060324"/>
                  <a:pt x="1196554" y="1056947"/>
                  <a:pt x="1203960" y="1051560"/>
                </a:cubicBezTo>
                <a:cubicBezTo>
                  <a:pt x="1224502" y="1036620"/>
                  <a:pt x="1246959" y="1023801"/>
                  <a:pt x="1264920" y="1005840"/>
                </a:cubicBezTo>
                <a:cubicBezTo>
                  <a:pt x="1294256" y="976504"/>
                  <a:pt x="1278814" y="988958"/>
                  <a:pt x="1310640" y="967740"/>
                </a:cubicBezTo>
                <a:cubicBezTo>
                  <a:pt x="1315720" y="957580"/>
                  <a:pt x="1320036" y="947000"/>
                  <a:pt x="1325880" y="937260"/>
                </a:cubicBezTo>
                <a:cubicBezTo>
                  <a:pt x="1335304" y="921554"/>
                  <a:pt x="1348169" y="907923"/>
                  <a:pt x="1356360" y="891540"/>
                </a:cubicBezTo>
                <a:cubicBezTo>
                  <a:pt x="1361440" y="881380"/>
                  <a:pt x="1367612" y="871696"/>
                  <a:pt x="1371600" y="861060"/>
                </a:cubicBezTo>
                <a:cubicBezTo>
                  <a:pt x="1375277" y="851254"/>
                  <a:pt x="1375095" y="840206"/>
                  <a:pt x="1379220" y="830580"/>
                </a:cubicBezTo>
                <a:cubicBezTo>
                  <a:pt x="1382828" y="822162"/>
                  <a:pt x="1389380" y="815340"/>
                  <a:pt x="1394460" y="807720"/>
                </a:cubicBezTo>
                <a:cubicBezTo>
                  <a:pt x="1399540" y="789940"/>
                  <a:pt x="1402832" y="771549"/>
                  <a:pt x="1409700" y="754380"/>
                </a:cubicBezTo>
                <a:cubicBezTo>
                  <a:pt x="1413101" y="745877"/>
                  <a:pt x="1422044" y="740208"/>
                  <a:pt x="1424940" y="731520"/>
                </a:cubicBezTo>
                <a:cubicBezTo>
                  <a:pt x="1429826" y="716863"/>
                  <a:pt x="1429796" y="701001"/>
                  <a:pt x="1432560" y="685800"/>
                </a:cubicBezTo>
                <a:cubicBezTo>
                  <a:pt x="1434877" y="673057"/>
                  <a:pt x="1437640" y="660400"/>
                  <a:pt x="1440180" y="647700"/>
                </a:cubicBezTo>
                <a:cubicBezTo>
                  <a:pt x="1435817" y="525529"/>
                  <a:pt x="1440240" y="472827"/>
                  <a:pt x="1424940" y="373380"/>
                </a:cubicBezTo>
                <a:cubicBezTo>
                  <a:pt x="1422321" y="356357"/>
                  <a:pt x="1414756" y="322498"/>
                  <a:pt x="1409700" y="304800"/>
                </a:cubicBezTo>
                <a:cubicBezTo>
                  <a:pt x="1407493" y="297077"/>
                  <a:pt x="1404287" y="289663"/>
                  <a:pt x="1402080" y="281940"/>
                </a:cubicBezTo>
                <a:cubicBezTo>
                  <a:pt x="1398825" y="270547"/>
                  <a:pt x="1392930" y="240780"/>
                  <a:pt x="1386840" y="228600"/>
                </a:cubicBezTo>
                <a:cubicBezTo>
                  <a:pt x="1373243" y="201407"/>
                  <a:pt x="1362993" y="200258"/>
                  <a:pt x="1341120" y="175260"/>
                </a:cubicBezTo>
                <a:cubicBezTo>
                  <a:pt x="1318900" y="149865"/>
                  <a:pt x="1316763" y="135002"/>
                  <a:pt x="1287780" y="114300"/>
                </a:cubicBezTo>
                <a:cubicBezTo>
                  <a:pt x="1281244" y="109631"/>
                  <a:pt x="1272303" y="109844"/>
                  <a:pt x="1264920" y="106680"/>
                </a:cubicBezTo>
                <a:cubicBezTo>
                  <a:pt x="1254479" y="102205"/>
                  <a:pt x="1244073" y="97460"/>
                  <a:pt x="1234440" y="91440"/>
                </a:cubicBezTo>
                <a:cubicBezTo>
                  <a:pt x="1175664" y="54705"/>
                  <a:pt x="1215795" y="52659"/>
                  <a:pt x="1104900" y="30480"/>
                </a:cubicBezTo>
                <a:cubicBezTo>
                  <a:pt x="1092200" y="27940"/>
                  <a:pt x="1079205" y="26582"/>
                  <a:pt x="1066800" y="22860"/>
                </a:cubicBezTo>
                <a:cubicBezTo>
                  <a:pt x="1053699" y="18930"/>
                  <a:pt x="1042075" y="10486"/>
                  <a:pt x="1028700" y="7620"/>
                </a:cubicBezTo>
                <a:cubicBezTo>
                  <a:pt x="1006210" y="2801"/>
                  <a:pt x="982980" y="2540"/>
                  <a:pt x="960120" y="0"/>
                </a:cubicBezTo>
                <a:cubicBezTo>
                  <a:pt x="899160" y="2540"/>
                  <a:pt x="838108" y="3422"/>
                  <a:pt x="777240" y="7620"/>
                </a:cubicBezTo>
                <a:cubicBezTo>
                  <a:pt x="764319" y="8511"/>
                  <a:pt x="751672" y="11971"/>
                  <a:pt x="739140" y="15240"/>
                </a:cubicBezTo>
                <a:cubicBezTo>
                  <a:pt x="696698" y="26312"/>
                  <a:pt x="593527" y="51697"/>
                  <a:pt x="541020" y="76200"/>
                </a:cubicBezTo>
                <a:cubicBezTo>
                  <a:pt x="494450" y="97933"/>
                  <a:pt x="442215" y="138310"/>
                  <a:pt x="403860" y="167640"/>
                </a:cubicBezTo>
                <a:cubicBezTo>
                  <a:pt x="388102" y="179691"/>
                  <a:pt x="371639" y="191203"/>
                  <a:pt x="358140" y="205740"/>
                </a:cubicBezTo>
                <a:cubicBezTo>
                  <a:pt x="338434" y="226962"/>
                  <a:pt x="322891" y="251706"/>
                  <a:pt x="304800" y="274320"/>
                </a:cubicBezTo>
                <a:cubicBezTo>
                  <a:pt x="292407" y="289811"/>
                  <a:pt x="277214" y="303217"/>
                  <a:pt x="266700" y="320040"/>
                </a:cubicBezTo>
                <a:cubicBezTo>
                  <a:pt x="254000" y="340360"/>
                  <a:pt x="242528" y="361501"/>
                  <a:pt x="228600" y="381000"/>
                </a:cubicBezTo>
                <a:cubicBezTo>
                  <a:pt x="217069" y="397143"/>
                  <a:pt x="201504" y="410214"/>
                  <a:pt x="190500" y="426720"/>
                </a:cubicBezTo>
                <a:cubicBezTo>
                  <a:pt x="175994" y="448479"/>
                  <a:pt x="164706" y="472226"/>
                  <a:pt x="152400" y="495300"/>
                </a:cubicBezTo>
                <a:cubicBezTo>
                  <a:pt x="136764" y="524618"/>
                  <a:pt x="109429" y="582382"/>
                  <a:pt x="99060" y="609600"/>
                </a:cubicBezTo>
                <a:cubicBezTo>
                  <a:pt x="87622" y="639624"/>
                  <a:pt x="74881" y="669535"/>
                  <a:pt x="68580" y="701040"/>
                </a:cubicBezTo>
                <a:cubicBezTo>
                  <a:pt x="66040" y="713740"/>
                  <a:pt x="63770" y="726497"/>
                  <a:pt x="60960" y="739140"/>
                </a:cubicBezTo>
                <a:cubicBezTo>
                  <a:pt x="58688" y="749363"/>
                  <a:pt x="55062" y="759290"/>
                  <a:pt x="53340" y="769620"/>
                </a:cubicBezTo>
                <a:cubicBezTo>
                  <a:pt x="49973" y="789820"/>
                  <a:pt x="48834" y="810340"/>
                  <a:pt x="45720" y="830580"/>
                </a:cubicBezTo>
                <a:cubicBezTo>
                  <a:pt x="43751" y="843381"/>
                  <a:pt x="40229" y="855905"/>
                  <a:pt x="38100" y="868680"/>
                </a:cubicBezTo>
                <a:cubicBezTo>
                  <a:pt x="35147" y="886396"/>
                  <a:pt x="34002" y="904408"/>
                  <a:pt x="30480" y="922020"/>
                </a:cubicBezTo>
                <a:cubicBezTo>
                  <a:pt x="28905" y="929896"/>
                  <a:pt x="25067" y="937157"/>
                  <a:pt x="22860" y="944880"/>
                </a:cubicBezTo>
                <a:cubicBezTo>
                  <a:pt x="19983" y="954950"/>
                  <a:pt x="17294" y="965091"/>
                  <a:pt x="15240" y="975360"/>
                </a:cubicBezTo>
                <a:cubicBezTo>
                  <a:pt x="-3443" y="1068777"/>
                  <a:pt x="17699" y="980763"/>
                  <a:pt x="0" y="1051560"/>
                </a:cubicBezTo>
                <a:cubicBezTo>
                  <a:pt x="2540" y="1104900"/>
                  <a:pt x="1723" y="1158506"/>
                  <a:pt x="7620" y="1211580"/>
                </a:cubicBezTo>
                <a:cubicBezTo>
                  <a:pt x="9394" y="1227546"/>
                  <a:pt x="19710" y="1241548"/>
                  <a:pt x="22860" y="1257300"/>
                </a:cubicBezTo>
                <a:cubicBezTo>
                  <a:pt x="30568" y="1295840"/>
                  <a:pt x="23007" y="1294668"/>
                  <a:pt x="53340" y="1318260"/>
                </a:cubicBezTo>
                <a:cubicBezTo>
                  <a:pt x="94340" y="1350149"/>
                  <a:pt x="91440" y="1318260"/>
                  <a:pt x="99060" y="1318260"/>
                </a:cubicBezTo>
                <a:close/>
              </a:path>
            </a:pathLst>
          </a:custGeom>
          <a:solidFill>
            <a:srgbClr val="0F6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47</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93828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186883"/>
            <a:ext cx="1181344" cy="4243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362671"/>
            <a:ext cx="419819" cy="62246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362671"/>
            <a:ext cx="281385" cy="5547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3690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1580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1771639" cy="369332"/>
          </a:xfrm>
          <a:prstGeom prst="rect">
            <a:avLst/>
          </a:prstGeom>
          <a:noFill/>
        </p:spPr>
        <p:txBody>
          <a:bodyPr wrap="none" rtlCol="0">
            <a:spAutoFit/>
          </a:bodyPr>
          <a:lstStyle/>
          <a:p>
            <a:r>
              <a:rPr lang="en-US" sz="1800" dirty="0">
                <a:solidFill>
                  <a:schemeClr val="bg1"/>
                </a:solidFill>
                <a:latin typeface="Montserrat SemiBold" pitchFamily="2" charset="0"/>
              </a:rPr>
              <a:t>Cut Property:</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01ABDCD8-35EE-0B69-570D-13E73A190995}"/>
              </a:ext>
            </a:extLst>
          </p:cNvPr>
          <p:cNvSpPr txBox="1"/>
          <p:nvPr/>
        </p:nvSpPr>
        <p:spPr>
          <a:xfrm>
            <a:off x="2613248"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Keep edge A-B with minimum weight 2</a:t>
            </a:r>
          </a:p>
        </p:txBody>
      </p:sp>
    </p:spTree>
    <p:extLst>
      <p:ext uri="{BB962C8B-B14F-4D97-AF65-F5344CB8AC3E}">
        <p14:creationId xmlns:p14="http://schemas.microsoft.com/office/powerpoint/2010/main" val="299666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48</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93828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186883"/>
            <a:ext cx="1181344" cy="4243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362671"/>
            <a:ext cx="419819" cy="62246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362671"/>
            <a:ext cx="281385" cy="5547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3690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1580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1771639" cy="369332"/>
          </a:xfrm>
          <a:prstGeom prst="rect">
            <a:avLst/>
          </a:prstGeom>
          <a:noFill/>
        </p:spPr>
        <p:txBody>
          <a:bodyPr wrap="none" rtlCol="0">
            <a:spAutoFit/>
          </a:bodyPr>
          <a:lstStyle/>
          <a:p>
            <a:r>
              <a:rPr lang="en-US" sz="1800" dirty="0">
                <a:solidFill>
                  <a:schemeClr val="bg1"/>
                </a:solidFill>
                <a:latin typeface="Montserrat SemiBold" pitchFamily="2" charset="0"/>
              </a:rPr>
              <a:t>Cut Property:</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01ABDCD8-35EE-0B69-570D-13E73A190995}"/>
              </a:ext>
            </a:extLst>
          </p:cNvPr>
          <p:cNvSpPr txBox="1"/>
          <p:nvPr/>
        </p:nvSpPr>
        <p:spPr>
          <a:xfrm>
            <a:off x="2613248"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2 edges added!</a:t>
            </a:r>
          </a:p>
        </p:txBody>
      </p:sp>
    </p:spTree>
    <p:extLst>
      <p:ext uri="{BB962C8B-B14F-4D97-AF65-F5344CB8AC3E}">
        <p14:creationId xmlns:p14="http://schemas.microsoft.com/office/powerpoint/2010/main" val="402058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15" name="Freeform: Shape 14">
            <a:extLst>
              <a:ext uri="{FF2B5EF4-FFF2-40B4-BE49-F238E27FC236}">
                <a16:creationId xmlns:a16="http://schemas.microsoft.com/office/drawing/2014/main" id="{97071981-7430-EBA3-9FFD-341EA268D505}"/>
              </a:ext>
            </a:extLst>
          </p:cNvPr>
          <p:cNvSpPr/>
          <p:nvPr/>
        </p:nvSpPr>
        <p:spPr>
          <a:xfrm>
            <a:off x="2682240" y="1684020"/>
            <a:ext cx="3985753" cy="3139440"/>
          </a:xfrm>
          <a:custGeom>
            <a:avLst/>
            <a:gdLst>
              <a:gd name="connsiteX0" fmla="*/ 3208020 w 3985753"/>
              <a:gd name="connsiteY0" fmla="*/ 472440 h 3139440"/>
              <a:gd name="connsiteX1" fmla="*/ 3208020 w 3985753"/>
              <a:gd name="connsiteY1" fmla="*/ 472440 h 3139440"/>
              <a:gd name="connsiteX2" fmla="*/ 3185160 w 3985753"/>
              <a:gd name="connsiteY2" fmla="*/ 579120 h 3139440"/>
              <a:gd name="connsiteX3" fmla="*/ 3124200 w 3985753"/>
              <a:gd name="connsiteY3" fmla="*/ 678180 h 3139440"/>
              <a:gd name="connsiteX4" fmla="*/ 3093720 w 3985753"/>
              <a:gd name="connsiteY4" fmla="*/ 708660 h 3139440"/>
              <a:gd name="connsiteX5" fmla="*/ 3025140 w 3985753"/>
              <a:gd name="connsiteY5" fmla="*/ 800100 h 3139440"/>
              <a:gd name="connsiteX6" fmla="*/ 2948940 w 3985753"/>
              <a:gd name="connsiteY6" fmla="*/ 868680 h 3139440"/>
              <a:gd name="connsiteX7" fmla="*/ 2895600 w 3985753"/>
              <a:gd name="connsiteY7" fmla="*/ 906780 h 3139440"/>
              <a:gd name="connsiteX8" fmla="*/ 2796540 w 3985753"/>
              <a:gd name="connsiteY8" fmla="*/ 990600 h 3139440"/>
              <a:gd name="connsiteX9" fmla="*/ 2727960 w 3985753"/>
              <a:gd name="connsiteY9" fmla="*/ 1059180 h 3139440"/>
              <a:gd name="connsiteX10" fmla="*/ 2712720 w 3985753"/>
              <a:gd name="connsiteY10" fmla="*/ 1097280 h 3139440"/>
              <a:gd name="connsiteX11" fmla="*/ 2651760 w 3985753"/>
              <a:gd name="connsiteY11" fmla="*/ 1188720 h 3139440"/>
              <a:gd name="connsiteX12" fmla="*/ 2636520 w 3985753"/>
              <a:gd name="connsiteY12" fmla="*/ 1249680 h 3139440"/>
              <a:gd name="connsiteX13" fmla="*/ 2613660 w 3985753"/>
              <a:gd name="connsiteY13" fmla="*/ 1310640 h 3139440"/>
              <a:gd name="connsiteX14" fmla="*/ 2644140 w 3985753"/>
              <a:gd name="connsiteY14" fmla="*/ 1630680 h 3139440"/>
              <a:gd name="connsiteX15" fmla="*/ 2712720 w 3985753"/>
              <a:gd name="connsiteY15" fmla="*/ 1737360 h 3139440"/>
              <a:gd name="connsiteX16" fmla="*/ 2735580 w 3985753"/>
              <a:gd name="connsiteY16" fmla="*/ 1760220 h 3139440"/>
              <a:gd name="connsiteX17" fmla="*/ 2766060 w 3985753"/>
              <a:gd name="connsiteY17" fmla="*/ 1798320 h 3139440"/>
              <a:gd name="connsiteX18" fmla="*/ 2887980 w 3985753"/>
              <a:gd name="connsiteY18" fmla="*/ 1889760 h 3139440"/>
              <a:gd name="connsiteX19" fmla="*/ 2926080 w 3985753"/>
              <a:gd name="connsiteY19" fmla="*/ 1905000 h 3139440"/>
              <a:gd name="connsiteX20" fmla="*/ 2971800 w 3985753"/>
              <a:gd name="connsiteY20" fmla="*/ 1927860 h 3139440"/>
              <a:gd name="connsiteX21" fmla="*/ 3101340 w 3985753"/>
              <a:gd name="connsiteY21" fmla="*/ 1958340 h 3139440"/>
              <a:gd name="connsiteX22" fmla="*/ 3261360 w 3985753"/>
              <a:gd name="connsiteY22" fmla="*/ 1996440 h 3139440"/>
              <a:gd name="connsiteX23" fmla="*/ 3337560 w 3985753"/>
              <a:gd name="connsiteY23" fmla="*/ 2004060 h 3139440"/>
              <a:gd name="connsiteX24" fmla="*/ 3383280 w 3985753"/>
              <a:gd name="connsiteY24" fmla="*/ 2011680 h 3139440"/>
              <a:gd name="connsiteX25" fmla="*/ 3535680 w 3985753"/>
              <a:gd name="connsiteY25" fmla="*/ 2026920 h 3139440"/>
              <a:gd name="connsiteX26" fmla="*/ 3733800 w 3985753"/>
              <a:gd name="connsiteY26" fmla="*/ 2072640 h 3139440"/>
              <a:gd name="connsiteX27" fmla="*/ 3764280 w 3985753"/>
              <a:gd name="connsiteY27" fmla="*/ 2103120 h 3139440"/>
              <a:gd name="connsiteX28" fmla="*/ 3825240 w 3985753"/>
              <a:gd name="connsiteY28" fmla="*/ 2156460 h 3139440"/>
              <a:gd name="connsiteX29" fmla="*/ 3893820 w 3985753"/>
              <a:gd name="connsiteY29" fmla="*/ 2240280 h 3139440"/>
              <a:gd name="connsiteX30" fmla="*/ 3931920 w 3985753"/>
              <a:gd name="connsiteY30" fmla="*/ 2354580 h 3139440"/>
              <a:gd name="connsiteX31" fmla="*/ 3954780 w 3985753"/>
              <a:gd name="connsiteY31" fmla="*/ 2415540 h 3139440"/>
              <a:gd name="connsiteX32" fmla="*/ 3962400 w 3985753"/>
              <a:gd name="connsiteY32" fmla="*/ 2453640 h 3139440"/>
              <a:gd name="connsiteX33" fmla="*/ 3977640 w 3985753"/>
              <a:gd name="connsiteY33" fmla="*/ 2560320 h 3139440"/>
              <a:gd name="connsiteX34" fmla="*/ 3970020 w 3985753"/>
              <a:gd name="connsiteY34" fmla="*/ 2933700 h 3139440"/>
              <a:gd name="connsiteX35" fmla="*/ 3939540 w 3985753"/>
              <a:gd name="connsiteY35" fmla="*/ 2956560 h 3139440"/>
              <a:gd name="connsiteX36" fmla="*/ 3901440 w 3985753"/>
              <a:gd name="connsiteY36" fmla="*/ 3002280 h 3139440"/>
              <a:gd name="connsiteX37" fmla="*/ 3840480 w 3985753"/>
              <a:gd name="connsiteY37" fmla="*/ 3025140 h 3139440"/>
              <a:gd name="connsiteX38" fmla="*/ 3657600 w 3985753"/>
              <a:gd name="connsiteY38" fmla="*/ 3063240 h 3139440"/>
              <a:gd name="connsiteX39" fmla="*/ 3459480 w 3985753"/>
              <a:gd name="connsiteY39" fmla="*/ 3093720 h 3139440"/>
              <a:gd name="connsiteX40" fmla="*/ 3223260 w 3985753"/>
              <a:gd name="connsiteY40" fmla="*/ 3108960 h 3139440"/>
              <a:gd name="connsiteX41" fmla="*/ 2598420 w 3985753"/>
              <a:gd name="connsiteY41" fmla="*/ 3139440 h 3139440"/>
              <a:gd name="connsiteX42" fmla="*/ 2110740 w 3985753"/>
              <a:gd name="connsiteY42" fmla="*/ 3131820 h 3139440"/>
              <a:gd name="connsiteX43" fmla="*/ 1920240 w 3985753"/>
              <a:gd name="connsiteY43" fmla="*/ 3124200 h 3139440"/>
              <a:gd name="connsiteX44" fmla="*/ 1760220 w 3985753"/>
              <a:gd name="connsiteY44" fmla="*/ 3116580 h 3139440"/>
              <a:gd name="connsiteX45" fmla="*/ 1219200 w 3985753"/>
              <a:gd name="connsiteY45" fmla="*/ 3101340 h 3139440"/>
              <a:gd name="connsiteX46" fmla="*/ 746760 w 3985753"/>
              <a:gd name="connsiteY46" fmla="*/ 3025140 h 3139440"/>
              <a:gd name="connsiteX47" fmla="*/ 609600 w 3985753"/>
              <a:gd name="connsiteY47" fmla="*/ 2994660 h 3139440"/>
              <a:gd name="connsiteX48" fmla="*/ 358140 w 3985753"/>
              <a:gd name="connsiteY48" fmla="*/ 2926080 h 3139440"/>
              <a:gd name="connsiteX49" fmla="*/ 289560 w 3985753"/>
              <a:gd name="connsiteY49" fmla="*/ 2895600 h 3139440"/>
              <a:gd name="connsiteX50" fmla="*/ 152400 w 3985753"/>
              <a:gd name="connsiteY50" fmla="*/ 2788920 h 3139440"/>
              <a:gd name="connsiteX51" fmla="*/ 99060 w 3985753"/>
              <a:gd name="connsiteY51" fmla="*/ 2720340 h 3139440"/>
              <a:gd name="connsiteX52" fmla="*/ 60960 w 3985753"/>
              <a:gd name="connsiteY52" fmla="*/ 2628900 h 3139440"/>
              <a:gd name="connsiteX53" fmla="*/ 15240 w 3985753"/>
              <a:gd name="connsiteY53" fmla="*/ 2537460 h 3139440"/>
              <a:gd name="connsiteX54" fmla="*/ 0 w 3985753"/>
              <a:gd name="connsiteY54" fmla="*/ 2423160 h 3139440"/>
              <a:gd name="connsiteX55" fmla="*/ 15240 w 3985753"/>
              <a:gd name="connsiteY55" fmla="*/ 1958340 h 3139440"/>
              <a:gd name="connsiteX56" fmla="*/ 38100 w 3985753"/>
              <a:gd name="connsiteY56" fmla="*/ 1798320 h 3139440"/>
              <a:gd name="connsiteX57" fmla="*/ 76200 w 3985753"/>
              <a:gd name="connsiteY57" fmla="*/ 1661160 h 3139440"/>
              <a:gd name="connsiteX58" fmla="*/ 99060 w 3985753"/>
              <a:gd name="connsiteY58" fmla="*/ 1562100 h 3139440"/>
              <a:gd name="connsiteX59" fmla="*/ 137160 w 3985753"/>
              <a:gd name="connsiteY59" fmla="*/ 1424940 h 3139440"/>
              <a:gd name="connsiteX60" fmla="*/ 182880 w 3985753"/>
              <a:gd name="connsiteY60" fmla="*/ 1249680 h 3139440"/>
              <a:gd name="connsiteX61" fmla="*/ 266700 w 3985753"/>
              <a:gd name="connsiteY61" fmla="*/ 1036320 h 3139440"/>
              <a:gd name="connsiteX62" fmla="*/ 342900 w 3985753"/>
              <a:gd name="connsiteY62" fmla="*/ 906780 h 3139440"/>
              <a:gd name="connsiteX63" fmla="*/ 426720 w 3985753"/>
              <a:gd name="connsiteY63" fmla="*/ 739140 h 3139440"/>
              <a:gd name="connsiteX64" fmla="*/ 586740 w 3985753"/>
              <a:gd name="connsiteY64" fmla="*/ 541020 h 3139440"/>
              <a:gd name="connsiteX65" fmla="*/ 632460 w 3985753"/>
              <a:gd name="connsiteY65" fmla="*/ 510540 h 3139440"/>
              <a:gd name="connsiteX66" fmla="*/ 815340 w 3985753"/>
              <a:gd name="connsiteY66" fmla="*/ 441960 h 3139440"/>
              <a:gd name="connsiteX67" fmla="*/ 899160 w 3985753"/>
              <a:gd name="connsiteY67" fmla="*/ 419100 h 3139440"/>
              <a:gd name="connsiteX68" fmla="*/ 1135380 w 3985753"/>
              <a:gd name="connsiteY68" fmla="*/ 350520 h 3139440"/>
              <a:gd name="connsiteX69" fmla="*/ 1249680 w 3985753"/>
              <a:gd name="connsiteY69" fmla="*/ 304800 h 3139440"/>
              <a:gd name="connsiteX70" fmla="*/ 1371600 w 3985753"/>
              <a:gd name="connsiteY70" fmla="*/ 274320 h 3139440"/>
              <a:gd name="connsiteX71" fmla="*/ 1508760 w 3985753"/>
              <a:gd name="connsiteY71" fmla="*/ 236220 h 3139440"/>
              <a:gd name="connsiteX72" fmla="*/ 1821180 w 3985753"/>
              <a:gd name="connsiteY72" fmla="*/ 167640 h 3139440"/>
              <a:gd name="connsiteX73" fmla="*/ 2110740 w 3985753"/>
              <a:gd name="connsiteY73" fmla="*/ 106680 h 3139440"/>
              <a:gd name="connsiteX74" fmla="*/ 2506980 w 3985753"/>
              <a:gd name="connsiteY74" fmla="*/ 38100 h 3139440"/>
              <a:gd name="connsiteX75" fmla="*/ 2590800 w 3985753"/>
              <a:gd name="connsiteY75" fmla="*/ 30480 h 3139440"/>
              <a:gd name="connsiteX76" fmla="*/ 2689860 w 3985753"/>
              <a:gd name="connsiteY76" fmla="*/ 22860 h 3139440"/>
              <a:gd name="connsiteX77" fmla="*/ 2766060 w 3985753"/>
              <a:gd name="connsiteY77" fmla="*/ 15240 h 3139440"/>
              <a:gd name="connsiteX78" fmla="*/ 2926080 w 3985753"/>
              <a:gd name="connsiteY78" fmla="*/ 0 h 3139440"/>
              <a:gd name="connsiteX79" fmla="*/ 3025140 w 3985753"/>
              <a:gd name="connsiteY79" fmla="*/ 15240 h 3139440"/>
              <a:gd name="connsiteX80" fmla="*/ 3063240 w 3985753"/>
              <a:gd name="connsiteY80" fmla="*/ 38100 h 3139440"/>
              <a:gd name="connsiteX81" fmla="*/ 3169920 w 3985753"/>
              <a:gd name="connsiteY81" fmla="*/ 83820 h 3139440"/>
              <a:gd name="connsiteX82" fmla="*/ 3230880 w 3985753"/>
              <a:gd name="connsiteY82" fmla="*/ 137160 h 3139440"/>
              <a:gd name="connsiteX83" fmla="*/ 3261360 w 3985753"/>
              <a:gd name="connsiteY83" fmla="*/ 213360 h 3139440"/>
              <a:gd name="connsiteX84" fmla="*/ 3253740 w 3985753"/>
              <a:gd name="connsiteY84" fmla="*/ 434340 h 3139440"/>
              <a:gd name="connsiteX85" fmla="*/ 3208020 w 3985753"/>
              <a:gd name="connsiteY85" fmla="*/ 472440 h 313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985753" h="3139440">
                <a:moveTo>
                  <a:pt x="3208020" y="472440"/>
                </a:moveTo>
                <a:lnTo>
                  <a:pt x="3208020" y="472440"/>
                </a:lnTo>
                <a:cubicBezTo>
                  <a:pt x="3200400" y="508000"/>
                  <a:pt x="3197107" y="544771"/>
                  <a:pt x="3185160" y="579120"/>
                </a:cubicBezTo>
                <a:cubicBezTo>
                  <a:pt x="3177095" y="602307"/>
                  <a:pt x="3145169" y="654215"/>
                  <a:pt x="3124200" y="678180"/>
                </a:cubicBezTo>
                <a:cubicBezTo>
                  <a:pt x="3114738" y="688993"/>
                  <a:pt x="3102781" y="697508"/>
                  <a:pt x="3093720" y="708660"/>
                </a:cubicBezTo>
                <a:cubicBezTo>
                  <a:pt x="3069694" y="738230"/>
                  <a:pt x="3052081" y="773159"/>
                  <a:pt x="3025140" y="800100"/>
                </a:cubicBezTo>
                <a:cubicBezTo>
                  <a:pt x="2992052" y="833188"/>
                  <a:pt x="2989932" y="837148"/>
                  <a:pt x="2948940" y="868680"/>
                </a:cubicBezTo>
                <a:cubicBezTo>
                  <a:pt x="2931621" y="882002"/>
                  <a:pt x="2912662" y="893130"/>
                  <a:pt x="2895600" y="906780"/>
                </a:cubicBezTo>
                <a:cubicBezTo>
                  <a:pt x="2861824" y="933801"/>
                  <a:pt x="2823561" y="956824"/>
                  <a:pt x="2796540" y="990600"/>
                </a:cubicBezTo>
                <a:cubicBezTo>
                  <a:pt x="2755900" y="1041400"/>
                  <a:pt x="2778760" y="1018540"/>
                  <a:pt x="2727960" y="1059180"/>
                </a:cubicBezTo>
                <a:cubicBezTo>
                  <a:pt x="2722880" y="1071880"/>
                  <a:pt x="2720307" y="1085899"/>
                  <a:pt x="2712720" y="1097280"/>
                </a:cubicBezTo>
                <a:cubicBezTo>
                  <a:pt x="2659566" y="1177011"/>
                  <a:pt x="2699117" y="1062436"/>
                  <a:pt x="2651760" y="1188720"/>
                </a:cubicBezTo>
                <a:cubicBezTo>
                  <a:pt x="2644406" y="1208332"/>
                  <a:pt x="2642767" y="1229688"/>
                  <a:pt x="2636520" y="1249680"/>
                </a:cubicBezTo>
                <a:cubicBezTo>
                  <a:pt x="2630047" y="1270394"/>
                  <a:pt x="2621280" y="1290320"/>
                  <a:pt x="2613660" y="1310640"/>
                </a:cubicBezTo>
                <a:cubicBezTo>
                  <a:pt x="2617487" y="1375706"/>
                  <a:pt x="2610979" y="1537830"/>
                  <a:pt x="2644140" y="1630680"/>
                </a:cubicBezTo>
                <a:cubicBezTo>
                  <a:pt x="2656201" y="1664451"/>
                  <a:pt x="2689808" y="1714448"/>
                  <a:pt x="2712720" y="1737360"/>
                </a:cubicBezTo>
                <a:cubicBezTo>
                  <a:pt x="2720340" y="1744980"/>
                  <a:pt x="2728484" y="1752110"/>
                  <a:pt x="2735580" y="1760220"/>
                </a:cubicBezTo>
                <a:cubicBezTo>
                  <a:pt x="2746290" y="1772460"/>
                  <a:pt x="2754142" y="1787253"/>
                  <a:pt x="2766060" y="1798320"/>
                </a:cubicBezTo>
                <a:cubicBezTo>
                  <a:pt x="2785295" y="1816181"/>
                  <a:pt x="2855325" y="1871948"/>
                  <a:pt x="2887980" y="1889760"/>
                </a:cubicBezTo>
                <a:cubicBezTo>
                  <a:pt x="2899988" y="1896310"/>
                  <a:pt x="2913628" y="1899340"/>
                  <a:pt x="2926080" y="1905000"/>
                </a:cubicBezTo>
                <a:cubicBezTo>
                  <a:pt x="2941592" y="1912051"/>
                  <a:pt x="2955897" y="1921743"/>
                  <a:pt x="2971800" y="1927860"/>
                </a:cubicBezTo>
                <a:cubicBezTo>
                  <a:pt x="3014739" y="1944375"/>
                  <a:pt x="3056467" y="1947656"/>
                  <a:pt x="3101340" y="1958340"/>
                </a:cubicBezTo>
                <a:cubicBezTo>
                  <a:pt x="3186552" y="1978629"/>
                  <a:pt x="3177869" y="1983916"/>
                  <a:pt x="3261360" y="1996440"/>
                </a:cubicBezTo>
                <a:cubicBezTo>
                  <a:pt x="3286604" y="2000227"/>
                  <a:pt x="3312230" y="2000894"/>
                  <a:pt x="3337560" y="2004060"/>
                </a:cubicBezTo>
                <a:cubicBezTo>
                  <a:pt x="3352891" y="2005976"/>
                  <a:pt x="3367932" y="2009909"/>
                  <a:pt x="3383280" y="2011680"/>
                </a:cubicBezTo>
                <a:cubicBezTo>
                  <a:pt x="3433997" y="2017532"/>
                  <a:pt x="3535680" y="2026920"/>
                  <a:pt x="3535680" y="2026920"/>
                </a:cubicBezTo>
                <a:cubicBezTo>
                  <a:pt x="3698555" y="2061209"/>
                  <a:pt x="3633040" y="2043851"/>
                  <a:pt x="3733800" y="2072640"/>
                </a:cubicBezTo>
                <a:cubicBezTo>
                  <a:pt x="3743960" y="2082800"/>
                  <a:pt x="3753467" y="2093658"/>
                  <a:pt x="3764280" y="2103120"/>
                </a:cubicBezTo>
                <a:cubicBezTo>
                  <a:pt x="3805828" y="2139474"/>
                  <a:pt x="3786263" y="2111486"/>
                  <a:pt x="3825240" y="2156460"/>
                </a:cubicBezTo>
                <a:cubicBezTo>
                  <a:pt x="3848883" y="2183741"/>
                  <a:pt x="3893820" y="2240280"/>
                  <a:pt x="3893820" y="2240280"/>
                </a:cubicBezTo>
                <a:cubicBezTo>
                  <a:pt x="3913842" y="2293671"/>
                  <a:pt x="3918669" y="2301575"/>
                  <a:pt x="3931920" y="2354580"/>
                </a:cubicBezTo>
                <a:cubicBezTo>
                  <a:pt x="3945102" y="2407310"/>
                  <a:pt x="3929693" y="2377909"/>
                  <a:pt x="3954780" y="2415540"/>
                </a:cubicBezTo>
                <a:cubicBezTo>
                  <a:pt x="3957320" y="2428240"/>
                  <a:pt x="3960380" y="2440847"/>
                  <a:pt x="3962400" y="2453640"/>
                </a:cubicBezTo>
                <a:cubicBezTo>
                  <a:pt x="3968002" y="2489121"/>
                  <a:pt x="3977640" y="2560320"/>
                  <a:pt x="3977640" y="2560320"/>
                </a:cubicBezTo>
                <a:cubicBezTo>
                  <a:pt x="3983836" y="2690445"/>
                  <a:pt x="3995494" y="2802086"/>
                  <a:pt x="3970020" y="2933700"/>
                </a:cubicBezTo>
                <a:cubicBezTo>
                  <a:pt x="3967607" y="2946169"/>
                  <a:pt x="3948520" y="2947580"/>
                  <a:pt x="3939540" y="2956560"/>
                </a:cubicBezTo>
                <a:cubicBezTo>
                  <a:pt x="3925512" y="2970588"/>
                  <a:pt x="3917751" y="2990988"/>
                  <a:pt x="3901440" y="3002280"/>
                </a:cubicBezTo>
                <a:cubicBezTo>
                  <a:pt x="3883597" y="3014633"/>
                  <a:pt x="3860963" y="3017971"/>
                  <a:pt x="3840480" y="3025140"/>
                </a:cubicBezTo>
                <a:cubicBezTo>
                  <a:pt x="3704931" y="3072582"/>
                  <a:pt x="3795426" y="3046012"/>
                  <a:pt x="3657600" y="3063240"/>
                </a:cubicBezTo>
                <a:cubicBezTo>
                  <a:pt x="3560814" y="3075338"/>
                  <a:pt x="3561775" y="3084627"/>
                  <a:pt x="3459480" y="3093720"/>
                </a:cubicBezTo>
                <a:cubicBezTo>
                  <a:pt x="3380886" y="3100706"/>
                  <a:pt x="3223260" y="3108960"/>
                  <a:pt x="3223260" y="3108960"/>
                </a:cubicBezTo>
                <a:cubicBezTo>
                  <a:pt x="2964113" y="3145981"/>
                  <a:pt x="3063053" y="3135920"/>
                  <a:pt x="2598420" y="3139440"/>
                </a:cubicBezTo>
                <a:lnTo>
                  <a:pt x="2110740" y="3131820"/>
                </a:lnTo>
                <a:lnTo>
                  <a:pt x="1920240" y="3124200"/>
                </a:lnTo>
                <a:lnTo>
                  <a:pt x="1760220" y="3116580"/>
                </a:lnTo>
                <a:lnTo>
                  <a:pt x="1219200" y="3101340"/>
                </a:lnTo>
                <a:cubicBezTo>
                  <a:pt x="1061326" y="3078787"/>
                  <a:pt x="903049" y="3057317"/>
                  <a:pt x="746760" y="3025140"/>
                </a:cubicBezTo>
                <a:cubicBezTo>
                  <a:pt x="700887" y="3015696"/>
                  <a:pt x="654984" y="3006228"/>
                  <a:pt x="609600" y="2994660"/>
                </a:cubicBezTo>
                <a:cubicBezTo>
                  <a:pt x="525411" y="2973200"/>
                  <a:pt x="437533" y="2961366"/>
                  <a:pt x="358140" y="2926080"/>
                </a:cubicBezTo>
                <a:cubicBezTo>
                  <a:pt x="335280" y="2915920"/>
                  <a:pt x="310375" y="2909476"/>
                  <a:pt x="289560" y="2895600"/>
                </a:cubicBezTo>
                <a:cubicBezTo>
                  <a:pt x="241367" y="2863471"/>
                  <a:pt x="187960" y="2834640"/>
                  <a:pt x="152400" y="2788920"/>
                </a:cubicBezTo>
                <a:cubicBezTo>
                  <a:pt x="134620" y="2766060"/>
                  <a:pt x="113428" y="2745485"/>
                  <a:pt x="99060" y="2720340"/>
                </a:cubicBezTo>
                <a:cubicBezTo>
                  <a:pt x="82677" y="2691671"/>
                  <a:pt x="74718" y="2658917"/>
                  <a:pt x="60960" y="2628900"/>
                </a:cubicBezTo>
                <a:cubicBezTo>
                  <a:pt x="46761" y="2597921"/>
                  <a:pt x="30480" y="2567940"/>
                  <a:pt x="15240" y="2537460"/>
                </a:cubicBezTo>
                <a:cubicBezTo>
                  <a:pt x="13475" y="2525102"/>
                  <a:pt x="-130" y="2432101"/>
                  <a:pt x="0" y="2423160"/>
                </a:cubicBezTo>
                <a:cubicBezTo>
                  <a:pt x="2246" y="2268153"/>
                  <a:pt x="8506" y="2113217"/>
                  <a:pt x="15240" y="1958340"/>
                </a:cubicBezTo>
                <a:cubicBezTo>
                  <a:pt x="16247" y="1935169"/>
                  <a:pt x="37294" y="1801888"/>
                  <a:pt x="38100" y="1798320"/>
                </a:cubicBezTo>
                <a:cubicBezTo>
                  <a:pt x="48552" y="1752034"/>
                  <a:pt x="64343" y="1707106"/>
                  <a:pt x="76200" y="1661160"/>
                </a:cubicBezTo>
                <a:cubicBezTo>
                  <a:pt x="84668" y="1628347"/>
                  <a:pt x="90592" y="1594913"/>
                  <a:pt x="99060" y="1562100"/>
                </a:cubicBezTo>
                <a:cubicBezTo>
                  <a:pt x="110917" y="1516154"/>
                  <a:pt x="125651" y="1470974"/>
                  <a:pt x="137160" y="1424940"/>
                </a:cubicBezTo>
                <a:cubicBezTo>
                  <a:pt x="164905" y="1313962"/>
                  <a:pt x="137141" y="1374700"/>
                  <a:pt x="182880" y="1249680"/>
                </a:cubicBezTo>
                <a:cubicBezTo>
                  <a:pt x="209134" y="1177920"/>
                  <a:pt x="227958" y="1102182"/>
                  <a:pt x="266700" y="1036320"/>
                </a:cubicBezTo>
                <a:cubicBezTo>
                  <a:pt x="292100" y="993140"/>
                  <a:pt x="319149" y="950889"/>
                  <a:pt x="342900" y="906780"/>
                </a:cubicBezTo>
                <a:cubicBezTo>
                  <a:pt x="372520" y="851772"/>
                  <a:pt x="395240" y="793105"/>
                  <a:pt x="426720" y="739140"/>
                </a:cubicBezTo>
                <a:cubicBezTo>
                  <a:pt x="476011" y="654641"/>
                  <a:pt x="496991" y="600853"/>
                  <a:pt x="586740" y="541020"/>
                </a:cubicBezTo>
                <a:cubicBezTo>
                  <a:pt x="601980" y="530860"/>
                  <a:pt x="616077" y="518731"/>
                  <a:pt x="632460" y="510540"/>
                </a:cubicBezTo>
                <a:cubicBezTo>
                  <a:pt x="683287" y="485127"/>
                  <a:pt x="760948" y="458514"/>
                  <a:pt x="815340" y="441960"/>
                </a:cubicBezTo>
                <a:cubicBezTo>
                  <a:pt x="843046" y="433528"/>
                  <a:pt x="871314" y="427056"/>
                  <a:pt x="899160" y="419100"/>
                </a:cubicBezTo>
                <a:cubicBezTo>
                  <a:pt x="977997" y="396575"/>
                  <a:pt x="1059253" y="380971"/>
                  <a:pt x="1135380" y="350520"/>
                </a:cubicBezTo>
                <a:cubicBezTo>
                  <a:pt x="1173480" y="335280"/>
                  <a:pt x="1210627" y="317398"/>
                  <a:pt x="1249680" y="304800"/>
                </a:cubicBezTo>
                <a:cubicBezTo>
                  <a:pt x="1289548" y="291939"/>
                  <a:pt x="1331104" y="285040"/>
                  <a:pt x="1371600" y="274320"/>
                </a:cubicBezTo>
                <a:cubicBezTo>
                  <a:pt x="1417471" y="262178"/>
                  <a:pt x="1462591" y="247175"/>
                  <a:pt x="1508760" y="236220"/>
                </a:cubicBezTo>
                <a:cubicBezTo>
                  <a:pt x="1612499" y="211604"/>
                  <a:pt x="1718071" y="194774"/>
                  <a:pt x="1821180" y="167640"/>
                </a:cubicBezTo>
                <a:cubicBezTo>
                  <a:pt x="2071510" y="101764"/>
                  <a:pt x="1859587" y="152344"/>
                  <a:pt x="2110740" y="106680"/>
                </a:cubicBezTo>
                <a:cubicBezTo>
                  <a:pt x="2262246" y="79134"/>
                  <a:pt x="2351709" y="52216"/>
                  <a:pt x="2506980" y="38100"/>
                </a:cubicBezTo>
                <a:lnTo>
                  <a:pt x="2590800" y="30480"/>
                </a:lnTo>
                <a:lnTo>
                  <a:pt x="2689860" y="22860"/>
                </a:lnTo>
                <a:cubicBezTo>
                  <a:pt x="2715291" y="20649"/>
                  <a:pt x="2740638" y="17551"/>
                  <a:pt x="2766060" y="15240"/>
                </a:cubicBezTo>
                <a:cubicBezTo>
                  <a:pt x="2923307" y="945"/>
                  <a:pt x="2794851" y="14581"/>
                  <a:pt x="2926080" y="0"/>
                </a:cubicBezTo>
                <a:cubicBezTo>
                  <a:pt x="2959100" y="5080"/>
                  <a:pt x="2992950" y="6298"/>
                  <a:pt x="3025140" y="15240"/>
                </a:cubicBezTo>
                <a:cubicBezTo>
                  <a:pt x="3039410" y="19204"/>
                  <a:pt x="3050238" y="31008"/>
                  <a:pt x="3063240" y="38100"/>
                </a:cubicBezTo>
                <a:cubicBezTo>
                  <a:pt x="3111002" y="64152"/>
                  <a:pt x="3115127" y="63273"/>
                  <a:pt x="3169920" y="83820"/>
                </a:cubicBezTo>
                <a:cubicBezTo>
                  <a:pt x="3179394" y="91399"/>
                  <a:pt x="3221063" y="122434"/>
                  <a:pt x="3230880" y="137160"/>
                </a:cubicBezTo>
                <a:cubicBezTo>
                  <a:pt x="3252915" y="170212"/>
                  <a:pt x="3252993" y="179893"/>
                  <a:pt x="3261360" y="213360"/>
                </a:cubicBezTo>
                <a:cubicBezTo>
                  <a:pt x="3258820" y="287020"/>
                  <a:pt x="3260034" y="360905"/>
                  <a:pt x="3253740" y="434340"/>
                </a:cubicBezTo>
                <a:cubicBezTo>
                  <a:pt x="3251978" y="454901"/>
                  <a:pt x="3215640" y="466090"/>
                  <a:pt x="3208020" y="472440"/>
                </a:cubicBezTo>
                <a:close/>
              </a:path>
            </a:pathLst>
          </a:custGeom>
          <a:solidFill>
            <a:srgbClr val="8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Freeform: Shape 12">
            <a:extLst>
              <a:ext uri="{FF2B5EF4-FFF2-40B4-BE49-F238E27FC236}">
                <a16:creationId xmlns:a16="http://schemas.microsoft.com/office/drawing/2014/main" id="{4568250D-9479-7127-F512-C7F19E4AC205}"/>
              </a:ext>
            </a:extLst>
          </p:cNvPr>
          <p:cNvSpPr/>
          <p:nvPr/>
        </p:nvSpPr>
        <p:spPr>
          <a:xfrm>
            <a:off x="5535861" y="2626772"/>
            <a:ext cx="931614" cy="889858"/>
          </a:xfrm>
          <a:custGeom>
            <a:avLst/>
            <a:gdLst>
              <a:gd name="connsiteX0" fmla="*/ 523944 w 931614"/>
              <a:gd name="connsiteY0" fmla="*/ 223 h 889858"/>
              <a:gd name="connsiteX1" fmla="*/ 523944 w 931614"/>
              <a:gd name="connsiteY1" fmla="*/ 223 h 889858"/>
              <a:gd name="connsiteX2" fmla="*/ 457269 w 931614"/>
              <a:gd name="connsiteY2" fmla="*/ 13558 h 889858"/>
              <a:gd name="connsiteX3" fmla="*/ 283914 w 931614"/>
              <a:gd name="connsiteY3" fmla="*/ 84043 h 889858"/>
              <a:gd name="connsiteX4" fmla="*/ 245814 w 931614"/>
              <a:gd name="connsiteY4" fmla="*/ 103093 h 889858"/>
              <a:gd name="connsiteX5" fmla="*/ 213429 w 931614"/>
              <a:gd name="connsiteY5" fmla="*/ 125953 h 889858"/>
              <a:gd name="connsiteX6" fmla="*/ 160089 w 931614"/>
              <a:gd name="connsiteY6" fmla="*/ 156433 h 889858"/>
              <a:gd name="connsiteX7" fmla="*/ 81984 w 931614"/>
              <a:gd name="connsiteY7" fmla="*/ 223108 h 889858"/>
              <a:gd name="connsiteX8" fmla="*/ 61029 w 931614"/>
              <a:gd name="connsiteY8" fmla="*/ 247873 h 889858"/>
              <a:gd name="connsiteX9" fmla="*/ 43884 w 931614"/>
              <a:gd name="connsiteY9" fmla="*/ 285973 h 889858"/>
              <a:gd name="connsiteX10" fmla="*/ 9594 w 931614"/>
              <a:gd name="connsiteY10" fmla="*/ 405988 h 889858"/>
              <a:gd name="connsiteX11" fmla="*/ 5784 w 931614"/>
              <a:gd name="connsiteY11" fmla="*/ 442183 h 889858"/>
              <a:gd name="connsiteX12" fmla="*/ 3879 w 931614"/>
              <a:gd name="connsiteY12" fmla="*/ 480283 h 889858"/>
              <a:gd name="connsiteX13" fmla="*/ 69 w 931614"/>
              <a:gd name="connsiteY13" fmla="*/ 524098 h 889858"/>
              <a:gd name="connsiteX14" fmla="*/ 9594 w 931614"/>
              <a:gd name="connsiteY14" fmla="*/ 621253 h 889858"/>
              <a:gd name="connsiteX15" fmla="*/ 19119 w 931614"/>
              <a:gd name="connsiteY15" fmla="*/ 653638 h 889858"/>
              <a:gd name="connsiteX16" fmla="*/ 36264 w 931614"/>
              <a:gd name="connsiteY16" fmla="*/ 708883 h 889858"/>
              <a:gd name="connsiteX17" fmla="*/ 81984 w 931614"/>
              <a:gd name="connsiteY17" fmla="*/ 785083 h 889858"/>
              <a:gd name="connsiteX18" fmla="*/ 102939 w 931614"/>
              <a:gd name="connsiteY18" fmla="*/ 809848 h 889858"/>
              <a:gd name="connsiteX19" fmla="*/ 133419 w 931614"/>
              <a:gd name="connsiteY19" fmla="*/ 840328 h 889858"/>
              <a:gd name="connsiteX20" fmla="*/ 184854 w 931614"/>
              <a:gd name="connsiteY20" fmla="*/ 868903 h 889858"/>
              <a:gd name="connsiteX21" fmla="*/ 253434 w 931614"/>
              <a:gd name="connsiteY21" fmla="*/ 882238 h 889858"/>
              <a:gd name="connsiteX22" fmla="*/ 316299 w 931614"/>
              <a:gd name="connsiteY22" fmla="*/ 887953 h 889858"/>
              <a:gd name="connsiteX23" fmla="*/ 474414 w 931614"/>
              <a:gd name="connsiteY23" fmla="*/ 889858 h 889858"/>
              <a:gd name="connsiteX24" fmla="*/ 611574 w 931614"/>
              <a:gd name="connsiteY24" fmla="*/ 884143 h 889858"/>
              <a:gd name="connsiteX25" fmla="*/ 653484 w 931614"/>
              <a:gd name="connsiteY25" fmla="*/ 874618 h 889858"/>
              <a:gd name="connsiteX26" fmla="*/ 691584 w 931614"/>
              <a:gd name="connsiteY26" fmla="*/ 866998 h 889858"/>
              <a:gd name="connsiteX27" fmla="*/ 750639 w 931614"/>
              <a:gd name="connsiteY27" fmla="*/ 842233 h 889858"/>
              <a:gd name="connsiteX28" fmla="*/ 802074 w 931614"/>
              <a:gd name="connsiteY28" fmla="*/ 794608 h 889858"/>
              <a:gd name="connsiteX29" fmla="*/ 828744 w 931614"/>
              <a:gd name="connsiteY29" fmla="*/ 777463 h 889858"/>
              <a:gd name="connsiteX30" fmla="*/ 891609 w 931614"/>
              <a:gd name="connsiteY30" fmla="*/ 699358 h 889858"/>
              <a:gd name="connsiteX31" fmla="*/ 899229 w 931614"/>
              <a:gd name="connsiteY31" fmla="*/ 670783 h 889858"/>
              <a:gd name="connsiteX32" fmla="*/ 910659 w 931614"/>
              <a:gd name="connsiteY32" fmla="*/ 636493 h 889858"/>
              <a:gd name="connsiteX33" fmla="*/ 916374 w 931614"/>
              <a:gd name="connsiteY33" fmla="*/ 600298 h 889858"/>
              <a:gd name="connsiteX34" fmla="*/ 923994 w 931614"/>
              <a:gd name="connsiteY34" fmla="*/ 558388 h 889858"/>
              <a:gd name="connsiteX35" fmla="*/ 927804 w 931614"/>
              <a:gd name="connsiteY35" fmla="*/ 510763 h 889858"/>
              <a:gd name="connsiteX36" fmla="*/ 931614 w 931614"/>
              <a:gd name="connsiteY36" fmla="*/ 468853 h 889858"/>
              <a:gd name="connsiteX37" fmla="*/ 927804 w 931614"/>
              <a:gd name="connsiteY37" fmla="*/ 346933 h 889858"/>
              <a:gd name="connsiteX38" fmla="*/ 908754 w 931614"/>
              <a:gd name="connsiteY38" fmla="*/ 261208 h 889858"/>
              <a:gd name="connsiteX39" fmla="*/ 891609 w 931614"/>
              <a:gd name="connsiteY39" fmla="*/ 219298 h 889858"/>
              <a:gd name="connsiteX40" fmla="*/ 853509 w 931614"/>
              <a:gd name="connsiteY40" fmla="*/ 162148 h 889858"/>
              <a:gd name="connsiteX41" fmla="*/ 834459 w 931614"/>
              <a:gd name="connsiteY41" fmla="*/ 143098 h 889858"/>
              <a:gd name="connsiteX42" fmla="*/ 824934 w 931614"/>
              <a:gd name="connsiteY42" fmla="*/ 135478 h 889858"/>
              <a:gd name="connsiteX43" fmla="*/ 815409 w 931614"/>
              <a:gd name="connsiteY43" fmla="*/ 125953 h 889858"/>
              <a:gd name="connsiteX44" fmla="*/ 779214 w 931614"/>
              <a:gd name="connsiteY44" fmla="*/ 99283 h 889858"/>
              <a:gd name="connsiteX45" fmla="*/ 723969 w 931614"/>
              <a:gd name="connsiteY45" fmla="*/ 53563 h 889858"/>
              <a:gd name="connsiteX46" fmla="*/ 695394 w 931614"/>
              <a:gd name="connsiteY46" fmla="*/ 40228 h 889858"/>
              <a:gd name="connsiteX47" fmla="*/ 680154 w 931614"/>
              <a:gd name="connsiteY47" fmla="*/ 32608 h 889858"/>
              <a:gd name="connsiteX48" fmla="*/ 649674 w 931614"/>
              <a:gd name="connsiteY48" fmla="*/ 19273 h 889858"/>
              <a:gd name="connsiteX49" fmla="*/ 632529 w 931614"/>
              <a:gd name="connsiteY49" fmla="*/ 15463 h 889858"/>
              <a:gd name="connsiteX50" fmla="*/ 621099 w 931614"/>
              <a:gd name="connsiteY50" fmla="*/ 11653 h 889858"/>
              <a:gd name="connsiteX51" fmla="*/ 605859 w 931614"/>
              <a:gd name="connsiteY51" fmla="*/ 9748 h 889858"/>
              <a:gd name="connsiteX52" fmla="*/ 598239 w 931614"/>
              <a:gd name="connsiteY52" fmla="*/ 7843 h 889858"/>
              <a:gd name="connsiteX53" fmla="*/ 586809 w 931614"/>
              <a:gd name="connsiteY53" fmla="*/ 5938 h 889858"/>
              <a:gd name="connsiteX54" fmla="*/ 562044 w 931614"/>
              <a:gd name="connsiteY54" fmla="*/ 223 h 889858"/>
              <a:gd name="connsiteX55" fmla="*/ 523944 w 931614"/>
              <a:gd name="connsiteY55" fmla="*/ 223 h 889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931614" h="889858">
                <a:moveTo>
                  <a:pt x="523944" y="223"/>
                </a:moveTo>
                <a:lnTo>
                  <a:pt x="523944" y="223"/>
                </a:lnTo>
                <a:cubicBezTo>
                  <a:pt x="501719" y="4668"/>
                  <a:pt x="478992" y="7093"/>
                  <a:pt x="457269" y="13558"/>
                </a:cubicBezTo>
                <a:cubicBezTo>
                  <a:pt x="397237" y="31425"/>
                  <a:pt x="340443" y="57602"/>
                  <a:pt x="283914" y="84043"/>
                </a:cubicBezTo>
                <a:cubicBezTo>
                  <a:pt x="271052" y="90059"/>
                  <a:pt x="258019" y="95836"/>
                  <a:pt x="245814" y="103093"/>
                </a:cubicBezTo>
                <a:cubicBezTo>
                  <a:pt x="234457" y="109846"/>
                  <a:pt x="224648" y="118972"/>
                  <a:pt x="213429" y="125953"/>
                </a:cubicBezTo>
                <a:cubicBezTo>
                  <a:pt x="196042" y="136772"/>
                  <a:pt x="177128" y="145074"/>
                  <a:pt x="160089" y="156433"/>
                </a:cubicBezTo>
                <a:cubicBezTo>
                  <a:pt x="127489" y="178166"/>
                  <a:pt x="107434" y="195700"/>
                  <a:pt x="81984" y="223108"/>
                </a:cubicBezTo>
                <a:cubicBezTo>
                  <a:pt x="74626" y="231032"/>
                  <a:pt x="66634" y="238625"/>
                  <a:pt x="61029" y="247873"/>
                </a:cubicBezTo>
                <a:cubicBezTo>
                  <a:pt x="53811" y="259783"/>
                  <a:pt x="49109" y="273064"/>
                  <a:pt x="43884" y="285973"/>
                </a:cubicBezTo>
                <a:cubicBezTo>
                  <a:pt x="28331" y="324399"/>
                  <a:pt x="15472" y="364845"/>
                  <a:pt x="9594" y="405988"/>
                </a:cubicBezTo>
                <a:cubicBezTo>
                  <a:pt x="7878" y="417998"/>
                  <a:pt x="7054" y="430118"/>
                  <a:pt x="5784" y="442183"/>
                </a:cubicBezTo>
                <a:cubicBezTo>
                  <a:pt x="5149" y="454883"/>
                  <a:pt x="4764" y="467598"/>
                  <a:pt x="3879" y="480283"/>
                </a:cubicBezTo>
                <a:cubicBezTo>
                  <a:pt x="2859" y="494908"/>
                  <a:pt x="-525" y="509450"/>
                  <a:pt x="69" y="524098"/>
                </a:cubicBezTo>
                <a:cubicBezTo>
                  <a:pt x="1387" y="556612"/>
                  <a:pt x="4860" y="589059"/>
                  <a:pt x="9594" y="621253"/>
                </a:cubicBezTo>
                <a:cubicBezTo>
                  <a:pt x="11231" y="632385"/>
                  <a:pt x="16073" y="642806"/>
                  <a:pt x="19119" y="653638"/>
                </a:cubicBezTo>
                <a:cubicBezTo>
                  <a:pt x="27212" y="682413"/>
                  <a:pt x="25300" y="681472"/>
                  <a:pt x="36264" y="708883"/>
                </a:cubicBezTo>
                <a:cubicBezTo>
                  <a:pt x="46978" y="735669"/>
                  <a:pt x="64311" y="764197"/>
                  <a:pt x="81984" y="785083"/>
                </a:cubicBezTo>
                <a:cubicBezTo>
                  <a:pt x="88969" y="793338"/>
                  <a:pt x="95570" y="801934"/>
                  <a:pt x="102939" y="809848"/>
                </a:cubicBezTo>
                <a:cubicBezTo>
                  <a:pt x="112730" y="820364"/>
                  <a:pt x="122536" y="830946"/>
                  <a:pt x="133419" y="840328"/>
                </a:cubicBezTo>
                <a:cubicBezTo>
                  <a:pt x="148919" y="853690"/>
                  <a:pt x="165541" y="862465"/>
                  <a:pt x="184854" y="868903"/>
                </a:cubicBezTo>
                <a:cubicBezTo>
                  <a:pt x="215300" y="879052"/>
                  <a:pt x="222826" y="878837"/>
                  <a:pt x="253434" y="882238"/>
                </a:cubicBezTo>
                <a:cubicBezTo>
                  <a:pt x="265949" y="883629"/>
                  <a:pt x="301437" y="887647"/>
                  <a:pt x="316299" y="887953"/>
                </a:cubicBezTo>
                <a:lnTo>
                  <a:pt x="474414" y="889858"/>
                </a:lnTo>
                <a:cubicBezTo>
                  <a:pt x="520134" y="887953"/>
                  <a:pt x="565979" y="888023"/>
                  <a:pt x="611574" y="884143"/>
                </a:cubicBezTo>
                <a:cubicBezTo>
                  <a:pt x="625849" y="882928"/>
                  <a:pt x="639476" y="877620"/>
                  <a:pt x="653484" y="874618"/>
                </a:cubicBezTo>
                <a:cubicBezTo>
                  <a:pt x="666148" y="871904"/>
                  <a:pt x="679119" y="870514"/>
                  <a:pt x="691584" y="866998"/>
                </a:cubicBezTo>
                <a:cubicBezTo>
                  <a:pt x="718262" y="859474"/>
                  <a:pt x="727882" y="853612"/>
                  <a:pt x="750639" y="842233"/>
                </a:cubicBezTo>
                <a:cubicBezTo>
                  <a:pt x="770042" y="817979"/>
                  <a:pt x="769778" y="815370"/>
                  <a:pt x="802074" y="794608"/>
                </a:cubicBezTo>
                <a:cubicBezTo>
                  <a:pt x="810964" y="788893"/>
                  <a:pt x="820551" y="784139"/>
                  <a:pt x="828744" y="777463"/>
                </a:cubicBezTo>
                <a:cubicBezTo>
                  <a:pt x="854970" y="756094"/>
                  <a:pt x="873101" y="727120"/>
                  <a:pt x="891609" y="699358"/>
                </a:cubicBezTo>
                <a:cubicBezTo>
                  <a:pt x="894149" y="689833"/>
                  <a:pt x="896370" y="680217"/>
                  <a:pt x="899229" y="670783"/>
                </a:cubicBezTo>
                <a:cubicBezTo>
                  <a:pt x="902723" y="659253"/>
                  <a:pt x="907811" y="648200"/>
                  <a:pt x="910659" y="636493"/>
                </a:cubicBezTo>
                <a:cubicBezTo>
                  <a:pt x="913546" y="624625"/>
                  <a:pt x="914318" y="612338"/>
                  <a:pt x="916374" y="600298"/>
                </a:cubicBezTo>
                <a:cubicBezTo>
                  <a:pt x="918764" y="586301"/>
                  <a:pt x="921454" y="572358"/>
                  <a:pt x="923994" y="558388"/>
                </a:cubicBezTo>
                <a:cubicBezTo>
                  <a:pt x="925264" y="542513"/>
                  <a:pt x="926454" y="526631"/>
                  <a:pt x="927804" y="510763"/>
                </a:cubicBezTo>
                <a:cubicBezTo>
                  <a:pt x="928994" y="496786"/>
                  <a:pt x="931614" y="482881"/>
                  <a:pt x="931614" y="468853"/>
                </a:cubicBezTo>
                <a:cubicBezTo>
                  <a:pt x="931614" y="428193"/>
                  <a:pt x="929834" y="387542"/>
                  <a:pt x="927804" y="346933"/>
                </a:cubicBezTo>
                <a:cubicBezTo>
                  <a:pt x="926496" y="320772"/>
                  <a:pt x="917628" y="282901"/>
                  <a:pt x="908754" y="261208"/>
                </a:cubicBezTo>
                <a:cubicBezTo>
                  <a:pt x="903039" y="247238"/>
                  <a:pt x="898478" y="232738"/>
                  <a:pt x="891609" y="219298"/>
                </a:cubicBezTo>
                <a:cubicBezTo>
                  <a:pt x="879996" y="196577"/>
                  <a:pt x="869868" y="179530"/>
                  <a:pt x="853509" y="162148"/>
                </a:cubicBezTo>
                <a:cubicBezTo>
                  <a:pt x="847354" y="155609"/>
                  <a:pt x="841024" y="149225"/>
                  <a:pt x="834459" y="143098"/>
                </a:cubicBezTo>
                <a:cubicBezTo>
                  <a:pt x="831487" y="140324"/>
                  <a:pt x="827956" y="138198"/>
                  <a:pt x="824934" y="135478"/>
                </a:cubicBezTo>
                <a:cubicBezTo>
                  <a:pt x="821597" y="132474"/>
                  <a:pt x="818929" y="128740"/>
                  <a:pt x="815409" y="125953"/>
                </a:cubicBezTo>
                <a:cubicBezTo>
                  <a:pt x="803659" y="116651"/>
                  <a:pt x="789811" y="109880"/>
                  <a:pt x="779214" y="99283"/>
                </a:cubicBezTo>
                <a:cubicBezTo>
                  <a:pt x="762188" y="82257"/>
                  <a:pt x="746252" y="64704"/>
                  <a:pt x="723969" y="53563"/>
                </a:cubicBezTo>
                <a:cubicBezTo>
                  <a:pt x="679498" y="31328"/>
                  <a:pt x="735156" y="58783"/>
                  <a:pt x="695394" y="40228"/>
                </a:cubicBezTo>
                <a:cubicBezTo>
                  <a:pt x="690247" y="37826"/>
                  <a:pt x="685317" y="34974"/>
                  <a:pt x="680154" y="32608"/>
                </a:cubicBezTo>
                <a:cubicBezTo>
                  <a:pt x="670073" y="27987"/>
                  <a:pt x="660500" y="21679"/>
                  <a:pt x="649674" y="19273"/>
                </a:cubicBezTo>
                <a:cubicBezTo>
                  <a:pt x="643959" y="18003"/>
                  <a:pt x="638186" y="16971"/>
                  <a:pt x="632529" y="15463"/>
                </a:cubicBezTo>
                <a:cubicBezTo>
                  <a:pt x="628649" y="14428"/>
                  <a:pt x="625026" y="12494"/>
                  <a:pt x="621099" y="11653"/>
                </a:cubicBezTo>
                <a:cubicBezTo>
                  <a:pt x="616093" y="10580"/>
                  <a:pt x="610909" y="10590"/>
                  <a:pt x="605859" y="9748"/>
                </a:cubicBezTo>
                <a:cubicBezTo>
                  <a:pt x="603276" y="9318"/>
                  <a:pt x="600806" y="8356"/>
                  <a:pt x="598239" y="7843"/>
                </a:cubicBezTo>
                <a:cubicBezTo>
                  <a:pt x="594451" y="7085"/>
                  <a:pt x="590586" y="6747"/>
                  <a:pt x="586809" y="5938"/>
                </a:cubicBezTo>
                <a:cubicBezTo>
                  <a:pt x="586371" y="5844"/>
                  <a:pt x="565609" y="372"/>
                  <a:pt x="562044" y="223"/>
                </a:cubicBezTo>
                <a:cubicBezTo>
                  <a:pt x="549989" y="-279"/>
                  <a:pt x="530294" y="223"/>
                  <a:pt x="523944" y="223"/>
                </a:cubicBezTo>
                <a:close/>
              </a:path>
            </a:pathLst>
          </a:custGeom>
          <a:solidFill>
            <a:srgbClr val="0F6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49</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93828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186883"/>
            <a:ext cx="1181344" cy="4243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362671"/>
            <a:ext cx="419819" cy="62246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362671"/>
            <a:ext cx="281385" cy="5547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3690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1580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1771639" cy="369332"/>
          </a:xfrm>
          <a:prstGeom prst="rect">
            <a:avLst/>
          </a:prstGeom>
          <a:noFill/>
        </p:spPr>
        <p:txBody>
          <a:bodyPr wrap="none" rtlCol="0">
            <a:spAutoFit/>
          </a:bodyPr>
          <a:lstStyle/>
          <a:p>
            <a:r>
              <a:rPr lang="en-US" sz="1800" dirty="0">
                <a:solidFill>
                  <a:schemeClr val="bg1"/>
                </a:solidFill>
                <a:latin typeface="Montserrat SemiBold" pitchFamily="2" charset="0"/>
              </a:rPr>
              <a:t>Cut Property:</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01ABDCD8-35EE-0B69-570D-13E73A190995}"/>
              </a:ext>
            </a:extLst>
          </p:cNvPr>
          <p:cNvSpPr txBox="1"/>
          <p:nvPr/>
        </p:nvSpPr>
        <p:spPr>
          <a:xfrm>
            <a:off x="2613248"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Partition F alone</a:t>
            </a:r>
          </a:p>
        </p:txBody>
      </p:sp>
    </p:spTree>
    <p:extLst>
      <p:ext uri="{BB962C8B-B14F-4D97-AF65-F5344CB8AC3E}">
        <p14:creationId xmlns:p14="http://schemas.microsoft.com/office/powerpoint/2010/main" val="1890957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3A728B-C911-FC40-DCBA-F9B210E931FC}"/>
              </a:ext>
            </a:extLst>
          </p:cNvPr>
          <p:cNvSpPr>
            <a:spLocks noGrp="1"/>
          </p:cNvSpPr>
          <p:nvPr>
            <p:ph type="sldNum" idx="12"/>
          </p:nvPr>
        </p:nvSpPr>
        <p:spPr/>
        <p:txBody>
          <a:bodyPr>
            <a:normAutofit fontScale="92500" lnSpcReduction="10000"/>
          </a:bodyPr>
          <a:lstStyle/>
          <a:p>
            <a:pPr marL="0" lvl="0" indent="0" algn="ctr" rtl="0">
              <a:spcBef>
                <a:spcPts val="0"/>
              </a:spcBef>
              <a:spcAft>
                <a:spcPts val="0"/>
              </a:spcAft>
              <a:buNone/>
            </a:pPr>
            <a:fld id="{00000000-1234-1234-1234-123412341234}" type="slidenum">
              <a:rPr lang="en" smtClean="0"/>
              <a:t>5</a:t>
            </a:fld>
            <a:endParaRPr lang="en"/>
          </a:p>
        </p:txBody>
      </p:sp>
      <p:sp>
        <p:nvSpPr>
          <p:cNvPr id="8" name="Title 7">
            <a:extLst>
              <a:ext uri="{FF2B5EF4-FFF2-40B4-BE49-F238E27FC236}">
                <a16:creationId xmlns:a16="http://schemas.microsoft.com/office/drawing/2014/main" id="{7C28AF71-785A-16DF-B729-4A1048588926}"/>
              </a:ext>
            </a:extLst>
          </p:cNvPr>
          <p:cNvSpPr>
            <a:spLocks noGrp="1"/>
          </p:cNvSpPr>
          <p:nvPr>
            <p:ph type="title"/>
          </p:nvPr>
        </p:nvSpPr>
        <p:spPr/>
        <p:txBody>
          <a:bodyPr/>
          <a:lstStyle/>
          <a:p>
            <a:r>
              <a:rPr lang="en-US" sz="3200" dirty="0"/>
              <a:t>Quick Find (Disjoint Sets)</a:t>
            </a:r>
            <a:endParaRPr lang="en-SG" sz="3200" dirty="0"/>
          </a:p>
        </p:txBody>
      </p:sp>
      <p:sp>
        <p:nvSpPr>
          <p:cNvPr id="9" name="Google Shape;337;p36">
            <a:extLst>
              <a:ext uri="{FF2B5EF4-FFF2-40B4-BE49-F238E27FC236}">
                <a16:creationId xmlns:a16="http://schemas.microsoft.com/office/drawing/2014/main" id="{526FDEB3-6F4B-61B0-2E6F-A96D55B634F6}"/>
              </a:ext>
            </a:extLst>
          </p:cNvPr>
          <p:cNvSpPr txBox="1">
            <a:spLocks/>
          </p:cNvSpPr>
          <p:nvPr/>
        </p:nvSpPr>
        <p:spPr>
          <a:xfrm>
            <a:off x="714000" y="1217859"/>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Goal: </a:t>
            </a:r>
            <a:r>
              <a:rPr lang="en-US" sz="2000" dirty="0" err="1">
                <a:solidFill>
                  <a:schemeClr val="lt1"/>
                </a:solidFill>
                <a:latin typeface="Montserrat SemiBold" pitchFamily="2" charset="0"/>
                <a:ea typeface="Roboto" panose="02000000000000000000" pitchFamily="2" charset="0"/>
              </a:rPr>
              <a:t>Optimise</a:t>
            </a:r>
            <a:r>
              <a:rPr lang="en-US" sz="2000" dirty="0">
                <a:solidFill>
                  <a:schemeClr val="lt1"/>
                </a:solidFill>
                <a:latin typeface="Montserrat SemiBold" pitchFamily="2" charset="0"/>
                <a:ea typeface="Roboto" panose="02000000000000000000" pitchFamily="2" charset="0"/>
              </a:rPr>
              <a:t> Find</a:t>
            </a:r>
          </a:p>
        </p:txBody>
      </p:sp>
      <p:sp>
        <p:nvSpPr>
          <p:cNvPr id="11" name="Google Shape;337;p36">
            <a:extLst>
              <a:ext uri="{FF2B5EF4-FFF2-40B4-BE49-F238E27FC236}">
                <a16:creationId xmlns:a16="http://schemas.microsoft.com/office/drawing/2014/main" id="{51A62405-021A-D07E-0261-08AC1F4ECFFA}"/>
              </a:ext>
            </a:extLst>
          </p:cNvPr>
          <p:cNvSpPr txBox="1">
            <a:spLocks/>
          </p:cNvSpPr>
          <p:nvPr/>
        </p:nvSpPr>
        <p:spPr>
          <a:xfrm>
            <a:off x="1185268" y="2058146"/>
            <a:ext cx="1346917"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Element</a:t>
            </a:r>
          </a:p>
        </p:txBody>
      </p:sp>
      <p:sp>
        <p:nvSpPr>
          <p:cNvPr id="7" name="Google Shape;337;p36">
            <a:extLst>
              <a:ext uri="{FF2B5EF4-FFF2-40B4-BE49-F238E27FC236}">
                <a16:creationId xmlns:a16="http://schemas.microsoft.com/office/drawing/2014/main" id="{49FAF0E6-24F7-429D-9177-C0F6024C997E}"/>
              </a:ext>
            </a:extLst>
          </p:cNvPr>
          <p:cNvSpPr txBox="1">
            <a:spLocks/>
          </p:cNvSpPr>
          <p:nvPr/>
        </p:nvSpPr>
        <p:spPr>
          <a:xfrm>
            <a:off x="714000" y="2540576"/>
            <a:ext cx="1818185"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Component</a:t>
            </a:r>
          </a:p>
        </p:txBody>
      </p:sp>
      <p:sp>
        <p:nvSpPr>
          <p:cNvPr id="10" name="Google Shape;337;p36">
            <a:extLst>
              <a:ext uri="{FF2B5EF4-FFF2-40B4-BE49-F238E27FC236}">
                <a16:creationId xmlns:a16="http://schemas.microsoft.com/office/drawing/2014/main" id="{07826070-FF67-478F-8A01-3B30C4D30C11}"/>
              </a:ext>
            </a:extLst>
          </p:cNvPr>
          <p:cNvSpPr txBox="1">
            <a:spLocks/>
          </p:cNvSpPr>
          <p:nvPr/>
        </p:nvSpPr>
        <p:spPr>
          <a:xfrm>
            <a:off x="2824154" y="2058146"/>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a:t>
            </a:r>
          </a:p>
        </p:txBody>
      </p:sp>
      <p:sp>
        <p:nvSpPr>
          <p:cNvPr id="12" name="Google Shape;337;p36">
            <a:extLst>
              <a:ext uri="{FF2B5EF4-FFF2-40B4-BE49-F238E27FC236}">
                <a16:creationId xmlns:a16="http://schemas.microsoft.com/office/drawing/2014/main" id="{E99AE35F-ED0A-4754-883C-B9ED8C0FF82D}"/>
              </a:ext>
            </a:extLst>
          </p:cNvPr>
          <p:cNvSpPr txBox="1">
            <a:spLocks/>
          </p:cNvSpPr>
          <p:nvPr/>
        </p:nvSpPr>
        <p:spPr>
          <a:xfrm>
            <a:off x="2824154" y="2540576"/>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1</a:t>
            </a:r>
          </a:p>
        </p:txBody>
      </p:sp>
      <p:sp>
        <p:nvSpPr>
          <p:cNvPr id="15" name="Google Shape;337;p36">
            <a:extLst>
              <a:ext uri="{FF2B5EF4-FFF2-40B4-BE49-F238E27FC236}">
                <a16:creationId xmlns:a16="http://schemas.microsoft.com/office/drawing/2014/main" id="{25930596-6A9E-4D4D-91FF-0D1F14E462E2}"/>
              </a:ext>
            </a:extLst>
          </p:cNvPr>
          <p:cNvSpPr txBox="1">
            <a:spLocks/>
          </p:cNvSpPr>
          <p:nvPr/>
        </p:nvSpPr>
        <p:spPr>
          <a:xfrm>
            <a:off x="3412652" y="2057159"/>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B</a:t>
            </a:r>
          </a:p>
        </p:txBody>
      </p:sp>
      <p:sp>
        <p:nvSpPr>
          <p:cNvPr id="16" name="Google Shape;337;p36">
            <a:extLst>
              <a:ext uri="{FF2B5EF4-FFF2-40B4-BE49-F238E27FC236}">
                <a16:creationId xmlns:a16="http://schemas.microsoft.com/office/drawing/2014/main" id="{435E631B-06ED-4C09-AA85-BC8A8BB3DD78}"/>
              </a:ext>
            </a:extLst>
          </p:cNvPr>
          <p:cNvSpPr txBox="1">
            <a:spLocks/>
          </p:cNvSpPr>
          <p:nvPr/>
        </p:nvSpPr>
        <p:spPr>
          <a:xfrm>
            <a:off x="3412652" y="2539589"/>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1</a:t>
            </a:r>
          </a:p>
        </p:txBody>
      </p:sp>
      <p:sp>
        <p:nvSpPr>
          <p:cNvPr id="17" name="Google Shape;337;p36">
            <a:extLst>
              <a:ext uri="{FF2B5EF4-FFF2-40B4-BE49-F238E27FC236}">
                <a16:creationId xmlns:a16="http://schemas.microsoft.com/office/drawing/2014/main" id="{7F0F5AF6-D350-4F94-AE44-E66FB4B9EC74}"/>
              </a:ext>
            </a:extLst>
          </p:cNvPr>
          <p:cNvSpPr txBox="1">
            <a:spLocks/>
          </p:cNvSpPr>
          <p:nvPr/>
        </p:nvSpPr>
        <p:spPr>
          <a:xfrm>
            <a:off x="4001150" y="2056172"/>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C</a:t>
            </a:r>
          </a:p>
        </p:txBody>
      </p:sp>
      <p:sp>
        <p:nvSpPr>
          <p:cNvPr id="18" name="Google Shape;337;p36">
            <a:extLst>
              <a:ext uri="{FF2B5EF4-FFF2-40B4-BE49-F238E27FC236}">
                <a16:creationId xmlns:a16="http://schemas.microsoft.com/office/drawing/2014/main" id="{601A55C1-50C1-473D-88F1-459F31B715CF}"/>
              </a:ext>
            </a:extLst>
          </p:cNvPr>
          <p:cNvSpPr txBox="1">
            <a:spLocks/>
          </p:cNvSpPr>
          <p:nvPr/>
        </p:nvSpPr>
        <p:spPr>
          <a:xfrm>
            <a:off x="4001150" y="2538602"/>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1</a:t>
            </a:r>
          </a:p>
        </p:txBody>
      </p:sp>
      <p:sp>
        <p:nvSpPr>
          <p:cNvPr id="19" name="Google Shape;337;p36">
            <a:extLst>
              <a:ext uri="{FF2B5EF4-FFF2-40B4-BE49-F238E27FC236}">
                <a16:creationId xmlns:a16="http://schemas.microsoft.com/office/drawing/2014/main" id="{D3E969FB-407C-4646-AB83-2FCF40024D2A}"/>
              </a:ext>
            </a:extLst>
          </p:cNvPr>
          <p:cNvSpPr txBox="1">
            <a:spLocks/>
          </p:cNvSpPr>
          <p:nvPr/>
        </p:nvSpPr>
        <p:spPr>
          <a:xfrm>
            <a:off x="4589648" y="2055185"/>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D</a:t>
            </a:r>
          </a:p>
        </p:txBody>
      </p:sp>
      <p:sp>
        <p:nvSpPr>
          <p:cNvPr id="20" name="Google Shape;337;p36">
            <a:extLst>
              <a:ext uri="{FF2B5EF4-FFF2-40B4-BE49-F238E27FC236}">
                <a16:creationId xmlns:a16="http://schemas.microsoft.com/office/drawing/2014/main" id="{2C53A1E8-30E7-481C-9771-F92C3B943AEE}"/>
              </a:ext>
            </a:extLst>
          </p:cNvPr>
          <p:cNvSpPr txBox="1">
            <a:spLocks/>
          </p:cNvSpPr>
          <p:nvPr/>
        </p:nvSpPr>
        <p:spPr>
          <a:xfrm>
            <a:off x="4589648" y="2537615"/>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2</a:t>
            </a:r>
          </a:p>
        </p:txBody>
      </p:sp>
      <p:sp>
        <p:nvSpPr>
          <p:cNvPr id="21" name="Google Shape;337;p36">
            <a:extLst>
              <a:ext uri="{FF2B5EF4-FFF2-40B4-BE49-F238E27FC236}">
                <a16:creationId xmlns:a16="http://schemas.microsoft.com/office/drawing/2014/main" id="{52E710B1-F3F7-4D81-928F-480E833EE1BA}"/>
              </a:ext>
            </a:extLst>
          </p:cNvPr>
          <p:cNvSpPr txBox="1">
            <a:spLocks/>
          </p:cNvSpPr>
          <p:nvPr/>
        </p:nvSpPr>
        <p:spPr>
          <a:xfrm>
            <a:off x="5178146" y="2054198"/>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E</a:t>
            </a:r>
          </a:p>
        </p:txBody>
      </p:sp>
      <p:sp>
        <p:nvSpPr>
          <p:cNvPr id="22" name="Google Shape;337;p36">
            <a:extLst>
              <a:ext uri="{FF2B5EF4-FFF2-40B4-BE49-F238E27FC236}">
                <a16:creationId xmlns:a16="http://schemas.microsoft.com/office/drawing/2014/main" id="{4C989800-4DE8-4B55-A36A-8756E7095BE4}"/>
              </a:ext>
            </a:extLst>
          </p:cNvPr>
          <p:cNvSpPr txBox="1">
            <a:spLocks/>
          </p:cNvSpPr>
          <p:nvPr/>
        </p:nvSpPr>
        <p:spPr>
          <a:xfrm>
            <a:off x="5178146" y="2536628"/>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2</a:t>
            </a:r>
          </a:p>
        </p:txBody>
      </p:sp>
      <p:sp>
        <p:nvSpPr>
          <p:cNvPr id="23" name="Google Shape;337;p36">
            <a:extLst>
              <a:ext uri="{FF2B5EF4-FFF2-40B4-BE49-F238E27FC236}">
                <a16:creationId xmlns:a16="http://schemas.microsoft.com/office/drawing/2014/main" id="{5234FBD2-5324-4C1E-B0A6-3BB4A9F572A3}"/>
              </a:ext>
            </a:extLst>
          </p:cNvPr>
          <p:cNvSpPr txBox="1">
            <a:spLocks/>
          </p:cNvSpPr>
          <p:nvPr/>
        </p:nvSpPr>
        <p:spPr>
          <a:xfrm>
            <a:off x="5766644" y="2053211"/>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F</a:t>
            </a:r>
          </a:p>
        </p:txBody>
      </p:sp>
      <p:sp>
        <p:nvSpPr>
          <p:cNvPr id="24" name="Google Shape;337;p36">
            <a:extLst>
              <a:ext uri="{FF2B5EF4-FFF2-40B4-BE49-F238E27FC236}">
                <a16:creationId xmlns:a16="http://schemas.microsoft.com/office/drawing/2014/main" id="{3FD10AC5-C8A7-4897-A3C2-76504DA3105B}"/>
              </a:ext>
            </a:extLst>
          </p:cNvPr>
          <p:cNvSpPr txBox="1">
            <a:spLocks/>
          </p:cNvSpPr>
          <p:nvPr/>
        </p:nvSpPr>
        <p:spPr>
          <a:xfrm>
            <a:off x="5766644" y="2535641"/>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2</a:t>
            </a:r>
          </a:p>
        </p:txBody>
      </p:sp>
      <p:sp>
        <p:nvSpPr>
          <p:cNvPr id="25" name="Google Shape;337;p36">
            <a:extLst>
              <a:ext uri="{FF2B5EF4-FFF2-40B4-BE49-F238E27FC236}">
                <a16:creationId xmlns:a16="http://schemas.microsoft.com/office/drawing/2014/main" id="{5D3ABA9F-36EE-41F4-AE1A-A2E19ED3B750}"/>
              </a:ext>
            </a:extLst>
          </p:cNvPr>
          <p:cNvSpPr txBox="1">
            <a:spLocks/>
          </p:cNvSpPr>
          <p:nvPr/>
        </p:nvSpPr>
        <p:spPr>
          <a:xfrm>
            <a:off x="6355142" y="2052224"/>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G</a:t>
            </a:r>
          </a:p>
        </p:txBody>
      </p:sp>
      <p:sp>
        <p:nvSpPr>
          <p:cNvPr id="26" name="Google Shape;337;p36">
            <a:extLst>
              <a:ext uri="{FF2B5EF4-FFF2-40B4-BE49-F238E27FC236}">
                <a16:creationId xmlns:a16="http://schemas.microsoft.com/office/drawing/2014/main" id="{77765008-A74A-43D7-B79F-2430519F2F9A}"/>
              </a:ext>
            </a:extLst>
          </p:cNvPr>
          <p:cNvSpPr txBox="1">
            <a:spLocks/>
          </p:cNvSpPr>
          <p:nvPr/>
        </p:nvSpPr>
        <p:spPr>
          <a:xfrm>
            <a:off x="6355142" y="2534654"/>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27" name="Google Shape;337;p36">
            <a:extLst>
              <a:ext uri="{FF2B5EF4-FFF2-40B4-BE49-F238E27FC236}">
                <a16:creationId xmlns:a16="http://schemas.microsoft.com/office/drawing/2014/main" id="{AEA40AAB-B6FA-439D-A5A2-40051AE71683}"/>
              </a:ext>
            </a:extLst>
          </p:cNvPr>
          <p:cNvSpPr txBox="1">
            <a:spLocks/>
          </p:cNvSpPr>
          <p:nvPr/>
        </p:nvSpPr>
        <p:spPr>
          <a:xfrm>
            <a:off x="6943640" y="2051237"/>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H</a:t>
            </a:r>
          </a:p>
        </p:txBody>
      </p:sp>
      <p:sp>
        <p:nvSpPr>
          <p:cNvPr id="28" name="Google Shape;337;p36">
            <a:extLst>
              <a:ext uri="{FF2B5EF4-FFF2-40B4-BE49-F238E27FC236}">
                <a16:creationId xmlns:a16="http://schemas.microsoft.com/office/drawing/2014/main" id="{4BADC958-90E9-48F5-802C-2B5FE194EC5D}"/>
              </a:ext>
            </a:extLst>
          </p:cNvPr>
          <p:cNvSpPr txBox="1">
            <a:spLocks/>
          </p:cNvSpPr>
          <p:nvPr/>
        </p:nvSpPr>
        <p:spPr>
          <a:xfrm>
            <a:off x="6943640" y="2533667"/>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29" name="Google Shape;337;p36">
            <a:extLst>
              <a:ext uri="{FF2B5EF4-FFF2-40B4-BE49-F238E27FC236}">
                <a16:creationId xmlns:a16="http://schemas.microsoft.com/office/drawing/2014/main" id="{D8F7623A-014B-4977-B33E-C4DB97DE833A}"/>
              </a:ext>
            </a:extLst>
          </p:cNvPr>
          <p:cNvSpPr txBox="1">
            <a:spLocks/>
          </p:cNvSpPr>
          <p:nvPr/>
        </p:nvSpPr>
        <p:spPr>
          <a:xfrm>
            <a:off x="714000" y="3411084"/>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Suppose I have set 1 = {A, B, C}, set 2 = {D, E, F}</a:t>
            </a:r>
          </a:p>
        </p:txBody>
      </p:sp>
    </p:spTree>
    <p:extLst>
      <p:ext uri="{BB962C8B-B14F-4D97-AF65-F5344CB8AC3E}">
        <p14:creationId xmlns:p14="http://schemas.microsoft.com/office/powerpoint/2010/main" val="3042221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15" name="Freeform: Shape 14">
            <a:extLst>
              <a:ext uri="{FF2B5EF4-FFF2-40B4-BE49-F238E27FC236}">
                <a16:creationId xmlns:a16="http://schemas.microsoft.com/office/drawing/2014/main" id="{97071981-7430-EBA3-9FFD-341EA268D505}"/>
              </a:ext>
            </a:extLst>
          </p:cNvPr>
          <p:cNvSpPr/>
          <p:nvPr/>
        </p:nvSpPr>
        <p:spPr>
          <a:xfrm>
            <a:off x="2682240" y="1684020"/>
            <a:ext cx="3985753" cy="3139440"/>
          </a:xfrm>
          <a:custGeom>
            <a:avLst/>
            <a:gdLst>
              <a:gd name="connsiteX0" fmla="*/ 3208020 w 3985753"/>
              <a:gd name="connsiteY0" fmla="*/ 472440 h 3139440"/>
              <a:gd name="connsiteX1" fmla="*/ 3208020 w 3985753"/>
              <a:gd name="connsiteY1" fmla="*/ 472440 h 3139440"/>
              <a:gd name="connsiteX2" fmla="*/ 3185160 w 3985753"/>
              <a:gd name="connsiteY2" fmla="*/ 579120 h 3139440"/>
              <a:gd name="connsiteX3" fmla="*/ 3124200 w 3985753"/>
              <a:gd name="connsiteY3" fmla="*/ 678180 h 3139440"/>
              <a:gd name="connsiteX4" fmla="*/ 3093720 w 3985753"/>
              <a:gd name="connsiteY4" fmla="*/ 708660 h 3139440"/>
              <a:gd name="connsiteX5" fmla="*/ 3025140 w 3985753"/>
              <a:gd name="connsiteY5" fmla="*/ 800100 h 3139440"/>
              <a:gd name="connsiteX6" fmla="*/ 2948940 w 3985753"/>
              <a:gd name="connsiteY6" fmla="*/ 868680 h 3139440"/>
              <a:gd name="connsiteX7" fmla="*/ 2895600 w 3985753"/>
              <a:gd name="connsiteY7" fmla="*/ 906780 h 3139440"/>
              <a:gd name="connsiteX8" fmla="*/ 2796540 w 3985753"/>
              <a:gd name="connsiteY8" fmla="*/ 990600 h 3139440"/>
              <a:gd name="connsiteX9" fmla="*/ 2727960 w 3985753"/>
              <a:gd name="connsiteY9" fmla="*/ 1059180 h 3139440"/>
              <a:gd name="connsiteX10" fmla="*/ 2712720 w 3985753"/>
              <a:gd name="connsiteY10" fmla="*/ 1097280 h 3139440"/>
              <a:gd name="connsiteX11" fmla="*/ 2651760 w 3985753"/>
              <a:gd name="connsiteY11" fmla="*/ 1188720 h 3139440"/>
              <a:gd name="connsiteX12" fmla="*/ 2636520 w 3985753"/>
              <a:gd name="connsiteY12" fmla="*/ 1249680 h 3139440"/>
              <a:gd name="connsiteX13" fmla="*/ 2613660 w 3985753"/>
              <a:gd name="connsiteY13" fmla="*/ 1310640 h 3139440"/>
              <a:gd name="connsiteX14" fmla="*/ 2644140 w 3985753"/>
              <a:gd name="connsiteY14" fmla="*/ 1630680 h 3139440"/>
              <a:gd name="connsiteX15" fmla="*/ 2712720 w 3985753"/>
              <a:gd name="connsiteY15" fmla="*/ 1737360 h 3139440"/>
              <a:gd name="connsiteX16" fmla="*/ 2735580 w 3985753"/>
              <a:gd name="connsiteY16" fmla="*/ 1760220 h 3139440"/>
              <a:gd name="connsiteX17" fmla="*/ 2766060 w 3985753"/>
              <a:gd name="connsiteY17" fmla="*/ 1798320 h 3139440"/>
              <a:gd name="connsiteX18" fmla="*/ 2887980 w 3985753"/>
              <a:gd name="connsiteY18" fmla="*/ 1889760 h 3139440"/>
              <a:gd name="connsiteX19" fmla="*/ 2926080 w 3985753"/>
              <a:gd name="connsiteY19" fmla="*/ 1905000 h 3139440"/>
              <a:gd name="connsiteX20" fmla="*/ 2971800 w 3985753"/>
              <a:gd name="connsiteY20" fmla="*/ 1927860 h 3139440"/>
              <a:gd name="connsiteX21" fmla="*/ 3101340 w 3985753"/>
              <a:gd name="connsiteY21" fmla="*/ 1958340 h 3139440"/>
              <a:gd name="connsiteX22" fmla="*/ 3261360 w 3985753"/>
              <a:gd name="connsiteY22" fmla="*/ 1996440 h 3139440"/>
              <a:gd name="connsiteX23" fmla="*/ 3337560 w 3985753"/>
              <a:gd name="connsiteY23" fmla="*/ 2004060 h 3139440"/>
              <a:gd name="connsiteX24" fmla="*/ 3383280 w 3985753"/>
              <a:gd name="connsiteY24" fmla="*/ 2011680 h 3139440"/>
              <a:gd name="connsiteX25" fmla="*/ 3535680 w 3985753"/>
              <a:gd name="connsiteY25" fmla="*/ 2026920 h 3139440"/>
              <a:gd name="connsiteX26" fmla="*/ 3733800 w 3985753"/>
              <a:gd name="connsiteY26" fmla="*/ 2072640 h 3139440"/>
              <a:gd name="connsiteX27" fmla="*/ 3764280 w 3985753"/>
              <a:gd name="connsiteY27" fmla="*/ 2103120 h 3139440"/>
              <a:gd name="connsiteX28" fmla="*/ 3825240 w 3985753"/>
              <a:gd name="connsiteY28" fmla="*/ 2156460 h 3139440"/>
              <a:gd name="connsiteX29" fmla="*/ 3893820 w 3985753"/>
              <a:gd name="connsiteY29" fmla="*/ 2240280 h 3139440"/>
              <a:gd name="connsiteX30" fmla="*/ 3931920 w 3985753"/>
              <a:gd name="connsiteY30" fmla="*/ 2354580 h 3139440"/>
              <a:gd name="connsiteX31" fmla="*/ 3954780 w 3985753"/>
              <a:gd name="connsiteY31" fmla="*/ 2415540 h 3139440"/>
              <a:gd name="connsiteX32" fmla="*/ 3962400 w 3985753"/>
              <a:gd name="connsiteY32" fmla="*/ 2453640 h 3139440"/>
              <a:gd name="connsiteX33" fmla="*/ 3977640 w 3985753"/>
              <a:gd name="connsiteY33" fmla="*/ 2560320 h 3139440"/>
              <a:gd name="connsiteX34" fmla="*/ 3970020 w 3985753"/>
              <a:gd name="connsiteY34" fmla="*/ 2933700 h 3139440"/>
              <a:gd name="connsiteX35" fmla="*/ 3939540 w 3985753"/>
              <a:gd name="connsiteY35" fmla="*/ 2956560 h 3139440"/>
              <a:gd name="connsiteX36" fmla="*/ 3901440 w 3985753"/>
              <a:gd name="connsiteY36" fmla="*/ 3002280 h 3139440"/>
              <a:gd name="connsiteX37" fmla="*/ 3840480 w 3985753"/>
              <a:gd name="connsiteY37" fmla="*/ 3025140 h 3139440"/>
              <a:gd name="connsiteX38" fmla="*/ 3657600 w 3985753"/>
              <a:gd name="connsiteY38" fmla="*/ 3063240 h 3139440"/>
              <a:gd name="connsiteX39" fmla="*/ 3459480 w 3985753"/>
              <a:gd name="connsiteY39" fmla="*/ 3093720 h 3139440"/>
              <a:gd name="connsiteX40" fmla="*/ 3223260 w 3985753"/>
              <a:gd name="connsiteY40" fmla="*/ 3108960 h 3139440"/>
              <a:gd name="connsiteX41" fmla="*/ 2598420 w 3985753"/>
              <a:gd name="connsiteY41" fmla="*/ 3139440 h 3139440"/>
              <a:gd name="connsiteX42" fmla="*/ 2110740 w 3985753"/>
              <a:gd name="connsiteY42" fmla="*/ 3131820 h 3139440"/>
              <a:gd name="connsiteX43" fmla="*/ 1920240 w 3985753"/>
              <a:gd name="connsiteY43" fmla="*/ 3124200 h 3139440"/>
              <a:gd name="connsiteX44" fmla="*/ 1760220 w 3985753"/>
              <a:gd name="connsiteY44" fmla="*/ 3116580 h 3139440"/>
              <a:gd name="connsiteX45" fmla="*/ 1219200 w 3985753"/>
              <a:gd name="connsiteY45" fmla="*/ 3101340 h 3139440"/>
              <a:gd name="connsiteX46" fmla="*/ 746760 w 3985753"/>
              <a:gd name="connsiteY46" fmla="*/ 3025140 h 3139440"/>
              <a:gd name="connsiteX47" fmla="*/ 609600 w 3985753"/>
              <a:gd name="connsiteY47" fmla="*/ 2994660 h 3139440"/>
              <a:gd name="connsiteX48" fmla="*/ 358140 w 3985753"/>
              <a:gd name="connsiteY48" fmla="*/ 2926080 h 3139440"/>
              <a:gd name="connsiteX49" fmla="*/ 289560 w 3985753"/>
              <a:gd name="connsiteY49" fmla="*/ 2895600 h 3139440"/>
              <a:gd name="connsiteX50" fmla="*/ 152400 w 3985753"/>
              <a:gd name="connsiteY50" fmla="*/ 2788920 h 3139440"/>
              <a:gd name="connsiteX51" fmla="*/ 99060 w 3985753"/>
              <a:gd name="connsiteY51" fmla="*/ 2720340 h 3139440"/>
              <a:gd name="connsiteX52" fmla="*/ 60960 w 3985753"/>
              <a:gd name="connsiteY52" fmla="*/ 2628900 h 3139440"/>
              <a:gd name="connsiteX53" fmla="*/ 15240 w 3985753"/>
              <a:gd name="connsiteY53" fmla="*/ 2537460 h 3139440"/>
              <a:gd name="connsiteX54" fmla="*/ 0 w 3985753"/>
              <a:gd name="connsiteY54" fmla="*/ 2423160 h 3139440"/>
              <a:gd name="connsiteX55" fmla="*/ 15240 w 3985753"/>
              <a:gd name="connsiteY55" fmla="*/ 1958340 h 3139440"/>
              <a:gd name="connsiteX56" fmla="*/ 38100 w 3985753"/>
              <a:gd name="connsiteY56" fmla="*/ 1798320 h 3139440"/>
              <a:gd name="connsiteX57" fmla="*/ 76200 w 3985753"/>
              <a:gd name="connsiteY57" fmla="*/ 1661160 h 3139440"/>
              <a:gd name="connsiteX58" fmla="*/ 99060 w 3985753"/>
              <a:gd name="connsiteY58" fmla="*/ 1562100 h 3139440"/>
              <a:gd name="connsiteX59" fmla="*/ 137160 w 3985753"/>
              <a:gd name="connsiteY59" fmla="*/ 1424940 h 3139440"/>
              <a:gd name="connsiteX60" fmla="*/ 182880 w 3985753"/>
              <a:gd name="connsiteY60" fmla="*/ 1249680 h 3139440"/>
              <a:gd name="connsiteX61" fmla="*/ 266700 w 3985753"/>
              <a:gd name="connsiteY61" fmla="*/ 1036320 h 3139440"/>
              <a:gd name="connsiteX62" fmla="*/ 342900 w 3985753"/>
              <a:gd name="connsiteY62" fmla="*/ 906780 h 3139440"/>
              <a:gd name="connsiteX63" fmla="*/ 426720 w 3985753"/>
              <a:gd name="connsiteY63" fmla="*/ 739140 h 3139440"/>
              <a:gd name="connsiteX64" fmla="*/ 586740 w 3985753"/>
              <a:gd name="connsiteY64" fmla="*/ 541020 h 3139440"/>
              <a:gd name="connsiteX65" fmla="*/ 632460 w 3985753"/>
              <a:gd name="connsiteY65" fmla="*/ 510540 h 3139440"/>
              <a:gd name="connsiteX66" fmla="*/ 815340 w 3985753"/>
              <a:gd name="connsiteY66" fmla="*/ 441960 h 3139440"/>
              <a:gd name="connsiteX67" fmla="*/ 899160 w 3985753"/>
              <a:gd name="connsiteY67" fmla="*/ 419100 h 3139440"/>
              <a:gd name="connsiteX68" fmla="*/ 1135380 w 3985753"/>
              <a:gd name="connsiteY68" fmla="*/ 350520 h 3139440"/>
              <a:gd name="connsiteX69" fmla="*/ 1249680 w 3985753"/>
              <a:gd name="connsiteY69" fmla="*/ 304800 h 3139440"/>
              <a:gd name="connsiteX70" fmla="*/ 1371600 w 3985753"/>
              <a:gd name="connsiteY70" fmla="*/ 274320 h 3139440"/>
              <a:gd name="connsiteX71" fmla="*/ 1508760 w 3985753"/>
              <a:gd name="connsiteY71" fmla="*/ 236220 h 3139440"/>
              <a:gd name="connsiteX72" fmla="*/ 1821180 w 3985753"/>
              <a:gd name="connsiteY72" fmla="*/ 167640 h 3139440"/>
              <a:gd name="connsiteX73" fmla="*/ 2110740 w 3985753"/>
              <a:gd name="connsiteY73" fmla="*/ 106680 h 3139440"/>
              <a:gd name="connsiteX74" fmla="*/ 2506980 w 3985753"/>
              <a:gd name="connsiteY74" fmla="*/ 38100 h 3139440"/>
              <a:gd name="connsiteX75" fmla="*/ 2590800 w 3985753"/>
              <a:gd name="connsiteY75" fmla="*/ 30480 h 3139440"/>
              <a:gd name="connsiteX76" fmla="*/ 2689860 w 3985753"/>
              <a:gd name="connsiteY76" fmla="*/ 22860 h 3139440"/>
              <a:gd name="connsiteX77" fmla="*/ 2766060 w 3985753"/>
              <a:gd name="connsiteY77" fmla="*/ 15240 h 3139440"/>
              <a:gd name="connsiteX78" fmla="*/ 2926080 w 3985753"/>
              <a:gd name="connsiteY78" fmla="*/ 0 h 3139440"/>
              <a:gd name="connsiteX79" fmla="*/ 3025140 w 3985753"/>
              <a:gd name="connsiteY79" fmla="*/ 15240 h 3139440"/>
              <a:gd name="connsiteX80" fmla="*/ 3063240 w 3985753"/>
              <a:gd name="connsiteY80" fmla="*/ 38100 h 3139440"/>
              <a:gd name="connsiteX81" fmla="*/ 3169920 w 3985753"/>
              <a:gd name="connsiteY81" fmla="*/ 83820 h 3139440"/>
              <a:gd name="connsiteX82" fmla="*/ 3230880 w 3985753"/>
              <a:gd name="connsiteY82" fmla="*/ 137160 h 3139440"/>
              <a:gd name="connsiteX83" fmla="*/ 3261360 w 3985753"/>
              <a:gd name="connsiteY83" fmla="*/ 213360 h 3139440"/>
              <a:gd name="connsiteX84" fmla="*/ 3253740 w 3985753"/>
              <a:gd name="connsiteY84" fmla="*/ 434340 h 3139440"/>
              <a:gd name="connsiteX85" fmla="*/ 3208020 w 3985753"/>
              <a:gd name="connsiteY85" fmla="*/ 472440 h 313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985753" h="3139440">
                <a:moveTo>
                  <a:pt x="3208020" y="472440"/>
                </a:moveTo>
                <a:lnTo>
                  <a:pt x="3208020" y="472440"/>
                </a:lnTo>
                <a:cubicBezTo>
                  <a:pt x="3200400" y="508000"/>
                  <a:pt x="3197107" y="544771"/>
                  <a:pt x="3185160" y="579120"/>
                </a:cubicBezTo>
                <a:cubicBezTo>
                  <a:pt x="3177095" y="602307"/>
                  <a:pt x="3145169" y="654215"/>
                  <a:pt x="3124200" y="678180"/>
                </a:cubicBezTo>
                <a:cubicBezTo>
                  <a:pt x="3114738" y="688993"/>
                  <a:pt x="3102781" y="697508"/>
                  <a:pt x="3093720" y="708660"/>
                </a:cubicBezTo>
                <a:cubicBezTo>
                  <a:pt x="3069694" y="738230"/>
                  <a:pt x="3052081" y="773159"/>
                  <a:pt x="3025140" y="800100"/>
                </a:cubicBezTo>
                <a:cubicBezTo>
                  <a:pt x="2992052" y="833188"/>
                  <a:pt x="2989932" y="837148"/>
                  <a:pt x="2948940" y="868680"/>
                </a:cubicBezTo>
                <a:cubicBezTo>
                  <a:pt x="2931621" y="882002"/>
                  <a:pt x="2912662" y="893130"/>
                  <a:pt x="2895600" y="906780"/>
                </a:cubicBezTo>
                <a:cubicBezTo>
                  <a:pt x="2861824" y="933801"/>
                  <a:pt x="2823561" y="956824"/>
                  <a:pt x="2796540" y="990600"/>
                </a:cubicBezTo>
                <a:cubicBezTo>
                  <a:pt x="2755900" y="1041400"/>
                  <a:pt x="2778760" y="1018540"/>
                  <a:pt x="2727960" y="1059180"/>
                </a:cubicBezTo>
                <a:cubicBezTo>
                  <a:pt x="2722880" y="1071880"/>
                  <a:pt x="2720307" y="1085899"/>
                  <a:pt x="2712720" y="1097280"/>
                </a:cubicBezTo>
                <a:cubicBezTo>
                  <a:pt x="2659566" y="1177011"/>
                  <a:pt x="2699117" y="1062436"/>
                  <a:pt x="2651760" y="1188720"/>
                </a:cubicBezTo>
                <a:cubicBezTo>
                  <a:pt x="2644406" y="1208332"/>
                  <a:pt x="2642767" y="1229688"/>
                  <a:pt x="2636520" y="1249680"/>
                </a:cubicBezTo>
                <a:cubicBezTo>
                  <a:pt x="2630047" y="1270394"/>
                  <a:pt x="2621280" y="1290320"/>
                  <a:pt x="2613660" y="1310640"/>
                </a:cubicBezTo>
                <a:cubicBezTo>
                  <a:pt x="2617487" y="1375706"/>
                  <a:pt x="2610979" y="1537830"/>
                  <a:pt x="2644140" y="1630680"/>
                </a:cubicBezTo>
                <a:cubicBezTo>
                  <a:pt x="2656201" y="1664451"/>
                  <a:pt x="2689808" y="1714448"/>
                  <a:pt x="2712720" y="1737360"/>
                </a:cubicBezTo>
                <a:cubicBezTo>
                  <a:pt x="2720340" y="1744980"/>
                  <a:pt x="2728484" y="1752110"/>
                  <a:pt x="2735580" y="1760220"/>
                </a:cubicBezTo>
                <a:cubicBezTo>
                  <a:pt x="2746290" y="1772460"/>
                  <a:pt x="2754142" y="1787253"/>
                  <a:pt x="2766060" y="1798320"/>
                </a:cubicBezTo>
                <a:cubicBezTo>
                  <a:pt x="2785295" y="1816181"/>
                  <a:pt x="2855325" y="1871948"/>
                  <a:pt x="2887980" y="1889760"/>
                </a:cubicBezTo>
                <a:cubicBezTo>
                  <a:pt x="2899988" y="1896310"/>
                  <a:pt x="2913628" y="1899340"/>
                  <a:pt x="2926080" y="1905000"/>
                </a:cubicBezTo>
                <a:cubicBezTo>
                  <a:pt x="2941592" y="1912051"/>
                  <a:pt x="2955897" y="1921743"/>
                  <a:pt x="2971800" y="1927860"/>
                </a:cubicBezTo>
                <a:cubicBezTo>
                  <a:pt x="3014739" y="1944375"/>
                  <a:pt x="3056467" y="1947656"/>
                  <a:pt x="3101340" y="1958340"/>
                </a:cubicBezTo>
                <a:cubicBezTo>
                  <a:pt x="3186552" y="1978629"/>
                  <a:pt x="3177869" y="1983916"/>
                  <a:pt x="3261360" y="1996440"/>
                </a:cubicBezTo>
                <a:cubicBezTo>
                  <a:pt x="3286604" y="2000227"/>
                  <a:pt x="3312230" y="2000894"/>
                  <a:pt x="3337560" y="2004060"/>
                </a:cubicBezTo>
                <a:cubicBezTo>
                  <a:pt x="3352891" y="2005976"/>
                  <a:pt x="3367932" y="2009909"/>
                  <a:pt x="3383280" y="2011680"/>
                </a:cubicBezTo>
                <a:cubicBezTo>
                  <a:pt x="3433997" y="2017532"/>
                  <a:pt x="3535680" y="2026920"/>
                  <a:pt x="3535680" y="2026920"/>
                </a:cubicBezTo>
                <a:cubicBezTo>
                  <a:pt x="3698555" y="2061209"/>
                  <a:pt x="3633040" y="2043851"/>
                  <a:pt x="3733800" y="2072640"/>
                </a:cubicBezTo>
                <a:cubicBezTo>
                  <a:pt x="3743960" y="2082800"/>
                  <a:pt x="3753467" y="2093658"/>
                  <a:pt x="3764280" y="2103120"/>
                </a:cubicBezTo>
                <a:cubicBezTo>
                  <a:pt x="3805828" y="2139474"/>
                  <a:pt x="3786263" y="2111486"/>
                  <a:pt x="3825240" y="2156460"/>
                </a:cubicBezTo>
                <a:cubicBezTo>
                  <a:pt x="3848883" y="2183741"/>
                  <a:pt x="3893820" y="2240280"/>
                  <a:pt x="3893820" y="2240280"/>
                </a:cubicBezTo>
                <a:cubicBezTo>
                  <a:pt x="3913842" y="2293671"/>
                  <a:pt x="3918669" y="2301575"/>
                  <a:pt x="3931920" y="2354580"/>
                </a:cubicBezTo>
                <a:cubicBezTo>
                  <a:pt x="3945102" y="2407310"/>
                  <a:pt x="3929693" y="2377909"/>
                  <a:pt x="3954780" y="2415540"/>
                </a:cubicBezTo>
                <a:cubicBezTo>
                  <a:pt x="3957320" y="2428240"/>
                  <a:pt x="3960380" y="2440847"/>
                  <a:pt x="3962400" y="2453640"/>
                </a:cubicBezTo>
                <a:cubicBezTo>
                  <a:pt x="3968002" y="2489121"/>
                  <a:pt x="3977640" y="2560320"/>
                  <a:pt x="3977640" y="2560320"/>
                </a:cubicBezTo>
                <a:cubicBezTo>
                  <a:pt x="3983836" y="2690445"/>
                  <a:pt x="3995494" y="2802086"/>
                  <a:pt x="3970020" y="2933700"/>
                </a:cubicBezTo>
                <a:cubicBezTo>
                  <a:pt x="3967607" y="2946169"/>
                  <a:pt x="3948520" y="2947580"/>
                  <a:pt x="3939540" y="2956560"/>
                </a:cubicBezTo>
                <a:cubicBezTo>
                  <a:pt x="3925512" y="2970588"/>
                  <a:pt x="3917751" y="2990988"/>
                  <a:pt x="3901440" y="3002280"/>
                </a:cubicBezTo>
                <a:cubicBezTo>
                  <a:pt x="3883597" y="3014633"/>
                  <a:pt x="3860963" y="3017971"/>
                  <a:pt x="3840480" y="3025140"/>
                </a:cubicBezTo>
                <a:cubicBezTo>
                  <a:pt x="3704931" y="3072582"/>
                  <a:pt x="3795426" y="3046012"/>
                  <a:pt x="3657600" y="3063240"/>
                </a:cubicBezTo>
                <a:cubicBezTo>
                  <a:pt x="3560814" y="3075338"/>
                  <a:pt x="3561775" y="3084627"/>
                  <a:pt x="3459480" y="3093720"/>
                </a:cubicBezTo>
                <a:cubicBezTo>
                  <a:pt x="3380886" y="3100706"/>
                  <a:pt x="3223260" y="3108960"/>
                  <a:pt x="3223260" y="3108960"/>
                </a:cubicBezTo>
                <a:cubicBezTo>
                  <a:pt x="2964113" y="3145981"/>
                  <a:pt x="3063053" y="3135920"/>
                  <a:pt x="2598420" y="3139440"/>
                </a:cubicBezTo>
                <a:lnTo>
                  <a:pt x="2110740" y="3131820"/>
                </a:lnTo>
                <a:lnTo>
                  <a:pt x="1920240" y="3124200"/>
                </a:lnTo>
                <a:lnTo>
                  <a:pt x="1760220" y="3116580"/>
                </a:lnTo>
                <a:lnTo>
                  <a:pt x="1219200" y="3101340"/>
                </a:lnTo>
                <a:cubicBezTo>
                  <a:pt x="1061326" y="3078787"/>
                  <a:pt x="903049" y="3057317"/>
                  <a:pt x="746760" y="3025140"/>
                </a:cubicBezTo>
                <a:cubicBezTo>
                  <a:pt x="700887" y="3015696"/>
                  <a:pt x="654984" y="3006228"/>
                  <a:pt x="609600" y="2994660"/>
                </a:cubicBezTo>
                <a:cubicBezTo>
                  <a:pt x="525411" y="2973200"/>
                  <a:pt x="437533" y="2961366"/>
                  <a:pt x="358140" y="2926080"/>
                </a:cubicBezTo>
                <a:cubicBezTo>
                  <a:pt x="335280" y="2915920"/>
                  <a:pt x="310375" y="2909476"/>
                  <a:pt x="289560" y="2895600"/>
                </a:cubicBezTo>
                <a:cubicBezTo>
                  <a:pt x="241367" y="2863471"/>
                  <a:pt x="187960" y="2834640"/>
                  <a:pt x="152400" y="2788920"/>
                </a:cubicBezTo>
                <a:cubicBezTo>
                  <a:pt x="134620" y="2766060"/>
                  <a:pt x="113428" y="2745485"/>
                  <a:pt x="99060" y="2720340"/>
                </a:cubicBezTo>
                <a:cubicBezTo>
                  <a:pt x="82677" y="2691671"/>
                  <a:pt x="74718" y="2658917"/>
                  <a:pt x="60960" y="2628900"/>
                </a:cubicBezTo>
                <a:cubicBezTo>
                  <a:pt x="46761" y="2597921"/>
                  <a:pt x="30480" y="2567940"/>
                  <a:pt x="15240" y="2537460"/>
                </a:cubicBezTo>
                <a:cubicBezTo>
                  <a:pt x="13475" y="2525102"/>
                  <a:pt x="-130" y="2432101"/>
                  <a:pt x="0" y="2423160"/>
                </a:cubicBezTo>
                <a:cubicBezTo>
                  <a:pt x="2246" y="2268153"/>
                  <a:pt x="8506" y="2113217"/>
                  <a:pt x="15240" y="1958340"/>
                </a:cubicBezTo>
                <a:cubicBezTo>
                  <a:pt x="16247" y="1935169"/>
                  <a:pt x="37294" y="1801888"/>
                  <a:pt x="38100" y="1798320"/>
                </a:cubicBezTo>
                <a:cubicBezTo>
                  <a:pt x="48552" y="1752034"/>
                  <a:pt x="64343" y="1707106"/>
                  <a:pt x="76200" y="1661160"/>
                </a:cubicBezTo>
                <a:cubicBezTo>
                  <a:pt x="84668" y="1628347"/>
                  <a:pt x="90592" y="1594913"/>
                  <a:pt x="99060" y="1562100"/>
                </a:cubicBezTo>
                <a:cubicBezTo>
                  <a:pt x="110917" y="1516154"/>
                  <a:pt x="125651" y="1470974"/>
                  <a:pt x="137160" y="1424940"/>
                </a:cubicBezTo>
                <a:cubicBezTo>
                  <a:pt x="164905" y="1313962"/>
                  <a:pt x="137141" y="1374700"/>
                  <a:pt x="182880" y="1249680"/>
                </a:cubicBezTo>
                <a:cubicBezTo>
                  <a:pt x="209134" y="1177920"/>
                  <a:pt x="227958" y="1102182"/>
                  <a:pt x="266700" y="1036320"/>
                </a:cubicBezTo>
                <a:cubicBezTo>
                  <a:pt x="292100" y="993140"/>
                  <a:pt x="319149" y="950889"/>
                  <a:pt x="342900" y="906780"/>
                </a:cubicBezTo>
                <a:cubicBezTo>
                  <a:pt x="372520" y="851772"/>
                  <a:pt x="395240" y="793105"/>
                  <a:pt x="426720" y="739140"/>
                </a:cubicBezTo>
                <a:cubicBezTo>
                  <a:pt x="476011" y="654641"/>
                  <a:pt x="496991" y="600853"/>
                  <a:pt x="586740" y="541020"/>
                </a:cubicBezTo>
                <a:cubicBezTo>
                  <a:pt x="601980" y="530860"/>
                  <a:pt x="616077" y="518731"/>
                  <a:pt x="632460" y="510540"/>
                </a:cubicBezTo>
                <a:cubicBezTo>
                  <a:pt x="683287" y="485127"/>
                  <a:pt x="760948" y="458514"/>
                  <a:pt x="815340" y="441960"/>
                </a:cubicBezTo>
                <a:cubicBezTo>
                  <a:pt x="843046" y="433528"/>
                  <a:pt x="871314" y="427056"/>
                  <a:pt x="899160" y="419100"/>
                </a:cubicBezTo>
                <a:cubicBezTo>
                  <a:pt x="977997" y="396575"/>
                  <a:pt x="1059253" y="380971"/>
                  <a:pt x="1135380" y="350520"/>
                </a:cubicBezTo>
                <a:cubicBezTo>
                  <a:pt x="1173480" y="335280"/>
                  <a:pt x="1210627" y="317398"/>
                  <a:pt x="1249680" y="304800"/>
                </a:cubicBezTo>
                <a:cubicBezTo>
                  <a:pt x="1289548" y="291939"/>
                  <a:pt x="1331104" y="285040"/>
                  <a:pt x="1371600" y="274320"/>
                </a:cubicBezTo>
                <a:cubicBezTo>
                  <a:pt x="1417471" y="262178"/>
                  <a:pt x="1462591" y="247175"/>
                  <a:pt x="1508760" y="236220"/>
                </a:cubicBezTo>
                <a:cubicBezTo>
                  <a:pt x="1612499" y="211604"/>
                  <a:pt x="1718071" y="194774"/>
                  <a:pt x="1821180" y="167640"/>
                </a:cubicBezTo>
                <a:cubicBezTo>
                  <a:pt x="2071510" y="101764"/>
                  <a:pt x="1859587" y="152344"/>
                  <a:pt x="2110740" y="106680"/>
                </a:cubicBezTo>
                <a:cubicBezTo>
                  <a:pt x="2262246" y="79134"/>
                  <a:pt x="2351709" y="52216"/>
                  <a:pt x="2506980" y="38100"/>
                </a:cubicBezTo>
                <a:lnTo>
                  <a:pt x="2590800" y="30480"/>
                </a:lnTo>
                <a:lnTo>
                  <a:pt x="2689860" y="22860"/>
                </a:lnTo>
                <a:cubicBezTo>
                  <a:pt x="2715291" y="20649"/>
                  <a:pt x="2740638" y="17551"/>
                  <a:pt x="2766060" y="15240"/>
                </a:cubicBezTo>
                <a:cubicBezTo>
                  <a:pt x="2923307" y="945"/>
                  <a:pt x="2794851" y="14581"/>
                  <a:pt x="2926080" y="0"/>
                </a:cubicBezTo>
                <a:cubicBezTo>
                  <a:pt x="2959100" y="5080"/>
                  <a:pt x="2992950" y="6298"/>
                  <a:pt x="3025140" y="15240"/>
                </a:cubicBezTo>
                <a:cubicBezTo>
                  <a:pt x="3039410" y="19204"/>
                  <a:pt x="3050238" y="31008"/>
                  <a:pt x="3063240" y="38100"/>
                </a:cubicBezTo>
                <a:cubicBezTo>
                  <a:pt x="3111002" y="64152"/>
                  <a:pt x="3115127" y="63273"/>
                  <a:pt x="3169920" y="83820"/>
                </a:cubicBezTo>
                <a:cubicBezTo>
                  <a:pt x="3179394" y="91399"/>
                  <a:pt x="3221063" y="122434"/>
                  <a:pt x="3230880" y="137160"/>
                </a:cubicBezTo>
                <a:cubicBezTo>
                  <a:pt x="3252915" y="170212"/>
                  <a:pt x="3252993" y="179893"/>
                  <a:pt x="3261360" y="213360"/>
                </a:cubicBezTo>
                <a:cubicBezTo>
                  <a:pt x="3258820" y="287020"/>
                  <a:pt x="3260034" y="360905"/>
                  <a:pt x="3253740" y="434340"/>
                </a:cubicBezTo>
                <a:cubicBezTo>
                  <a:pt x="3251978" y="454901"/>
                  <a:pt x="3215640" y="466090"/>
                  <a:pt x="3208020" y="472440"/>
                </a:cubicBezTo>
                <a:close/>
              </a:path>
            </a:pathLst>
          </a:custGeom>
          <a:solidFill>
            <a:srgbClr val="8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Freeform: Shape 12">
            <a:extLst>
              <a:ext uri="{FF2B5EF4-FFF2-40B4-BE49-F238E27FC236}">
                <a16:creationId xmlns:a16="http://schemas.microsoft.com/office/drawing/2014/main" id="{4568250D-9479-7127-F512-C7F19E4AC205}"/>
              </a:ext>
            </a:extLst>
          </p:cNvPr>
          <p:cNvSpPr/>
          <p:nvPr/>
        </p:nvSpPr>
        <p:spPr>
          <a:xfrm>
            <a:off x="5535861" y="2626772"/>
            <a:ext cx="931614" cy="889858"/>
          </a:xfrm>
          <a:custGeom>
            <a:avLst/>
            <a:gdLst>
              <a:gd name="connsiteX0" fmla="*/ 523944 w 931614"/>
              <a:gd name="connsiteY0" fmla="*/ 223 h 889858"/>
              <a:gd name="connsiteX1" fmla="*/ 523944 w 931614"/>
              <a:gd name="connsiteY1" fmla="*/ 223 h 889858"/>
              <a:gd name="connsiteX2" fmla="*/ 457269 w 931614"/>
              <a:gd name="connsiteY2" fmla="*/ 13558 h 889858"/>
              <a:gd name="connsiteX3" fmla="*/ 283914 w 931614"/>
              <a:gd name="connsiteY3" fmla="*/ 84043 h 889858"/>
              <a:gd name="connsiteX4" fmla="*/ 245814 w 931614"/>
              <a:gd name="connsiteY4" fmla="*/ 103093 h 889858"/>
              <a:gd name="connsiteX5" fmla="*/ 213429 w 931614"/>
              <a:gd name="connsiteY5" fmla="*/ 125953 h 889858"/>
              <a:gd name="connsiteX6" fmla="*/ 160089 w 931614"/>
              <a:gd name="connsiteY6" fmla="*/ 156433 h 889858"/>
              <a:gd name="connsiteX7" fmla="*/ 81984 w 931614"/>
              <a:gd name="connsiteY7" fmla="*/ 223108 h 889858"/>
              <a:gd name="connsiteX8" fmla="*/ 61029 w 931614"/>
              <a:gd name="connsiteY8" fmla="*/ 247873 h 889858"/>
              <a:gd name="connsiteX9" fmla="*/ 43884 w 931614"/>
              <a:gd name="connsiteY9" fmla="*/ 285973 h 889858"/>
              <a:gd name="connsiteX10" fmla="*/ 9594 w 931614"/>
              <a:gd name="connsiteY10" fmla="*/ 405988 h 889858"/>
              <a:gd name="connsiteX11" fmla="*/ 5784 w 931614"/>
              <a:gd name="connsiteY11" fmla="*/ 442183 h 889858"/>
              <a:gd name="connsiteX12" fmla="*/ 3879 w 931614"/>
              <a:gd name="connsiteY12" fmla="*/ 480283 h 889858"/>
              <a:gd name="connsiteX13" fmla="*/ 69 w 931614"/>
              <a:gd name="connsiteY13" fmla="*/ 524098 h 889858"/>
              <a:gd name="connsiteX14" fmla="*/ 9594 w 931614"/>
              <a:gd name="connsiteY14" fmla="*/ 621253 h 889858"/>
              <a:gd name="connsiteX15" fmla="*/ 19119 w 931614"/>
              <a:gd name="connsiteY15" fmla="*/ 653638 h 889858"/>
              <a:gd name="connsiteX16" fmla="*/ 36264 w 931614"/>
              <a:gd name="connsiteY16" fmla="*/ 708883 h 889858"/>
              <a:gd name="connsiteX17" fmla="*/ 81984 w 931614"/>
              <a:gd name="connsiteY17" fmla="*/ 785083 h 889858"/>
              <a:gd name="connsiteX18" fmla="*/ 102939 w 931614"/>
              <a:gd name="connsiteY18" fmla="*/ 809848 h 889858"/>
              <a:gd name="connsiteX19" fmla="*/ 133419 w 931614"/>
              <a:gd name="connsiteY19" fmla="*/ 840328 h 889858"/>
              <a:gd name="connsiteX20" fmla="*/ 184854 w 931614"/>
              <a:gd name="connsiteY20" fmla="*/ 868903 h 889858"/>
              <a:gd name="connsiteX21" fmla="*/ 253434 w 931614"/>
              <a:gd name="connsiteY21" fmla="*/ 882238 h 889858"/>
              <a:gd name="connsiteX22" fmla="*/ 316299 w 931614"/>
              <a:gd name="connsiteY22" fmla="*/ 887953 h 889858"/>
              <a:gd name="connsiteX23" fmla="*/ 474414 w 931614"/>
              <a:gd name="connsiteY23" fmla="*/ 889858 h 889858"/>
              <a:gd name="connsiteX24" fmla="*/ 611574 w 931614"/>
              <a:gd name="connsiteY24" fmla="*/ 884143 h 889858"/>
              <a:gd name="connsiteX25" fmla="*/ 653484 w 931614"/>
              <a:gd name="connsiteY25" fmla="*/ 874618 h 889858"/>
              <a:gd name="connsiteX26" fmla="*/ 691584 w 931614"/>
              <a:gd name="connsiteY26" fmla="*/ 866998 h 889858"/>
              <a:gd name="connsiteX27" fmla="*/ 750639 w 931614"/>
              <a:gd name="connsiteY27" fmla="*/ 842233 h 889858"/>
              <a:gd name="connsiteX28" fmla="*/ 802074 w 931614"/>
              <a:gd name="connsiteY28" fmla="*/ 794608 h 889858"/>
              <a:gd name="connsiteX29" fmla="*/ 828744 w 931614"/>
              <a:gd name="connsiteY29" fmla="*/ 777463 h 889858"/>
              <a:gd name="connsiteX30" fmla="*/ 891609 w 931614"/>
              <a:gd name="connsiteY30" fmla="*/ 699358 h 889858"/>
              <a:gd name="connsiteX31" fmla="*/ 899229 w 931614"/>
              <a:gd name="connsiteY31" fmla="*/ 670783 h 889858"/>
              <a:gd name="connsiteX32" fmla="*/ 910659 w 931614"/>
              <a:gd name="connsiteY32" fmla="*/ 636493 h 889858"/>
              <a:gd name="connsiteX33" fmla="*/ 916374 w 931614"/>
              <a:gd name="connsiteY33" fmla="*/ 600298 h 889858"/>
              <a:gd name="connsiteX34" fmla="*/ 923994 w 931614"/>
              <a:gd name="connsiteY34" fmla="*/ 558388 h 889858"/>
              <a:gd name="connsiteX35" fmla="*/ 927804 w 931614"/>
              <a:gd name="connsiteY35" fmla="*/ 510763 h 889858"/>
              <a:gd name="connsiteX36" fmla="*/ 931614 w 931614"/>
              <a:gd name="connsiteY36" fmla="*/ 468853 h 889858"/>
              <a:gd name="connsiteX37" fmla="*/ 927804 w 931614"/>
              <a:gd name="connsiteY37" fmla="*/ 346933 h 889858"/>
              <a:gd name="connsiteX38" fmla="*/ 908754 w 931614"/>
              <a:gd name="connsiteY38" fmla="*/ 261208 h 889858"/>
              <a:gd name="connsiteX39" fmla="*/ 891609 w 931614"/>
              <a:gd name="connsiteY39" fmla="*/ 219298 h 889858"/>
              <a:gd name="connsiteX40" fmla="*/ 853509 w 931614"/>
              <a:gd name="connsiteY40" fmla="*/ 162148 h 889858"/>
              <a:gd name="connsiteX41" fmla="*/ 834459 w 931614"/>
              <a:gd name="connsiteY41" fmla="*/ 143098 h 889858"/>
              <a:gd name="connsiteX42" fmla="*/ 824934 w 931614"/>
              <a:gd name="connsiteY42" fmla="*/ 135478 h 889858"/>
              <a:gd name="connsiteX43" fmla="*/ 815409 w 931614"/>
              <a:gd name="connsiteY43" fmla="*/ 125953 h 889858"/>
              <a:gd name="connsiteX44" fmla="*/ 779214 w 931614"/>
              <a:gd name="connsiteY44" fmla="*/ 99283 h 889858"/>
              <a:gd name="connsiteX45" fmla="*/ 723969 w 931614"/>
              <a:gd name="connsiteY45" fmla="*/ 53563 h 889858"/>
              <a:gd name="connsiteX46" fmla="*/ 695394 w 931614"/>
              <a:gd name="connsiteY46" fmla="*/ 40228 h 889858"/>
              <a:gd name="connsiteX47" fmla="*/ 680154 w 931614"/>
              <a:gd name="connsiteY47" fmla="*/ 32608 h 889858"/>
              <a:gd name="connsiteX48" fmla="*/ 649674 w 931614"/>
              <a:gd name="connsiteY48" fmla="*/ 19273 h 889858"/>
              <a:gd name="connsiteX49" fmla="*/ 632529 w 931614"/>
              <a:gd name="connsiteY49" fmla="*/ 15463 h 889858"/>
              <a:gd name="connsiteX50" fmla="*/ 621099 w 931614"/>
              <a:gd name="connsiteY50" fmla="*/ 11653 h 889858"/>
              <a:gd name="connsiteX51" fmla="*/ 605859 w 931614"/>
              <a:gd name="connsiteY51" fmla="*/ 9748 h 889858"/>
              <a:gd name="connsiteX52" fmla="*/ 598239 w 931614"/>
              <a:gd name="connsiteY52" fmla="*/ 7843 h 889858"/>
              <a:gd name="connsiteX53" fmla="*/ 586809 w 931614"/>
              <a:gd name="connsiteY53" fmla="*/ 5938 h 889858"/>
              <a:gd name="connsiteX54" fmla="*/ 562044 w 931614"/>
              <a:gd name="connsiteY54" fmla="*/ 223 h 889858"/>
              <a:gd name="connsiteX55" fmla="*/ 523944 w 931614"/>
              <a:gd name="connsiteY55" fmla="*/ 223 h 889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931614" h="889858">
                <a:moveTo>
                  <a:pt x="523944" y="223"/>
                </a:moveTo>
                <a:lnTo>
                  <a:pt x="523944" y="223"/>
                </a:lnTo>
                <a:cubicBezTo>
                  <a:pt x="501719" y="4668"/>
                  <a:pt x="478992" y="7093"/>
                  <a:pt x="457269" y="13558"/>
                </a:cubicBezTo>
                <a:cubicBezTo>
                  <a:pt x="397237" y="31425"/>
                  <a:pt x="340443" y="57602"/>
                  <a:pt x="283914" y="84043"/>
                </a:cubicBezTo>
                <a:cubicBezTo>
                  <a:pt x="271052" y="90059"/>
                  <a:pt x="258019" y="95836"/>
                  <a:pt x="245814" y="103093"/>
                </a:cubicBezTo>
                <a:cubicBezTo>
                  <a:pt x="234457" y="109846"/>
                  <a:pt x="224648" y="118972"/>
                  <a:pt x="213429" y="125953"/>
                </a:cubicBezTo>
                <a:cubicBezTo>
                  <a:pt x="196042" y="136772"/>
                  <a:pt x="177128" y="145074"/>
                  <a:pt x="160089" y="156433"/>
                </a:cubicBezTo>
                <a:cubicBezTo>
                  <a:pt x="127489" y="178166"/>
                  <a:pt x="107434" y="195700"/>
                  <a:pt x="81984" y="223108"/>
                </a:cubicBezTo>
                <a:cubicBezTo>
                  <a:pt x="74626" y="231032"/>
                  <a:pt x="66634" y="238625"/>
                  <a:pt x="61029" y="247873"/>
                </a:cubicBezTo>
                <a:cubicBezTo>
                  <a:pt x="53811" y="259783"/>
                  <a:pt x="49109" y="273064"/>
                  <a:pt x="43884" y="285973"/>
                </a:cubicBezTo>
                <a:cubicBezTo>
                  <a:pt x="28331" y="324399"/>
                  <a:pt x="15472" y="364845"/>
                  <a:pt x="9594" y="405988"/>
                </a:cubicBezTo>
                <a:cubicBezTo>
                  <a:pt x="7878" y="417998"/>
                  <a:pt x="7054" y="430118"/>
                  <a:pt x="5784" y="442183"/>
                </a:cubicBezTo>
                <a:cubicBezTo>
                  <a:pt x="5149" y="454883"/>
                  <a:pt x="4764" y="467598"/>
                  <a:pt x="3879" y="480283"/>
                </a:cubicBezTo>
                <a:cubicBezTo>
                  <a:pt x="2859" y="494908"/>
                  <a:pt x="-525" y="509450"/>
                  <a:pt x="69" y="524098"/>
                </a:cubicBezTo>
                <a:cubicBezTo>
                  <a:pt x="1387" y="556612"/>
                  <a:pt x="4860" y="589059"/>
                  <a:pt x="9594" y="621253"/>
                </a:cubicBezTo>
                <a:cubicBezTo>
                  <a:pt x="11231" y="632385"/>
                  <a:pt x="16073" y="642806"/>
                  <a:pt x="19119" y="653638"/>
                </a:cubicBezTo>
                <a:cubicBezTo>
                  <a:pt x="27212" y="682413"/>
                  <a:pt x="25300" y="681472"/>
                  <a:pt x="36264" y="708883"/>
                </a:cubicBezTo>
                <a:cubicBezTo>
                  <a:pt x="46978" y="735669"/>
                  <a:pt x="64311" y="764197"/>
                  <a:pt x="81984" y="785083"/>
                </a:cubicBezTo>
                <a:cubicBezTo>
                  <a:pt x="88969" y="793338"/>
                  <a:pt x="95570" y="801934"/>
                  <a:pt x="102939" y="809848"/>
                </a:cubicBezTo>
                <a:cubicBezTo>
                  <a:pt x="112730" y="820364"/>
                  <a:pt x="122536" y="830946"/>
                  <a:pt x="133419" y="840328"/>
                </a:cubicBezTo>
                <a:cubicBezTo>
                  <a:pt x="148919" y="853690"/>
                  <a:pt x="165541" y="862465"/>
                  <a:pt x="184854" y="868903"/>
                </a:cubicBezTo>
                <a:cubicBezTo>
                  <a:pt x="215300" y="879052"/>
                  <a:pt x="222826" y="878837"/>
                  <a:pt x="253434" y="882238"/>
                </a:cubicBezTo>
                <a:cubicBezTo>
                  <a:pt x="265949" y="883629"/>
                  <a:pt x="301437" y="887647"/>
                  <a:pt x="316299" y="887953"/>
                </a:cubicBezTo>
                <a:lnTo>
                  <a:pt x="474414" y="889858"/>
                </a:lnTo>
                <a:cubicBezTo>
                  <a:pt x="520134" y="887953"/>
                  <a:pt x="565979" y="888023"/>
                  <a:pt x="611574" y="884143"/>
                </a:cubicBezTo>
                <a:cubicBezTo>
                  <a:pt x="625849" y="882928"/>
                  <a:pt x="639476" y="877620"/>
                  <a:pt x="653484" y="874618"/>
                </a:cubicBezTo>
                <a:cubicBezTo>
                  <a:pt x="666148" y="871904"/>
                  <a:pt x="679119" y="870514"/>
                  <a:pt x="691584" y="866998"/>
                </a:cubicBezTo>
                <a:cubicBezTo>
                  <a:pt x="718262" y="859474"/>
                  <a:pt x="727882" y="853612"/>
                  <a:pt x="750639" y="842233"/>
                </a:cubicBezTo>
                <a:cubicBezTo>
                  <a:pt x="770042" y="817979"/>
                  <a:pt x="769778" y="815370"/>
                  <a:pt x="802074" y="794608"/>
                </a:cubicBezTo>
                <a:cubicBezTo>
                  <a:pt x="810964" y="788893"/>
                  <a:pt x="820551" y="784139"/>
                  <a:pt x="828744" y="777463"/>
                </a:cubicBezTo>
                <a:cubicBezTo>
                  <a:pt x="854970" y="756094"/>
                  <a:pt x="873101" y="727120"/>
                  <a:pt x="891609" y="699358"/>
                </a:cubicBezTo>
                <a:cubicBezTo>
                  <a:pt x="894149" y="689833"/>
                  <a:pt x="896370" y="680217"/>
                  <a:pt x="899229" y="670783"/>
                </a:cubicBezTo>
                <a:cubicBezTo>
                  <a:pt x="902723" y="659253"/>
                  <a:pt x="907811" y="648200"/>
                  <a:pt x="910659" y="636493"/>
                </a:cubicBezTo>
                <a:cubicBezTo>
                  <a:pt x="913546" y="624625"/>
                  <a:pt x="914318" y="612338"/>
                  <a:pt x="916374" y="600298"/>
                </a:cubicBezTo>
                <a:cubicBezTo>
                  <a:pt x="918764" y="586301"/>
                  <a:pt x="921454" y="572358"/>
                  <a:pt x="923994" y="558388"/>
                </a:cubicBezTo>
                <a:cubicBezTo>
                  <a:pt x="925264" y="542513"/>
                  <a:pt x="926454" y="526631"/>
                  <a:pt x="927804" y="510763"/>
                </a:cubicBezTo>
                <a:cubicBezTo>
                  <a:pt x="928994" y="496786"/>
                  <a:pt x="931614" y="482881"/>
                  <a:pt x="931614" y="468853"/>
                </a:cubicBezTo>
                <a:cubicBezTo>
                  <a:pt x="931614" y="428193"/>
                  <a:pt x="929834" y="387542"/>
                  <a:pt x="927804" y="346933"/>
                </a:cubicBezTo>
                <a:cubicBezTo>
                  <a:pt x="926496" y="320772"/>
                  <a:pt x="917628" y="282901"/>
                  <a:pt x="908754" y="261208"/>
                </a:cubicBezTo>
                <a:cubicBezTo>
                  <a:pt x="903039" y="247238"/>
                  <a:pt x="898478" y="232738"/>
                  <a:pt x="891609" y="219298"/>
                </a:cubicBezTo>
                <a:cubicBezTo>
                  <a:pt x="879996" y="196577"/>
                  <a:pt x="869868" y="179530"/>
                  <a:pt x="853509" y="162148"/>
                </a:cubicBezTo>
                <a:cubicBezTo>
                  <a:pt x="847354" y="155609"/>
                  <a:pt x="841024" y="149225"/>
                  <a:pt x="834459" y="143098"/>
                </a:cubicBezTo>
                <a:cubicBezTo>
                  <a:pt x="831487" y="140324"/>
                  <a:pt x="827956" y="138198"/>
                  <a:pt x="824934" y="135478"/>
                </a:cubicBezTo>
                <a:cubicBezTo>
                  <a:pt x="821597" y="132474"/>
                  <a:pt x="818929" y="128740"/>
                  <a:pt x="815409" y="125953"/>
                </a:cubicBezTo>
                <a:cubicBezTo>
                  <a:pt x="803659" y="116651"/>
                  <a:pt x="789811" y="109880"/>
                  <a:pt x="779214" y="99283"/>
                </a:cubicBezTo>
                <a:cubicBezTo>
                  <a:pt x="762188" y="82257"/>
                  <a:pt x="746252" y="64704"/>
                  <a:pt x="723969" y="53563"/>
                </a:cubicBezTo>
                <a:cubicBezTo>
                  <a:pt x="679498" y="31328"/>
                  <a:pt x="735156" y="58783"/>
                  <a:pt x="695394" y="40228"/>
                </a:cubicBezTo>
                <a:cubicBezTo>
                  <a:pt x="690247" y="37826"/>
                  <a:pt x="685317" y="34974"/>
                  <a:pt x="680154" y="32608"/>
                </a:cubicBezTo>
                <a:cubicBezTo>
                  <a:pt x="670073" y="27987"/>
                  <a:pt x="660500" y="21679"/>
                  <a:pt x="649674" y="19273"/>
                </a:cubicBezTo>
                <a:cubicBezTo>
                  <a:pt x="643959" y="18003"/>
                  <a:pt x="638186" y="16971"/>
                  <a:pt x="632529" y="15463"/>
                </a:cubicBezTo>
                <a:cubicBezTo>
                  <a:pt x="628649" y="14428"/>
                  <a:pt x="625026" y="12494"/>
                  <a:pt x="621099" y="11653"/>
                </a:cubicBezTo>
                <a:cubicBezTo>
                  <a:pt x="616093" y="10580"/>
                  <a:pt x="610909" y="10590"/>
                  <a:pt x="605859" y="9748"/>
                </a:cubicBezTo>
                <a:cubicBezTo>
                  <a:pt x="603276" y="9318"/>
                  <a:pt x="600806" y="8356"/>
                  <a:pt x="598239" y="7843"/>
                </a:cubicBezTo>
                <a:cubicBezTo>
                  <a:pt x="594451" y="7085"/>
                  <a:pt x="590586" y="6747"/>
                  <a:pt x="586809" y="5938"/>
                </a:cubicBezTo>
                <a:cubicBezTo>
                  <a:pt x="586371" y="5844"/>
                  <a:pt x="565609" y="372"/>
                  <a:pt x="562044" y="223"/>
                </a:cubicBezTo>
                <a:cubicBezTo>
                  <a:pt x="549989" y="-279"/>
                  <a:pt x="530294" y="223"/>
                  <a:pt x="523944" y="223"/>
                </a:cubicBezTo>
                <a:close/>
              </a:path>
            </a:pathLst>
          </a:custGeom>
          <a:solidFill>
            <a:srgbClr val="0F6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50</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93828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186883"/>
            <a:ext cx="1181344" cy="4243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362671"/>
            <a:ext cx="419819" cy="62246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362671"/>
            <a:ext cx="281385" cy="5547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3690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1580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1771639" cy="369332"/>
          </a:xfrm>
          <a:prstGeom prst="rect">
            <a:avLst/>
          </a:prstGeom>
          <a:noFill/>
        </p:spPr>
        <p:txBody>
          <a:bodyPr wrap="none" rtlCol="0">
            <a:spAutoFit/>
          </a:bodyPr>
          <a:lstStyle/>
          <a:p>
            <a:r>
              <a:rPr lang="en-US" sz="1800" dirty="0">
                <a:solidFill>
                  <a:schemeClr val="bg1"/>
                </a:solidFill>
                <a:latin typeface="Montserrat SemiBold" pitchFamily="2" charset="0"/>
              </a:rPr>
              <a:t>Cut Property:</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01ABDCD8-35EE-0B69-570D-13E73A190995}"/>
              </a:ext>
            </a:extLst>
          </p:cNvPr>
          <p:cNvSpPr txBox="1"/>
          <p:nvPr/>
        </p:nvSpPr>
        <p:spPr>
          <a:xfrm>
            <a:off x="2613248"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Keep edge F-G with minimum weight 3</a:t>
            </a:r>
          </a:p>
        </p:txBody>
      </p:sp>
    </p:spTree>
    <p:extLst>
      <p:ext uri="{BB962C8B-B14F-4D97-AF65-F5344CB8AC3E}">
        <p14:creationId xmlns:p14="http://schemas.microsoft.com/office/powerpoint/2010/main" val="3165912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51</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93828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186883"/>
            <a:ext cx="1181344" cy="4243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362671"/>
            <a:ext cx="419819" cy="62246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362671"/>
            <a:ext cx="281385" cy="5547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3690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1580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1771639" cy="369332"/>
          </a:xfrm>
          <a:prstGeom prst="rect">
            <a:avLst/>
          </a:prstGeom>
          <a:noFill/>
        </p:spPr>
        <p:txBody>
          <a:bodyPr wrap="none" rtlCol="0">
            <a:spAutoFit/>
          </a:bodyPr>
          <a:lstStyle/>
          <a:p>
            <a:r>
              <a:rPr lang="en-US" sz="1800" dirty="0">
                <a:solidFill>
                  <a:schemeClr val="bg1"/>
                </a:solidFill>
                <a:latin typeface="Montserrat SemiBold" pitchFamily="2" charset="0"/>
              </a:rPr>
              <a:t>Cut Property:</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01ABDCD8-35EE-0B69-570D-13E73A190995}"/>
              </a:ext>
            </a:extLst>
          </p:cNvPr>
          <p:cNvSpPr txBox="1"/>
          <p:nvPr/>
        </p:nvSpPr>
        <p:spPr>
          <a:xfrm>
            <a:off x="2613248"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3 edges added!</a:t>
            </a:r>
          </a:p>
        </p:txBody>
      </p:sp>
    </p:spTree>
    <p:extLst>
      <p:ext uri="{BB962C8B-B14F-4D97-AF65-F5344CB8AC3E}">
        <p14:creationId xmlns:p14="http://schemas.microsoft.com/office/powerpoint/2010/main" val="1265266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19" name="Freeform: Shape 18">
            <a:extLst>
              <a:ext uri="{FF2B5EF4-FFF2-40B4-BE49-F238E27FC236}">
                <a16:creationId xmlns:a16="http://schemas.microsoft.com/office/drawing/2014/main" id="{6F585347-795A-8767-80CD-44652B4E4F0B}"/>
              </a:ext>
            </a:extLst>
          </p:cNvPr>
          <p:cNvSpPr/>
          <p:nvPr/>
        </p:nvSpPr>
        <p:spPr>
          <a:xfrm>
            <a:off x="2651760" y="1722120"/>
            <a:ext cx="4122420" cy="2918768"/>
          </a:xfrm>
          <a:custGeom>
            <a:avLst/>
            <a:gdLst>
              <a:gd name="connsiteX0" fmla="*/ 167640 w 4122420"/>
              <a:gd name="connsiteY0" fmla="*/ 2727960 h 2918768"/>
              <a:gd name="connsiteX1" fmla="*/ 167640 w 4122420"/>
              <a:gd name="connsiteY1" fmla="*/ 2727960 h 2918768"/>
              <a:gd name="connsiteX2" fmla="*/ 220980 w 4122420"/>
              <a:gd name="connsiteY2" fmla="*/ 2788920 h 2918768"/>
              <a:gd name="connsiteX3" fmla="*/ 266700 w 4122420"/>
              <a:gd name="connsiteY3" fmla="*/ 2804160 h 2918768"/>
              <a:gd name="connsiteX4" fmla="*/ 563880 w 4122420"/>
              <a:gd name="connsiteY4" fmla="*/ 2788920 h 2918768"/>
              <a:gd name="connsiteX5" fmla="*/ 601980 w 4122420"/>
              <a:gd name="connsiteY5" fmla="*/ 2773680 h 2918768"/>
              <a:gd name="connsiteX6" fmla="*/ 647700 w 4122420"/>
              <a:gd name="connsiteY6" fmla="*/ 2758440 h 2918768"/>
              <a:gd name="connsiteX7" fmla="*/ 678180 w 4122420"/>
              <a:gd name="connsiteY7" fmla="*/ 2743200 h 2918768"/>
              <a:gd name="connsiteX8" fmla="*/ 716280 w 4122420"/>
              <a:gd name="connsiteY8" fmla="*/ 2720340 h 2918768"/>
              <a:gd name="connsiteX9" fmla="*/ 769620 w 4122420"/>
              <a:gd name="connsiteY9" fmla="*/ 2712720 h 2918768"/>
              <a:gd name="connsiteX10" fmla="*/ 815340 w 4122420"/>
              <a:gd name="connsiteY10" fmla="*/ 2674620 h 2918768"/>
              <a:gd name="connsiteX11" fmla="*/ 838200 w 4122420"/>
              <a:gd name="connsiteY11" fmla="*/ 2651760 h 2918768"/>
              <a:gd name="connsiteX12" fmla="*/ 899160 w 4122420"/>
              <a:gd name="connsiteY12" fmla="*/ 2621280 h 2918768"/>
              <a:gd name="connsiteX13" fmla="*/ 914400 w 4122420"/>
              <a:gd name="connsiteY13" fmla="*/ 2598420 h 2918768"/>
              <a:gd name="connsiteX14" fmla="*/ 967740 w 4122420"/>
              <a:gd name="connsiteY14" fmla="*/ 2545080 h 2918768"/>
              <a:gd name="connsiteX15" fmla="*/ 998220 w 4122420"/>
              <a:gd name="connsiteY15" fmla="*/ 2484120 h 2918768"/>
              <a:gd name="connsiteX16" fmla="*/ 1043940 w 4122420"/>
              <a:gd name="connsiteY16" fmla="*/ 2392680 h 2918768"/>
              <a:gd name="connsiteX17" fmla="*/ 1059180 w 4122420"/>
              <a:gd name="connsiteY17" fmla="*/ 2362200 h 2918768"/>
              <a:gd name="connsiteX18" fmla="*/ 1097280 w 4122420"/>
              <a:gd name="connsiteY18" fmla="*/ 2301240 h 2918768"/>
              <a:gd name="connsiteX19" fmla="*/ 1120140 w 4122420"/>
              <a:gd name="connsiteY19" fmla="*/ 2225040 h 2918768"/>
              <a:gd name="connsiteX20" fmla="*/ 1143000 w 4122420"/>
              <a:gd name="connsiteY20" fmla="*/ 2148840 h 2918768"/>
              <a:gd name="connsiteX21" fmla="*/ 1150620 w 4122420"/>
              <a:gd name="connsiteY21" fmla="*/ 2103120 h 2918768"/>
              <a:gd name="connsiteX22" fmla="*/ 1188720 w 4122420"/>
              <a:gd name="connsiteY22" fmla="*/ 2011680 h 2918768"/>
              <a:gd name="connsiteX23" fmla="*/ 1196340 w 4122420"/>
              <a:gd name="connsiteY23" fmla="*/ 1988820 h 2918768"/>
              <a:gd name="connsiteX24" fmla="*/ 1272540 w 4122420"/>
              <a:gd name="connsiteY24" fmla="*/ 1897380 h 2918768"/>
              <a:gd name="connsiteX25" fmla="*/ 1303020 w 4122420"/>
              <a:gd name="connsiteY25" fmla="*/ 1851660 h 2918768"/>
              <a:gd name="connsiteX26" fmla="*/ 1409700 w 4122420"/>
              <a:gd name="connsiteY26" fmla="*/ 1783080 h 2918768"/>
              <a:gd name="connsiteX27" fmla="*/ 1447800 w 4122420"/>
              <a:gd name="connsiteY27" fmla="*/ 1760220 h 2918768"/>
              <a:gd name="connsiteX28" fmla="*/ 1478280 w 4122420"/>
              <a:gd name="connsiteY28" fmla="*/ 1752600 h 2918768"/>
              <a:gd name="connsiteX29" fmla="*/ 1546860 w 4122420"/>
              <a:gd name="connsiteY29" fmla="*/ 1737360 h 2918768"/>
              <a:gd name="connsiteX30" fmla="*/ 1790700 w 4122420"/>
              <a:gd name="connsiteY30" fmla="*/ 1744980 h 2918768"/>
              <a:gd name="connsiteX31" fmla="*/ 1912620 w 4122420"/>
              <a:gd name="connsiteY31" fmla="*/ 1752600 h 2918768"/>
              <a:gd name="connsiteX32" fmla="*/ 2087880 w 4122420"/>
              <a:gd name="connsiteY32" fmla="*/ 1760220 h 2918768"/>
              <a:gd name="connsiteX33" fmla="*/ 2225040 w 4122420"/>
              <a:gd name="connsiteY33" fmla="*/ 1783080 h 2918768"/>
              <a:gd name="connsiteX34" fmla="*/ 2308860 w 4122420"/>
              <a:gd name="connsiteY34" fmla="*/ 1798320 h 2918768"/>
              <a:gd name="connsiteX35" fmla="*/ 2339340 w 4122420"/>
              <a:gd name="connsiteY35" fmla="*/ 1805940 h 2918768"/>
              <a:gd name="connsiteX36" fmla="*/ 2369820 w 4122420"/>
              <a:gd name="connsiteY36" fmla="*/ 1821180 h 2918768"/>
              <a:gd name="connsiteX37" fmla="*/ 2415540 w 4122420"/>
              <a:gd name="connsiteY37" fmla="*/ 1836420 h 2918768"/>
              <a:gd name="connsiteX38" fmla="*/ 2438400 w 4122420"/>
              <a:gd name="connsiteY38" fmla="*/ 1851660 h 2918768"/>
              <a:gd name="connsiteX39" fmla="*/ 2499360 w 4122420"/>
              <a:gd name="connsiteY39" fmla="*/ 1866900 h 2918768"/>
              <a:gd name="connsiteX40" fmla="*/ 2537460 w 4122420"/>
              <a:gd name="connsiteY40" fmla="*/ 1897380 h 2918768"/>
              <a:gd name="connsiteX41" fmla="*/ 2575560 w 4122420"/>
              <a:gd name="connsiteY41" fmla="*/ 1927860 h 2918768"/>
              <a:gd name="connsiteX42" fmla="*/ 2590800 w 4122420"/>
              <a:gd name="connsiteY42" fmla="*/ 1965960 h 2918768"/>
              <a:gd name="connsiteX43" fmla="*/ 2606040 w 4122420"/>
              <a:gd name="connsiteY43" fmla="*/ 1988820 h 2918768"/>
              <a:gd name="connsiteX44" fmla="*/ 2628900 w 4122420"/>
              <a:gd name="connsiteY44" fmla="*/ 2026920 h 2918768"/>
              <a:gd name="connsiteX45" fmla="*/ 2674620 w 4122420"/>
              <a:gd name="connsiteY45" fmla="*/ 2133600 h 2918768"/>
              <a:gd name="connsiteX46" fmla="*/ 2712720 w 4122420"/>
              <a:gd name="connsiteY46" fmla="*/ 2202180 h 2918768"/>
              <a:gd name="connsiteX47" fmla="*/ 2727960 w 4122420"/>
              <a:gd name="connsiteY47" fmla="*/ 2255520 h 2918768"/>
              <a:gd name="connsiteX48" fmla="*/ 2743200 w 4122420"/>
              <a:gd name="connsiteY48" fmla="*/ 2293620 h 2918768"/>
              <a:gd name="connsiteX49" fmla="*/ 2766060 w 4122420"/>
              <a:gd name="connsiteY49" fmla="*/ 2362200 h 2918768"/>
              <a:gd name="connsiteX50" fmla="*/ 2781300 w 4122420"/>
              <a:gd name="connsiteY50" fmla="*/ 2438400 h 2918768"/>
              <a:gd name="connsiteX51" fmla="*/ 2788920 w 4122420"/>
              <a:gd name="connsiteY51" fmla="*/ 2499360 h 2918768"/>
              <a:gd name="connsiteX52" fmla="*/ 2804160 w 4122420"/>
              <a:gd name="connsiteY52" fmla="*/ 2537460 h 2918768"/>
              <a:gd name="connsiteX53" fmla="*/ 2819400 w 4122420"/>
              <a:gd name="connsiteY53" fmla="*/ 2598420 h 2918768"/>
              <a:gd name="connsiteX54" fmla="*/ 2857500 w 4122420"/>
              <a:gd name="connsiteY54" fmla="*/ 2697480 h 2918768"/>
              <a:gd name="connsiteX55" fmla="*/ 2880360 w 4122420"/>
              <a:gd name="connsiteY55" fmla="*/ 2727960 h 2918768"/>
              <a:gd name="connsiteX56" fmla="*/ 2903220 w 4122420"/>
              <a:gd name="connsiteY56" fmla="*/ 2743200 h 2918768"/>
              <a:gd name="connsiteX57" fmla="*/ 2933700 w 4122420"/>
              <a:gd name="connsiteY57" fmla="*/ 2766060 h 2918768"/>
              <a:gd name="connsiteX58" fmla="*/ 2956560 w 4122420"/>
              <a:gd name="connsiteY58" fmla="*/ 2788920 h 2918768"/>
              <a:gd name="connsiteX59" fmla="*/ 3048000 w 4122420"/>
              <a:gd name="connsiteY59" fmla="*/ 2842260 h 2918768"/>
              <a:gd name="connsiteX60" fmla="*/ 3093720 w 4122420"/>
              <a:gd name="connsiteY60" fmla="*/ 2872740 h 2918768"/>
              <a:gd name="connsiteX61" fmla="*/ 3177540 w 4122420"/>
              <a:gd name="connsiteY61" fmla="*/ 2895600 h 2918768"/>
              <a:gd name="connsiteX62" fmla="*/ 3215640 w 4122420"/>
              <a:gd name="connsiteY62" fmla="*/ 2918460 h 2918768"/>
              <a:gd name="connsiteX63" fmla="*/ 3528060 w 4122420"/>
              <a:gd name="connsiteY63" fmla="*/ 2903220 h 2918768"/>
              <a:gd name="connsiteX64" fmla="*/ 3566160 w 4122420"/>
              <a:gd name="connsiteY64" fmla="*/ 2895600 h 2918768"/>
              <a:gd name="connsiteX65" fmla="*/ 3665220 w 4122420"/>
              <a:gd name="connsiteY65" fmla="*/ 2872740 h 2918768"/>
              <a:gd name="connsiteX66" fmla="*/ 3695700 w 4122420"/>
              <a:gd name="connsiteY66" fmla="*/ 2834640 h 2918768"/>
              <a:gd name="connsiteX67" fmla="*/ 3794760 w 4122420"/>
              <a:gd name="connsiteY67" fmla="*/ 2727960 h 2918768"/>
              <a:gd name="connsiteX68" fmla="*/ 3832860 w 4122420"/>
              <a:gd name="connsiteY68" fmla="*/ 2667000 h 2918768"/>
              <a:gd name="connsiteX69" fmla="*/ 3924300 w 4122420"/>
              <a:gd name="connsiteY69" fmla="*/ 2537460 h 2918768"/>
              <a:gd name="connsiteX70" fmla="*/ 3977640 w 4122420"/>
              <a:gd name="connsiteY70" fmla="*/ 2438400 h 2918768"/>
              <a:gd name="connsiteX71" fmla="*/ 4000500 w 4122420"/>
              <a:gd name="connsiteY71" fmla="*/ 2362200 h 2918768"/>
              <a:gd name="connsiteX72" fmla="*/ 4015740 w 4122420"/>
              <a:gd name="connsiteY72" fmla="*/ 2293620 h 2918768"/>
              <a:gd name="connsiteX73" fmla="*/ 4038600 w 4122420"/>
              <a:gd name="connsiteY73" fmla="*/ 2225040 h 2918768"/>
              <a:gd name="connsiteX74" fmla="*/ 4061460 w 4122420"/>
              <a:gd name="connsiteY74" fmla="*/ 2148840 h 2918768"/>
              <a:gd name="connsiteX75" fmla="*/ 4069080 w 4122420"/>
              <a:gd name="connsiteY75" fmla="*/ 2080260 h 2918768"/>
              <a:gd name="connsiteX76" fmla="*/ 4076700 w 4122420"/>
              <a:gd name="connsiteY76" fmla="*/ 2004060 h 2918768"/>
              <a:gd name="connsiteX77" fmla="*/ 4099560 w 4122420"/>
              <a:gd name="connsiteY77" fmla="*/ 1920240 h 2918768"/>
              <a:gd name="connsiteX78" fmla="*/ 4122420 w 4122420"/>
              <a:gd name="connsiteY78" fmla="*/ 1729740 h 2918768"/>
              <a:gd name="connsiteX79" fmla="*/ 4107180 w 4122420"/>
              <a:gd name="connsiteY79" fmla="*/ 1386840 h 2918768"/>
              <a:gd name="connsiteX80" fmla="*/ 4076700 w 4122420"/>
              <a:gd name="connsiteY80" fmla="*/ 1310640 h 2918768"/>
              <a:gd name="connsiteX81" fmla="*/ 4053840 w 4122420"/>
              <a:gd name="connsiteY81" fmla="*/ 1234440 h 2918768"/>
              <a:gd name="connsiteX82" fmla="*/ 3977640 w 4122420"/>
              <a:gd name="connsiteY82" fmla="*/ 1051560 h 2918768"/>
              <a:gd name="connsiteX83" fmla="*/ 3931920 w 4122420"/>
              <a:gd name="connsiteY83" fmla="*/ 937260 h 2918768"/>
              <a:gd name="connsiteX84" fmla="*/ 3893820 w 4122420"/>
              <a:gd name="connsiteY84" fmla="*/ 861060 h 2918768"/>
              <a:gd name="connsiteX85" fmla="*/ 3870960 w 4122420"/>
              <a:gd name="connsiteY85" fmla="*/ 792480 h 2918768"/>
              <a:gd name="connsiteX86" fmla="*/ 3825240 w 4122420"/>
              <a:gd name="connsiteY86" fmla="*/ 716280 h 2918768"/>
              <a:gd name="connsiteX87" fmla="*/ 3733800 w 4122420"/>
              <a:gd name="connsiteY87" fmla="*/ 548640 h 2918768"/>
              <a:gd name="connsiteX88" fmla="*/ 3649980 w 4122420"/>
              <a:gd name="connsiteY88" fmla="*/ 426720 h 2918768"/>
              <a:gd name="connsiteX89" fmla="*/ 3589020 w 4122420"/>
              <a:gd name="connsiteY89" fmla="*/ 327660 h 2918768"/>
              <a:gd name="connsiteX90" fmla="*/ 3566160 w 4122420"/>
              <a:gd name="connsiteY90" fmla="*/ 289560 h 2918768"/>
              <a:gd name="connsiteX91" fmla="*/ 3528060 w 4122420"/>
              <a:gd name="connsiteY91" fmla="*/ 266700 h 2918768"/>
              <a:gd name="connsiteX92" fmla="*/ 3474720 w 4122420"/>
              <a:gd name="connsiteY92" fmla="*/ 213360 h 2918768"/>
              <a:gd name="connsiteX93" fmla="*/ 3421380 w 4122420"/>
              <a:gd name="connsiteY93" fmla="*/ 182880 h 2918768"/>
              <a:gd name="connsiteX94" fmla="*/ 3192780 w 4122420"/>
              <a:gd name="connsiteY94" fmla="*/ 99060 h 2918768"/>
              <a:gd name="connsiteX95" fmla="*/ 3040380 w 4122420"/>
              <a:gd name="connsiteY95" fmla="*/ 60960 h 2918768"/>
              <a:gd name="connsiteX96" fmla="*/ 2971800 w 4122420"/>
              <a:gd name="connsiteY96" fmla="*/ 45720 h 2918768"/>
              <a:gd name="connsiteX97" fmla="*/ 2926080 w 4122420"/>
              <a:gd name="connsiteY97" fmla="*/ 38100 h 2918768"/>
              <a:gd name="connsiteX98" fmla="*/ 2781300 w 4122420"/>
              <a:gd name="connsiteY98" fmla="*/ 30480 h 2918768"/>
              <a:gd name="connsiteX99" fmla="*/ 2606040 w 4122420"/>
              <a:gd name="connsiteY99" fmla="*/ 15240 h 2918768"/>
              <a:gd name="connsiteX100" fmla="*/ 2499360 w 4122420"/>
              <a:gd name="connsiteY100" fmla="*/ 0 h 2918768"/>
              <a:gd name="connsiteX101" fmla="*/ 2156460 w 4122420"/>
              <a:gd name="connsiteY101" fmla="*/ 15240 h 2918768"/>
              <a:gd name="connsiteX102" fmla="*/ 2049780 w 4122420"/>
              <a:gd name="connsiteY102" fmla="*/ 38100 h 2918768"/>
              <a:gd name="connsiteX103" fmla="*/ 1965960 w 4122420"/>
              <a:gd name="connsiteY103" fmla="*/ 45720 h 2918768"/>
              <a:gd name="connsiteX104" fmla="*/ 1905000 w 4122420"/>
              <a:gd name="connsiteY104" fmla="*/ 60960 h 2918768"/>
              <a:gd name="connsiteX105" fmla="*/ 1836420 w 4122420"/>
              <a:gd name="connsiteY105" fmla="*/ 68580 h 2918768"/>
              <a:gd name="connsiteX106" fmla="*/ 1775460 w 4122420"/>
              <a:gd name="connsiteY106" fmla="*/ 99060 h 2918768"/>
              <a:gd name="connsiteX107" fmla="*/ 1691640 w 4122420"/>
              <a:gd name="connsiteY107" fmla="*/ 129540 h 2918768"/>
              <a:gd name="connsiteX108" fmla="*/ 1546860 w 4122420"/>
              <a:gd name="connsiteY108" fmla="*/ 175260 h 2918768"/>
              <a:gd name="connsiteX109" fmla="*/ 1402080 w 4122420"/>
              <a:gd name="connsiteY109" fmla="*/ 228600 h 2918768"/>
              <a:gd name="connsiteX110" fmla="*/ 1348740 w 4122420"/>
              <a:gd name="connsiteY110" fmla="*/ 243840 h 2918768"/>
              <a:gd name="connsiteX111" fmla="*/ 1173480 w 4122420"/>
              <a:gd name="connsiteY111" fmla="*/ 312420 h 2918768"/>
              <a:gd name="connsiteX112" fmla="*/ 1013460 w 4122420"/>
              <a:gd name="connsiteY112" fmla="*/ 373380 h 2918768"/>
              <a:gd name="connsiteX113" fmla="*/ 899160 w 4122420"/>
              <a:gd name="connsiteY113" fmla="*/ 449580 h 2918768"/>
              <a:gd name="connsiteX114" fmla="*/ 845820 w 4122420"/>
              <a:gd name="connsiteY114" fmla="*/ 480060 h 2918768"/>
              <a:gd name="connsiteX115" fmla="*/ 769620 w 4122420"/>
              <a:gd name="connsiteY115" fmla="*/ 548640 h 2918768"/>
              <a:gd name="connsiteX116" fmla="*/ 731520 w 4122420"/>
              <a:gd name="connsiteY116" fmla="*/ 579120 h 2918768"/>
              <a:gd name="connsiteX117" fmla="*/ 655320 w 4122420"/>
              <a:gd name="connsiteY117" fmla="*/ 655320 h 2918768"/>
              <a:gd name="connsiteX118" fmla="*/ 609600 w 4122420"/>
              <a:gd name="connsiteY118" fmla="*/ 701040 h 2918768"/>
              <a:gd name="connsiteX119" fmla="*/ 563880 w 4122420"/>
              <a:gd name="connsiteY119" fmla="*/ 754380 h 2918768"/>
              <a:gd name="connsiteX120" fmla="*/ 480060 w 4122420"/>
              <a:gd name="connsiteY120" fmla="*/ 838200 h 2918768"/>
              <a:gd name="connsiteX121" fmla="*/ 457200 w 4122420"/>
              <a:gd name="connsiteY121" fmla="*/ 891540 h 2918768"/>
              <a:gd name="connsiteX122" fmla="*/ 388620 w 4122420"/>
              <a:gd name="connsiteY122" fmla="*/ 990600 h 2918768"/>
              <a:gd name="connsiteX123" fmla="*/ 358140 w 4122420"/>
              <a:gd name="connsiteY123" fmla="*/ 1059180 h 2918768"/>
              <a:gd name="connsiteX124" fmla="*/ 327660 w 4122420"/>
              <a:gd name="connsiteY124" fmla="*/ 1120140 h 2918768"/>
              <a:gd name="connsiteX125" fmla="*/ 274320 w 4122420"/>
              <a:gd name="connsiteY125" fmla="*/ 1242060 h 2918768"/>
              <a:gd name="connsiteX126" fmla="*/ 243840 w 4122420"/>
              <a:gd name="connsiteY126" fmla="*/ 1303020 h 2918768"/>
              <a:gd name="connsiteX127" fmla="*/ 220980 w 4122420"/>
              <a:gd name="connsiteY127" fmla="*/ 1363980 h 2918768"/>
              <a:gd name="connsiteX128" fmla="*/ 137160 w 4122420"/>
              <a:gd name="connsiteY128" fmla="*/ 1554480 h 2918768"/>
              <a:gd name="connsiteX129" fmla="*/ 76200 w 4122420"/>
              <a:gd name="connsiteY129" fmla="*/ 1760220 h 2918768"/>
              <a:gd name="connsiteX130" fmla="*/ 68580 w 4122420"/>
              <a:gd name="connsiteY130" fmla="*/ 1821180 h 2918768"/>
              <a:gd name="connsiteX131" fmla="*/ 53340 w 4122420"/>
              <a:gd name="connsiteY131" fmla="*/ 1874520 h 2918768"/>
              <a:gd name="connsiteX132" fmla="*/ 38100 w 4122420"/>
              <a:gd name="connsiteY132" fmla="*/ 1935480 h 2918768"/>
              <a:gd name="connsiteX133" fmla="*/ 15240 w 4122420"/>
              <a:gd name="connsiteY133" fmla="*/ 2065020 h 2918768"/>
              <a:gd name="connsiteX134" fmla="*/ 0 w 4122420"/>
              <a:gd name="connsiteY134" fmla="*/ 2232660 h 2918768"/>
              <a:gd name="connsiteX135" fmla="*/ 7620 w 4122420"/>
              <a:gd name="connsiteY135" fmla="*/ 2385060 h 2918768"/>
              <a:gd name="connsiteX136" fmla="*/ 15240 w 4122420"/>
              <a:gd name="connsiteY136" fmla="*/ 2415540 h 2918768"/>
              <a:gd name="connsiteX137" fmla="*/ 30480 w 4122420"/>
              <a:gd name="connsiteY137" fmla="*/ 2438400 h 2918768"/>
              <a:gd name="connsiteX138" fmla="*/ 53340 w 4122420"/>
              <a:gd name="connsiteY138" fmla="*/ 2476500 h 2918768"/>
              <a:gd name="connsiteX139" fmla="*/ 76200 w 4122420"/>
              <a:gd name="connsiteY139" fmla="*/ 2552700 h 2918768"/>
              <a:gd name="connsiteX140" fmla="*/ 91440 w 4122420"/>
              <a:gd name="connsiteY140" fmla="*/ 2583180 h 2918768"/>
              <a:gd name="connsiteX141" fmla="*/ 106680 w 4122420"/>
              <a:gd name="connsiteY141" fmla="*/ 2621280 h 2918768"/>
              <a:gd name="connsiteX142" fmla="*/ 114300 w 4122420"/>
              <a:gd name="connsiteY142" fmla="*/ 2644140 h 2918768"/>
              <a:gd name="connsiteX143" fmla="*/ 129540 w 4122420"/>
              <a:gd name="connsiteY143" fmla="*/ 2667000 h 2918768"/>
              <a:gd name="connsiteX144" fmla="*/ 144780 w 4122420"/>
              <a:gd name="connsiteY144" fmla="*/ 2705100 h 2918768"/>
              <a:gd name="connsiteX145" fmla="*/ 167640 w 4122420"/>
              <a:gd name="connsiteY145" fmla="*/ 2727960 h 291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4122420" h="2918768">
                <a:moveTo>
                  <a:pt x="167640" y="2727960"/>
                </a:moveTo>
                <a:lnTo>
                  <a:pt x="167640" y="2727960"/>
                </a:lnTo>
                <a:cubicBezTo>
                  <a:pt x="185420" y="2748280"/>
                  <a:pt x="199579" y="2772457"/>
                  <a:pt x="220980" y="2788920"/>
                </a:cubicBezTo>
                <a:cubicBezTo>
                  <a:pt x="233713" y="2798715"/>
                  <a:pt x="250636" y="2804160"/>
                  <a:pt x="266700" y="2804160"/>
                </a:cubicBezTo>
                <a:cubicBezTo>
                  <a:pt x="365890" y="2804160"/>
                  <a:pt x="464820" y="2794000"/>
                  <a:pt x="563880" y="2788920"/>
                </a:cubicBezTo>
                <a:cubicBezTo>
                  <a:pt x="576580" y="2783840"/>
                  <a:pt x="589125" y="2778354"/>
                  <a:pt x="601980" y="2773680"/>
                </a:cubicBezTo>
                <a:cubicBezTo>
                  <a:pt x="617077" y="2768190"/>
                  <a:pt x="632785" y="2764406"/>
                  <a:pt x="647700" y="2758440"/>
                </a:cubicBezTo>
                <a:cubicBezTo>
                  <a:pt x="658247" y="2754221"/>
                  <a:pt x="668250" y="2748717"/>
                  <a:pt x="678180" y="2743200"/>
                </a:cubicBezTo>
                <a:cubicBezTo>
                  <a:pt x="691127" y="2736007"/>
                  <a:pt x="702229" y="2725024"/>
                  <a:pt x="716280" y="2720340"/>
                </a:cubicBezTo>
                <a:cubicBezTo>
                  <a:pt x="733319" y="2714660"/>
                  <a:pt x="751840" y="2715260"/>
                  <a:pt x="769620" y="2712720"/>
                </a:cubicBezTo>
                <a:cubicBezTo>
                  <a:pt x="799664" y="2667654"/>
                  <a:pt x="766122" y="2709776"/>
                  <a:pt x="815340" y="2674620"/>
                </a:cubicBezTo>
                <a:cubicBezTo>
                  <a:pt x="824109" y="2668356"/>
                  <a:pt x="829579" y="2658226"/>
                  <a:pt x="838200" y="2651760"/>
                </a:cubicBezTo>
                <a:cubicBezTo>
                  <a:pt x="866992" y="2630166"/>
                  <a:pt x="871033" y="2630656"/>
                  <a:pt x="899160" y="2621280"/>
                </a:cubicBezTo>
                <a:cubicBezTo>
                  <a:pt x="904240" y="2613660"/>
                  <a:pt x="908274" y="2605227"/>
                  <a:pt x="914400" y="2598420"/>
                </a:cubicBezTo>
                <a:cubicBezTo>
                  <a:pt x="931221" y="2579730"/>
                  <a:pt x="954803" y="2566641"/>
                  <a:pt x="967740" y="2545080"/>
                </a:cubicBezTo>
                <a:cubicBezTo>
                  <a:pt x="1035568" y="2432033"/>
                  <a:pt x="963770" y="2557941"/>
                  <a:pt x="998220" y="2484120"/>
                </a:cubicBezTo>
                <a:cubicBezTo>
                  <a:pt x="1012631" y="2453239"/>
                  <a:pt x="1028700" y="2423160"/>
                  <a:pt x="1043940" y="2392680"/>
                </a:cubicBezTo>
                <a:cubicBezTo>
                  <a:pt x="1049020" y="2382520"/>
                  <a:pt x="1052879" y="2371651"/>
                  <a:pt x="1059180" y="2362200"/>
                </a:cubicBezTo>
                <a:cubicBezTo>
                  <a:pt x="1069646" y="2346501"/>
                  <a:pt x="1090715" y="2315682"/>
                  <a:pt x="1097280" y="2301240"/>
                </a:cubicBezTo>
                <a:cubicBezTo>
                  <a:pt x="1111210" y="2270595"/>
                  <a:pt x="1111637" y="2254800"/>
                  <a:pt x="1120140" y="2225040"/>
                </a:cubicBezTo>
                <a:cubicBezTo>
                  <a:pt x="1127425" y="2199542"/>
                  <a:pt x="1136568" y="2174567"/>
                  <a:pt x="1143000" y="2148840"/>
                </a:cubicBezTo>
                <a:cubicBezTo>
                  <a:pt x="1146747" y="2133851"/>
                  <a:pt x="1145734" y="2117777"/>
                  <a:pt x="1150620" y="2103120"/>
                </a:cubicBezTo>
                <a:cubicBezTo>
                  <a:pt x="1161062" y="2071794"/>
                  <a:pt x="1178278" y="2043006"/>
                  <a:pt x="1188720" y="2011680"/>
                </a:cubicBezTo>
                <a:cubicBezTo>
                  <a:pt x="1191260" y="2004060"/>
                  <a:pt x="1191590" y="1995297"/>
                  <a:pt x="1196340" y="1988820"/>
                </a:cubicBezTo>
                <a:cubicBezTo>
                  <a:pt x="1219803" y="1956825"/>
                  <a:pt x="1250532" y="1930392"/>
                  <a:pt x="1272540" y="1897380"/>
                </a:cubicBezTo>
                <a:cubicBezTo>
                  <a:pt x="1282700" y="1882140"/>
                  <a:pt x="1290068" y="1864612"/>
                  <a:pt x="1303020" y="1851660"/>
                </a:cubicBezTo>
                <a:cubicBezTo>
                  <a:pt x="1374638" y="1780042"/>
                  <a:pt x="1348376" y="1813742"/>
                  <a:pt x="1409700" y="1783080"/>
                </a:cubicBezTo>
                <a:cubicBezTo>
                  <a:pt x="1422947" y="1776456"/>
                  <a:pt x="1434266" y="1766235"/>
                  <a:pt x="1447800" y="1760220"/>
                </a:cubicBezTo>
                <a:cubicBezTo>
                  <a:pt x="1457370" y="1755967"/>
                  <a:pt x="1468076" y="1754955"/>
                  <a:pt x="1478280" y="1752600"/>
                </a:cubicBezTo>
                <a:lnTo>
                  <a:pt x="1546860" y="1737360"/>
                </a:lnTo>
                <a:lnTo>
                  <a:pt x="1790700" y="1744980"/>
                </a:lnTo>
                <a:cubicBezTo>
                  <a:pt x="1831384" y="1746675"/>
                  <a:pt x="1871954" y="1750515"/>
                  <a:pt x="1912620" y="1752600"/>
                </a:cubicBezTo>
                <a:lnTo>
                  <a:pt x="2087880" y="1760220"/>
                </a:lnTo>
                <a:cubicBezTo>
                  <a:pt x="2175419" y="1777728"/>
                  <a:pt x="2070156" y="1757266"/>
                  <a:pt x="2225040" y="1783080"/>
                </a:cubicBezTo>
                <a:cubicBezTo>
                  <a:pt x="2253052" y="1787749"/>
                  <a:pt x="2281013" y="1792751"/>
                  <a:pt x="2308860" y="1798320"/>
                </a:cubicBezTo>
                <a:cubicBezTo>
                  <a:pt x="2319129" y="1800374"/>
                  <a:pt x="2329534" y="1802263"/>
                  <a:pt x="2339340" y="1805940"/>
                </a:cubicBezTo>
                <a:cubicBezTo>
                  <a:pt x="2349976" y="1809928"/>
                  <a:pt x="2359273" y="1816961"/>
                  <a:pt x="2369820" y="1821180"/>
                </a:cubicBezTo>
                <a:cubicBezTo>
                  <a:pt x="2384735" y="1827146"/>
                  <a:pt x="2402174" y="1827509"/>
                  <a:pt x="2415540" y="1836420"/>
                </a:cubicBezTo>
                <a:cubicBezTo>
                  <a:pt x="2423160" y="1841500"/>
                  <a:pt x="2429793" y="1848530"/>
                  <a:pt x="2438400" y="1851660"/>
                </a:cubicBezTo>
                <a:cubicBezTo>
                  <a:pt x="2458084" y="1858818"/>
                  <a:pt x="2479040" y="1861820"/>
                  <a:pt x="2499360" y="1866900"/>
                </a:cubicBezTo>
                <a:cubicBezTo>
                  <a:pt x="2531046" y="1914428"/>
                  <a:pt x="2495396" y="1871090"/>
                  <a:pt x="2537460" y="1897380"/>
                </a:cubicBezTo>
                <a:cubicBezTo>
                  <a:pt x="2551252" y="1906000"/>
                  <a:pt x="2562860" y="1917700"/>
                  <a:pt x="2575560" y="1927860"/>
                </a:cubicBezTo>
                <a:cubicBezTo>
                  <a:pt x="2580640" y="1940560"/>
                  <a:pt x="2584683" y="1953726"/>
                  <a:pt x="2590800" y="1965960"/>
                </a:cubicBezTo>
                <a:cubicBezTo>
                  <a:pt x="2594896" y="1974151"/>
                  <a:pt x="2601186" y="1981054"/>
                  <a:pt x="2606040" y="1988820"/>
                </a:cubicBezTo>
                <a:cubicBezTo>
                  <a:pt x="2613890" y="2001379"/>
                  <a:pt x="2621280" y="2014220"/>
                  <a:pt x="2628900" y="2026920"/>
                </a:cubicBezTo>
                <a:cubicBezTo>
                  <a:pt x="2641154" y="2075934"/>
                  <a:pt x="2637948" y="2072481"/>
                  <a:pt x="2674620" y="2133600"/>
                </a:cubicBezTo>
                <a:cubicBezTo>
                  <a:pt x="2683589" y="2148548"/>
                  <a:pt x="2705993" y="2183680"/>
                  <a:pt x="2712720" y="2202180"/>
                </a:cubicBezTo>
                <a:cubicBezTo>
                  <a:pt x="2719039" y="2219558"/>
                  <a:pt x="2722112" y="2237977"/>
                  <a:pt x="2727960" y="2255520"/>
                </a:cubicBezTo>
                <a:cubicBezTo>
                  <a:pt x="2732285" y="2268496"/>
                  <a:pt x="2739270" y="2280519"/>
                  <a:pt x="2743200" y="2293620"/>
                </a:cubicBezTo>
                <a:cubicBezTo>
                  <a:pt x="2765357" y="2367478"/>
                  <a:pt x="2734232" y="2298543"/>
                  <a:pt x="2766060" y="2362200"/>
                </a:cubicBezTo>
                <a:cubicBezTo>
                  <a:pt x="2771140" y="2387600"/>
                  <a:pt x="2777042" y="2412849"/>
                  <a:pt x="2781300" y="2438400"/>
                </a:cubicBezTo>
                <a:cubicBezTo>
                  <a:pt x="2784667" y="2458600"/>
                  <a:pt x="2784315" y="2479406"/>
                  <a:pt x="2788920" y="2499360"/>
                </a:cubicBezTo>
                <a:cubicBezTo>
                  <a:pt x="2791996" y="2512688"/>
                  <a:pt x="2800137" y="2524387"/>
                  <a:pt x="2804160" y="2537460"/>
                </a:cubicBezTo>
                <a:cubicBezTo>
                  <a:pt x="2810320" y="2557479"/>
                  <a:pt x="2812776" y="2578549"/>
                  <a:pt x="2819400" y="2598420"/>
                </a:cubicBezTo>
                <a:cubicBezTo>
                  <a:pt x="2830588" y="2631983"/>
                  <a:pt x="2836273" y="2669178"/>
                  <a:pt x="2857500" y="2697480"/>
                </a:cubicBezTo>
                <a:cubicBezTo>
                  <a:pt x="2865120" y="2707640"/>
                  <a:pt x="2871380" y="2718980"/>
                  <a:pt x="2880360" y="2727960"/>
                </a:cubicBezTo>
                <a:cubicBezTo>
                  <a:pt x="2886836" y="2734436"/>
                  <a:pt x="2895768" y="2737877"/>
                  <a:pt x="2903220" y="2743200"/>
                </a:cubicBezTo>
                <a:cubicBezTo>
                  <a:pt x="2913554" y="2750582"/>
                  <a:pt x="2924057" y="2757795"/>
                  <a:pt x="2933700" y="2766060"/>
                </a:cubicBezTo>
                <a:cubicBezTo>
                  <a:pt x="2941882" y="2773073"/>
                  <a:pt x="2947845" y="2782582"/>
                  <a:pt x="2956560" y="2788920"/>
                </a:cubicBezTo>
                <a:cubicBezTo>
                  <a:pt x="3056470" y="2861582"/>
                  <a:pt x="2982190" y="2802774"/>
                  <a:pt x="3048000" y="2842260"/>
                </a:cubicBezTo>
                <a:cubicBezTo>
                  <a:pt x="3063706" y="2851684"/>
                  <a:pt x="3075951" y="2868298"/>
                  <a:pt x="3093720" y="2872740"/>
                </a:cubicBezTo>
                <a:cubicBezTo>
                  <a:pt x="3142139" y="2884845"/>
                  <a:pt x="3114130" y="2877483"/>
                  <a:pt x="3177540" y="2895600"/>
                </a:cubicBezTo>
                <a:cubicBezTo>
                  <a:pt x="3190240" y="2903220"/>
                  <a:pt x="3200833" y="2918138"/>
                  <a:pt x="3215640" y="2918460"/>
                </a:cubicBezTo>
                <a:cubicBezTo>
                  <a:pt x="3319879" y="2920726"/>
                  <a:pt x="3424017" y="2910005"/>
                  <a:pt x="3528060" y="2903220"/>
                </a:cubicBezTo>
                <a:cubicBezTo>
                  <a:pt x="3540984" y="2902377"/>
                  <a:pt x="3553517" y="2898410"/>
                  <a:pt x="3566160" y="2895600"/>
                </a:cubicBezTo>
                <a:lnTo>
                  <a:pt x="3665220" y="2872740"/>
                </a:lnTo>
                <a:cubicBezTo>
                  <a:pt x="3675380" y="2860040"/>
                  <a:pt x="3684710" y="2846629"/>
                  <a:pt x="3695700" y="2834640"/>
                </a:cubicBezTo>
                <a:cubicBezTo>
                  <a:pt x="3740753" y="2785491"/>
                  <a:pt x="3755815" y="2781067"/>
                  <a:pt x="3794760" y="2727960"/>
                </a:cubicBezTo>
                <a:cubicBezTo>
                  <a:pt x="3808930" y="2708637"/>
                  <a:pt x="3819386" y="2686815"/>
                  <a:pt x="3832860" y="2667000"/>
                </a:cubicBezTo>
                <a:cubicBezTo>
                  <a:pt x="3862580" y="2623294"/>
                  <a:pt x="3903480" y="2586040"/>
                  <a:pt x="3924300" y="2537460"/>
                </a:cubicBezTo>
                <a:cubicBezTo>
                  <a:pt x="3954375" y="2467285"/>
                  <a:pt x="3936430" y="2500215"/>
                  <a:pt x="3977640" y="2438400"/>
                </a:cubicBezTo>
                <a:cubicBezTo>
                  <a:pt x="3985260" y="2413000"/>
                  <a:pt x="3993751" y="2387845"/>
                  <a:pt x="4000500" y="2362200"/>
                </a:cubicBezTo>
                <a:cubicBezTo>
                  <a:pt x="4006460" y="2339553"/>
                  <a:pt x="4009472" y="2316183"/>
                  <a:pt x="4015740" y="2293620"/>
                </a:cubicBezTo>
                <a:cubicBezTo>
                  <a:pt x="4022189" y="2270403"/>
                  <a:pt x="4031344" y="2248018"/>
                  <a:pt x="4038600" y="2225040"/>
                </a:cubicBezTo>
                <a:cubicBezTo>
                  <a:pt x="4046586" y="2199753"/>
                  <a:pt x="4053840" y="2174240"/>
                  <a:pt x="4061460" y="2148840"/>
                </a:cubicBezTo>
                <a:cubicBezTo>
                  <a:pt x="4064000" y="2125980"/>
                  <a:pt x="4066672" y="2103134"/>
                  <a:pt x="4069080" y="2080260"/>
                </a:cubicBezTo>
                <a:cubicBezTo>
                  <a:pt x="4071752" y="2054874"/>
                  <a:pt x="4071924" y="2029136"/>
                  <a:pt x="4076700" y="2004060"/>
                </a:cubicBezTo>
                <a:cubicBezTo>
                  <a:pt x="4082119" y="1975611"/>
                  <a:pt x="4093653" y="1948592"/>
                  <a:pt x="4099560" y="1920240"/>
                </a:cubicBezTo>
                <a:cubicBezTo>
                  <a:pt x="4114754" y="1847307"/>
                  <a:pt x="4116325" y="1802878"/>
                  <a:pt x="4122420" y="1729740"/>
                </a:cubicBezTo>
                <a:cubicBezTo>
                  <a:pt x="4117340" y="1615440"/>
                  <a:pt x="4119588" y="1500578"/>
                  <a:pt x="4107180" y="1386840"/>
                </a:cubicBezTo>
                <a:cubicBezTo>
                  <a:pt x="4104213" y="1359645"/>
                  <a:pt x="4085737" y="1336461"/>
                  <a:pt x="4076700" y="1310640"/>
                </a:cubicBezTo>
                <a:cubicBezTo>
                  <a:pt x="4067940" y="1285610"/>
                  <a:pt x="4062552" y="1259487"/>
                  <a:pt x="4053840" y="1234440"/>
                </a:cubicBezTo>
                <a:cubicBezTo>
                  <a:pt x="4003852" y="1090726"/>
                  <a:pt x="4031134" y="1181475"/>
                  <a:pt x="3977640" y="1051560"/>
                </a:cubicBezTo>
                <a:cubicBezTo>
                  <a:pt x="3923214" y="919383"/>
                  <a:pt x="4017627" y="1118198"/>
                  <a:pt x="3931920" y="937260"/>
                </a:cubicBezTo>
                <a:cubicBezTo>
                  <a:pt x="3919763" y="911596"/>
                  <a:pt x="3904840" y="887233"/>
                  <a:pt x="3893820" y="861060"/>
                </a:cubicBezTo>
                <a:cubicBezTo>
                  <a:pt x="3884469" y="838852"/>
                  <a:pt x="3881275" y="814257"/>
                  <a:pt x="3870960" y="792480"/>
                </a:cubicBezTo>
                <a:cubicBezTo>
                  <a:pt x="3858280" y="765710"/>
                  <a:pt x="3839762" y="742097"/>
                  <a:pt x="3825240" y="716280"/>
                </a:cubicBezTo>
                <a:cubicBezTo>
                  <a:pt x="3794034" y="660802"/>
                  <a:pt x="3769861" y="601092"/>
                  <a:pt x="3733800" y="548640"/>
                </a:cubicBezTo>
                <a:cubicBezTo>
                  <a:pt x="3705860" y="508000"/>
                  <a:pt x="3673931" y="469832"/>
                  <a:pt x="3649980" y="426720"/>
                </a:cubicBezTo>
                <a:cubicBezTo>
                  <a:pt x="3561612" y="267658"/>
                  <a:pt x="3648988" y="417611"/>
                  <a:pt x="3589020" y="327660"/>
                </a:cubicBezTo>
                <a:cubicBezTo>
                  <a:pt x="3580805" y="315337"/>
                  <a:pt x="3576633" y="300033"/>
                  <a:pt x="3566160" y="289560"/>
                </a:cubicBezTo>
                <a:cubicBezTo>
                  <a:pt x="3555687" y="279087"/>
                  <a:pt x="3539438" y="276182"/>
                  <a:pt x="3528060" y="266700"/>
                </a:cubicBezTo>
                <a:cubicBezTo>
                  <a:pt x="3508743" y="250603"/>
                  <a:pt x="3494492" y="228895"/>
                  <a:pt x="3474720" y="213360"/>
                </a:cubicBezTo>
                <a:cubicBezTo>
                  <a:pt x="3458618" y="200708"/>
                  <a:pt x="3439696" y="192038"/>
                  <a:pt x="3421380" y="182880"/>
                </a:cubicBezTo>
                <a:cubicBezTo>
                  <a:pt x="3331275" y="137827"/>
                  <a:pt x="3301216" y="130953"/>
                  <a:pt x="3192780" y="99060"/>
                </a:cubicBezTo>
                <a:cubicBezTo>
                  <a:pt x="3042146" y="54756"/>
                  <a:pt x="3124969" y="79758"/>
                  <a:pt x="3040380" y="60960"/>
                </a:cubicBezTo>
                <a:cubicBezTo>
                  <a:pt x="2985342" y="48729"/>
                  <a:pt x="3035001" y="57211"/>
                  <a:pt x="2971800" y="45720"/>
                </a:cubicBezTo>
                <a:cubicBezTo>
                  <a:pt x="2956599" y="42956"/>
                  <a:pt x="2941481" y="39332"/>
                  <a:pt x="2926080" y="38100"/>
                </a:cubicBezTo>
                <a:cubicBezTo>
                  <a:pt x="2877907" y="34246"/>
                  <a:pt x="2829560" y="33020"/>
                  <a:pt x="2781300" y="30480"/>
                </a:cubicBezTo>
                <a:cubicBezTo>
                  <a:pt x="2633677" y="9391"/>
                  <a:pt x="2868250" y="41461"/>
                  <a:pt x="2606040" y="15240"/>
                </a:cubicBezTo>
                <a:cubicBezTo>
                  <a:pt x="2570297" y="11666"/>
                  <a:pt x="2534920" y="5080"/>
                  <a:pt x="2499360" y="0"/>
                </a:cubicBezTo>
                <a:cubicBezTo>
                  <a:pt x="2385060" y="5080"/>
                  <a:pt x="2270464" y="5579"/>
                  <a:pt x="2156460" y="15240"/>
                </a:cubicBezTo>
                <a:cubicBezTo>
                  <a:pt x="2120223" y="18311"/>
                  <a:pt x="2085691" y="32354"/>
                  <a:pt x="2049780" y="38100"/>
                </a:cubicBezTo>
                <a:cubicBezTo>
                  <a:pt x="2022077" y="42532"/>
                  <a:pt x="1993900" y="43180"/>
                  <a:pt x="1965960" y="45720"/>
                </a:cubicBezTo>
                <a:cubicBezTo>
                  <a:pt x="1945640" y="50800"/>
                  <a:pt x="1925627" y="57320"/>
                  <a:pt x="1905000" y="60960"/>
                </a:cubicBezTo>
                <a:cubicBezTo>
                  <a:pt x="1882349" y="64957"/>
                  <a:pt x="1858486" y="62090"/>
                  <a:pt x="1836420" y="68580"/>
                </a:cubicBezTo>
                <a:cubicBezTo>
                  <a:pt x="1814625" y="74990"/>
                  <a:pt x="1796398" y="90244"/>
                  <a:pt x="1775460" y="99060"/>
                </a:cubicBezTo>
                <a:cubicBezTo>
                  <a:pt x="1748060" y="110597"/>
                  <a:pt x="1719844" y="120139"/>
                  <a:pt x="1691640" y="129540"/>
                </a:cubicBezTo>
                <a:cubicBezTo>
                  <a:pt x="1556526" y="174578"/>
                  <a:pt x="1673159" y="130153"/>
                  <a:pt x="1546860" y="175260"/>
                </a:cubicBezTo>
                <a:cubicBezTo>
                  <a:pt x="1498425" y="192558"/>
                  <a:pt x="1450682" y="211776"/>
                  <a:pt x="1402080" y="228600"/>
                </a:cubicBezTo>
                <a:cubicBezTo>
                  <a:pt x="1384606" y="234649"/>
                  <a:pt x="1366101" y="237474"/>
                  <a:pt x="1348740" y="243840"/>
                </a:cubicBezTo>
                <a:cubicBezTo>
                  <a:pt x="1289841" y="265436"/>
                  <a:pt x="1232559" y="291320"/>
                  <a:pt x="1173480" y="312420"/>
                </a:cubicBezTo>
                <a:cubicBezTo>
                  <a:pt x="1167936" y="314400"/>
                  <a:pt x="1040363" y="357483"/>
                  <a:pt x="1013460" y="373380"/>
                </a:cubicBezTo>
                <a:cubicBezTo>
                  <a:pt x="974038" y="396675"/>
                  <a:pt x="938917" y="426862"/>
                  <a:pt x="899160" y="449580"/>
                </a:cubicBezTo>
                <a:cubicBezTo>
                  <a:pt x="881380" y="459740"/>
                  <a:pt x="862657" y="468404"/>
                  <a:pt x="845820" y="480060"/>
                </a:cubicBezTo>
                <a:cubicBezTo>
                  <a:pt x="795047" y="515211"/>
                  <a:pt x="809793" y="512931"/>
                  <a:pt x="769620" y="548640"/>
                </a:cubicBezTo>
                <a:cubicBezTo>
                  <a:pt x="757464" y="559445"/>
                  <a:pt x="743410" y="568023"/>
                  <a:pt x="731520" y="579120"/>
                </a:cubicBezTo>
                <a:cubicBezTo>
                  <a:pt x="705260" y="603630"/>
                  <a:pt x="680720" y="629920"/>
                  <a:pt x="655320" y="655320"/>
                </a:cubicBezTo>
                <a:cubicBezTo>
                  <a:pt x="640080" y="670560"/>
                  <a:pt x="623626" y="684676"/>
                  <a:pt x="609600" y="701040"/>
                </a:cubicBezTo>
                <a:cubicBezTo>
                  <a:pt x="594360" y="718820"/>
                  <a:pt x="579959" y="737355"/>
                  <a:pt x="563880" y="754380"/>
                </a:cubicBezTo>
                <a:cubicBezTo>
                  <a:pt x="536749" y="783107"/>
                  <a:pt x="480060" y="838200"/>
                  <a:pt x="480060" y="838200"/>
                </a:cubicBezTo>
                <a:cubicBezTo>
                  <a:pt x="472440" y="855980"/>
                  <a:pt x="467152" y="874953"/>
                  <a:pt x="457200" y="891540"/>
                </a:cubicBezTo>
                <a:cubicBezTo>
                  <a:pt x="436537" y="925978"/>
                  <a:pt x="404931" y="953900"/>
                  <a:pt x="388620" y="990600"/>
                </a:cubicBezTo>
                <a:cubicBezTo>
                  <a:pt x="378460" y="1013460"/>
                  <a:pt x="368792" y="1036545"/>
                  <a:pt x="358140" y="1059180"/>
                </a:cubicBezTo>
                <a:cubicBezTo>
                  <a:pt x="348467" y="1079736"/>
                  <a:pt x="337126" y="1099487"/>
                  <a:pt x="327660" y="1120140"/>
                </a:cubicBezTo>
                <a:cubicBezTo>
                  <a:pt x="309178" y="1160465"/>
                  <a:pt x="294158" y="1202384"/>
                  <a:pt x="274320" y="1242060"/>
                </a:cubicBezTo>
                <a:cubicBezTo>
                  <a:pt x="264160" y="1262380"/>
                  <a:pt x="252946" y="1282206"/>
                  <a:pt x="243840" y="1303020"/>
                </a:cubicBezTo>
                <a:cubicBezTo>
                  <a:pt x="235142" y="1322902"/>
                  <a:pt x="229678" y="1344098"/>
                  <a:pt x="220980" y="1363980"/>
                </a:cubicBezTo>
                <a:cubicBezTo>
                  <a:pt x="187238" y="1441104"/>
                  <a:pt x="162928" y="1456560"/>
                  <a:pt x="137160" y="1554480"/>
                </a:cubicBezTo>
                <a:cubicBezTo>
                  <a:pt x="93537" y="1720247"/>
                  <a:pt x="116582" y="1652534"/>
                  <a:pt x="76200" y="1760220"/>
                </a:cubicBezTo>
                <a:cubicBezTo>
                  <a:pt x="73660" y="1780540"/>
                  <a:pt x="72596" y="1801100"/>
                  <a:pt x="68580" y="1821180"/>
                </a:cubicBezTo>
                <a:cubicBezTo>
                  <a:pt x="64954" y="1839312"/>
                  <a:pt x="58105" y="1856653"/>
                  <a:pt x="53340" y="1874520"/>
                </a:cubicBezTo>
                <a:cubicBezTo>
                  <a:pt x="47943" y="1894758"/>
                  <a:pt x="43180" y="1915160"/>
                  <a:pt x="38100" y="1935480"/>
                </a:cubicBezTo>
                <a:cubicBezTo>
                  <a:pt x="19854" y="2099696"/>
                  <a:pt x="43629" y="1913613"/>
                  <a:pt x="15240" y="2065020"/>
                </a:cubicBezTo>
                <a:cubicBezTo>
                  <a:pt x="6903" y="2109482"/>
                  <a:pt x="2629" y="2195860"/>
                  <a:pt x="0" y="2232660"/>
                </a:cubicBezTo>
                <a:cubicBezTo>
                  <a:pt x="2540" y="2283460"/>
                  <a:pt x="3396" y="2334372"/>
                  <a:pt x="7620" y="2385060"/>
                </a:cubicBezTo>
                <a:cubicBezTo>
                  <a:pt x="8490" y="2395497"/>
                  <a:pt x="11115" y="2405914"/>
                  <a:pt x="15240" y="2415540"/>
                </a:cubicBezTo>
                <a:cubicBezTo>
                  <a:pt x="18848" y="2423958"/>
                  <a:pt x="25626" y="2430634"/>
                  <a:pt x="30480" y="2438400"/>
                </a:cubicBezTo>
                <a:cubicBezTo>
                  <a:pt x="38330" y="2450959"/>
                  <a:pt x="47211" y="2463017"/>
                  <a:pt x="53340" y="2476500"/>
                </a:cubicBezTo>
                <a:cubicBezTo>
                  <a:pt x="90560" y="2558384"/>
                  <a:pt x="52513" y="2489536"/>
                  <a:pt x="76200" y="2552700"/>
                </a:cubicBezTo>
                <a:cubicBezTo>
                  <a:pt x="80188" y="2563336"/>
                  <a:pt x="86827" y="2572800"/>
                  <a:pt x="91440" y="2583180"/>
                </a:cubicBezTo>
                <a:cubicBezTo>
                  <a:pt x="96995" y="2595679"/>
                  <a:pt x="101877" y="2608473"/>
                  <a:pt x="106680" y="2621280"/>
                </a:cubicBezTo>
                <a:cubicBezTo>
                  <a:pt x="109500" y="2628801"/>
                  <a:pt x="110708" y="2636956"/>
                  <a:pt x="114300" y="2644140"/>
                </a:cubicBezTo>
                <a:cubicBezTo>
                  <a:pt x="118396" y="2652331"/>
                  <a:pt x="125444" y="2658809"/>
                  <a:pt x="129540" y="2667000"/>
                </a:cubicBezTo>
                <a:cubicBezTo>
                  <a:pt x="135657" y="2679234"/>
                  <a:pt x="139392" y="2692528"/>
                  <a:pt x="144780" y="2705100"/>
                </a:cubicBezTo>
                <a:cubicBezTo>
                  <a:pt x="147017" y="2710320"/>
                  <a:pt x="163830" y="2724150"/>
                  <a:pt x="167640" y="2727960"/>
                </a:cubicBezTo>
                <a:close/>
              </a:path>
            </a:pathLst>
          </a:custGeom>
          <a:solidFill>
            <a:srgbClr val="8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Freeform: Shape 16">
            <a:extLst>
              <a:ext uri="{FF2B5EF4-FFF2-40B4-BE49-F238E27FC236}">
                <a16:creationId xmlns:a16="http://schemas.microsoft.com/office/drawing/2014/main" id="{FDD52D43-FC11-D562-25F7-CB2D8D88D165}"/>
              </a:ext>
            </a:extLst>
          </p:cNvPr>
          <p:cNvSpPr/>
          <p:nvPr/>
        </p:nvSpPr>
        <p:spPr>
          <a:xfrm>
            <a:off x="3960407" y="3596640"/>
            <a:ext cx="1179177" cy="1051560"/>
          </a:xfrm>
          <a:custGeom>
            <a:avLst/>
            <a:gdLst>
              <a:gd name="connsiteX0" fmla="*/ 428713 w 1179177"/>
              <a:gd name="connsiteY0" fmla="*/ 1028700 h 1051560"/>
              <a:gd name="connsiteX1" fmla="*/ 428713 w 1179177"/>
              <a:gd name="connsiteY1" fmla="*/ 1028700 h 1051560"/>
              <a:gd name="connsiteX2" fmla="*/ 649693 w 1179177"/>
              <a:gd name="connsiteY2" fmla="*/ 990600 h 1051560"/>
              <a:gd name="connsiteX3" fmla="*/ 779233 w 1179177"/>
              <a:gd name="connsiteY3" fmla="*/ 944880 h 1051560"/>
              <a:gd name="connsiteX4" fmla="*/ 924013 w 1179177"/>
              <a:gd name="connsiteY4" fmla="*/ 876300 h 1051560"/>
              <a:gd name="connsiteX5" fmla="*/ 977353 w 1179177"/>
              <a:gd name="connsiteY5" fmla="*/ 830580 h 1051560"/>
              <a:gd name="connsiteX6" fmla="*/ 1084033 w 1179177"/>
              <a:gd name="connsiteY6" fmla="*/ 708660 h 1051560"/>
              <a:gd name="connsiteX7" fmla="*/ 1122133 w 1179177"/>
              <a:gd name="connsiteY7" fmla="*/ 647700 h 1051560"/>
              <a:gd name="connsiteX8" fmla="*/ 1167853 w 1179177"/>
              <a:gd name="connsiteY8" fmla="*/ 525780 h 1051560"/>
              <a:gd name="connsiteX9" fmla="*/ 1167853 w 1179177"/>
              <a:gd name="connsiteY9" fmla="*/ 259080 h 1051560"/>
              <a:gd name="connsiteX10" fmla="*/ 1144993 w 1179177"/>
              <a:gd name="connsiteY10" fmla="*/ 236220 h 1051560"/>
              <a:gd name="connsiteX11" fmla="*/ 1076413 w 1179177"/>
              <a:gd name="connsiteY11" fmla="*/ 152400 h 1051560"/>
              <a:gd name="connsiteX12" fmla="*/ 1053553 w 1179177"/>
              <a:gd name="connsiteY12" fmla="*/ 129540 h 1051560"/>
              <a:gd name="connsiteX13" fmla="*/ 885913 w 1179177"/>
              <a:gd name="connsiteY13" fmla="*/ 60960 h 1051560"/>
              <a:gd name="connsiteX14" fmla="*/ 824953 w 1179177"/>
              <a:gd name="connsiteY14" fmla="*/ 38100 h 1051560"/>
              <a:gd name="connsiteX15" fmla="*/ 703033 w 1179177"/>
              <a:gd name="connsiteY15" fmla="*/ 15240 h 1051560"/>
              <a:gd name="connsiteX16" fmla="*/ 649693 w 1179177"/>
              <a:gd name="connsiteY16" fmla="*/ 7620 h 1051560"/>
              <a:gd name="connsiteX17" fmla="*/ 565873 w 1179177"/>
              <a:gd name="connsiteY17" fmla="*/ 0 h 1051560"/>
              <a:gd name="connsiteX18" fmla="*/ 238213 w 1179177"/>
              <a:gd name="connsiteY18" fmla="*/ 38100 h 1051560"/>
              <a:gd name="connsiteX19" fmla="*/ 184873 w 1179177"/>
              <a:gd name="connsiteY19" fmla="*/ 68580 h 1051560"/>
              <a:gd name="connsiteX20" fmla="*/ 131533 w 1179177"/>
              <a:gd name="connsiteY20" fmla="*/ 137160 h 1051560"/>
              <a:gd name="connsiteX21" fmla="*/ 108673 w 1179177"/>
              <a:gd name="connsiteY21" fmla="*/ 167640 h 1051560"/>
              <a:gd name="connsiteX22" fmla="*/ 78193 w 1179177"/>
              <a:gd name="connsiteY22" fmla="*/ 220980 h 1051560"/>
              <a:gd name="connsiteX23" fmla="*/ 32473 w 1179177"/>
              <a:gd name="connsiteY23" fmla="*/ 312420 h 1051560"/>
              <a:gd name="connsiteX24" fmla="*/ 24853 w 1179177"/>
              <a:gd name="connsiteY24" fmla="*/ 358140 h 1051560"/>
              <a:gd name="connsiteX25" fmla="*/ 1993 w 1179177"/>
              <a:gd name="connsiteY25" fmla="*/ 419100 h 1051560"/>
              <a:gd name="connsiteX26" fmla="*/ 40093 w 1179177"/>
              <a:gd name="connsiteY26" fmla="*/ 800100 h 1051560"/>
              <a:gd name="connsiteX27" fmla="*/ 62953 w 1179177"/>
              <a:gd name="connsiteY27" fmla="*/ 845820 h 1051560"/>
              <a:gd name="connsiteX28" fmla="*/ 131533 w 1179177"/>
              <a:gd name="connsiteY28" fmla="*/ 944880 h 1051560"/>
              <a:gd name="connsiteX29" fmla="*/ 154393 w 1179177"/>
              <a:gd name="connsiteY29" fmla="*/ 960120 h 1051560"/>
              <a:gd name="connsiteX30" fmla="*/ 184873 w 1179177"/>
              <a:gd name="connsiteY30" fmla="*/ 967740 h 1051560"/>
              <a:gd name="connsiteX31" fmla="*/ 207733 w 1179177"/>
              <a:gd name="connsiteY31" fmla="*/ 982980 h 1051560"/>
              <a:gd name="connsiteX32" fmla="*/ 238213 w 1179177"/>
              <a:gd name="connsiteY32" fmla="*/ 1005840 h 1051560"/>
              <a:gd name="connsiteX33" fmla="*/ 299173 w 1179177"/>
              <a:gd name="connsiteY33" fmla="*/ 1036320 h 1051560"/>
              <a:gd name="connsiteX34" fmla="*/ 375373 w 1179177"/>
              <a:gd name="connsiteY34" fmla="*/ 1051560 h 1051560"/>
              <a:gd name="connsiteX35" fmla="*/ 428713 w 1179177"/>
              <a:gd name="connsiteY35" fmla="*/ 1028700 h 105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79177" h="1051560">
                <a:moveTo>
                  <a:pt x="428713" y="1028700"/>
                </a:moveTo>
                <a:lnTo>
                  <a:pt x="428713" y="1028700"/>
                </a:lnTo>
                <a:cubicBezTo>
                  <a:pt x="502373" y="1016000"/>
                  <a:pt x="576996" y="1007984"/>
                  <a:pt x="649693" y="990600"/>
                </a:cubicBezTo>
                <a:cubicBezTo>
                  <a:pt x="694228" y="979950"/>
                  <a:pt x="736419" y="961120"/>
                  <a:pt x="779233" y="944880"/>
                </a:cubicBezTo>
                <a:cubicBezTo>
                  <a:pt x="820876" y="929085"/>
                  <a:pt x="884610" y="904445"/>
                  <a:pt x="924013" y="876300"/>
                </a:cubicBezTo>
                <a:cubicBezTo>
                  <a:pt x="943069" y="862689"/>
                  <a:pt x="960146" y="846464"/>
                  <a:pt x="977353" y="830580"/>
                </a:cubicBezTo>
                <a:cubicBezTo>
                  <a:pt x="1020237" y="790994"/>
                  <a:pt x="1048602" y="757718"/>
                  <a:pt x="1084033" y="708660"/>
                </a:cubicBezTo>
                <a:cubicBezTo>
                  <a:pt x="1098063" y="689234"/>
                  <a:pt x="1112149" y="669483"/>
                  <a:pt x="1122133" y="647700"/>
                </a:cubicBezTo>
                <a:cubicBezTo>
                  <a:pt x="1140217" y="608243"/>
                  <a:pt x="1167853" y="525780"/>
                  <a:pt x="1167853" y="525780"/>
                </a:cubicBezTo>
                <a:cubicBezTo>
                  <a:pt x="1179356" y="422250"/>
                  <a:pt x="1186169" y="391873"/>
                  <a:pt x="1167853" y="259080"/>
                </a:cubicBezTo>
                <a:cubicBezTo>
                  <a:pt x="1166381" y="248405"/>
                  <a:pt x="1151459" y="244841"/>
                  <a:pt x="1144993" y="236220"/>
                </a:cubicBezTo>
                <a:cubicBezTo>
                  <a:pt x="1077096" y="145690"/>
                  <a:pt x="1182008" y="257995"/>
                  <a:pt x="1076413" y="152400"/>
                </a:cubicBezTo>
                <a:cubicBezTo>
                  <a:pt x="1068793" y="144780"/>
                  <a:pt x="1063192" y="134359"/>
                  <a:pt x="1053553" y="129540"/>
                </a:cubicBezTo>
                <a:cubicBezTo>
                  <a:pt x="969012" y="87269"/>
                  <a:pt x="1023787" y="112663"/>
                  <a:pt x="885913" y="60960"/>
                </a:cubicBezTo>
                <a:cubicBezTo>
                  <a:pt x="865593" y="53340"/>
                  <a:pt x="846233" y="42356"/>
                  <a:pt x="824953" y="38100"/>
                </a:cubicBezTo>
                <a:cubicBezTo>
                  <a:pt x="766794" y="26468"/>
                  <a:pt x="754506" y="23159"/>
                  <a:pt x="703033" y="15240"/>
                </a:cubicBezTo>
                <a:cubicBezTo>
                  <a:pt x="685281" y="12509"/>
                  <a:pt x="667544" y="9603"/>
                  <a:pt x="649693" y="7620"/>
                </a:cubicBezTo>
                <a:cubicBezTo>
                  <a:pt x="621809" y="4522"/>
                  <a:pt x="593813" y="2540"/>
                  <a:pt x="565873" y="0"/>
                </a:cubicBezTo>
                <a:cubicBezTo>
                  <a:pt x="477852" y="6949"/>
                  <a:pt x="335810" y="-10698"/>
                  <a:pt x="238213" y="38100"/>
                </a:cubicBezTo>
                <a:cubicBezTo>
                  <a:pt x="219897" y="47258"/>
                  <a:pt x="202653" y="58420"/>
                  <a:pt x="184873" y="68580"/>
                </a:cubicBezTo>
                <a:lnTo>
                  <a:pt x="131533" y="137160"/>
                </a:lnTo>
                <a:cubicBezTo>
                  <a:pt x="123790" y="147226"/>
                  <a:pt x="114974" y="156613"/>
                  <a:pt x="108673" y="167640"/>
                </a:cubicBezTo>
                <a:cubicBezTo>
                  <a:pt x="98513" y="185420"/>
                  <a:pt x="87731" y="202859"/>
                  <a:pt x="78193" y="220980"/>
                </a:cubicBezTo>
                <a:cubicBezTo>
                  <a:pt x="62321" y="251136"/>
                  <a:pt x="32473" y="312420"/>
                  <a:pt x="32473" y="312420"/>
                </a:cubicBezTo>
                <a:cubicBezTo>
                  <a:pt x="29933" y="327660"/>
                  <a:pt x="29098" y="343284"/>
                  <a:pt x="24853" y="358140"/>
                </a:cubicBezTo>
                <a:cubicBezTo>
                  <a:pt x="18891" y="379007"/>
                  <a:pt x="2445" y="397403"/>
                  <a:pt x="1993" y="419100"/>
                </a:cubicBezTo>
                <a:cubicBezTo>
                  <a:pt x="-1044" y="564897"/>
                  <a:pt x="-6888" y="674817"/>
                  <a:pt x="40093" y="800100"/>
                </a:cubicBezTo>
                <a:cubicBezTo>
                  <a:pt x="46076" y="816054"/>
                  <a:pt x="54600" y="830969"/>
                  <a:pt x="62953" y="845820"/>
                </a:cubicBezTo>
                <a:cubicBezTo>
                  <a:pt x="86938" y="888459"/>
                  <a:pt x="97652" y="916646"/>
                  <a:pt x="131533" y="944880"/>
                </a:cubicBezTo>
                <a:cubicBezTo>
                  <a:pt x="138568" y="950743"/>
                  <a:pt x="145975" y="956512"/>
                  <a:pt x="154393" y="960120"/>
                </a:cubicBezTo>
                <a:cubicBezTo>
                  <a:pt x="164019" y="964245"/>
                  <a:pt x="174713" y="965200"/>
                  <a:pt x="184873" y="967740"/>
                </a:cubicBezTo>
                <a:cubicBezTo>
                  <a:pt x="192493" y="972820"/>
                  <a:pt x="200281" y="977657"/>
                  <a:pt x="207733" y="982980"/>
                </a:cubicBezTo>
                <a:cubicBezTo>
                  <a:pt x="218067" y="990362"/>
                  <a:pt x="227243" y="999441"/>
                  <a:pt x="238213" y="1005840"/>
                </a:cubicBezTo>
                <a:cubicBezTo>
                  <a:pt x="257837" y="1017287"/>
                  <a:pt x="276764" y="1032585"/>
                  <a:pt x="299173" y="1036320"/>
                </a:cubicBezTo>
                <a:cubicBezTo>
                  <a:pt x="355223" y="1045662"/>
                  <a:pt x="329904" y="1040193"/>
                  <a:pt x="375373" y="1051560"/>
                </a:cubicBezTo>
                <a:lnTo>
                  <a:pt x="428713" y="1028700"/>
                </a:lnTo>
                <a:close/>
              </a:path>
            </a:pathLst>
          </a:custGeom>
          <a:solidFill>
            <a:srgbClr val="0F6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52</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93828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186883"/>
            <a:ext cx="1181344" cy="4243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362671"/>
            <a:ext cx="419819" cy="62246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362671"/>
            <a:ext cx="281385" cy="5547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3690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1580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1771639" cy="369332"/>
          </a:xfrm>
          <a:prstGeom prst="rect">
            <a:avLst/>
          </a:prstGeom>
          <a:noFill/>
        </p:spPr>
        <p:txBody>
          <a:bodyPr wrap="none" rtlCol="0">
            <a:spAutoFit/>
          </a:bodyPr>
          <a:lstStyle/>
          <a:p>
            <a:r>
              <a:rPr lang="en-US" sz="1800" dirty="0">
                <a:solidFill>
                  <a:schemeClr val="bg1"/>
                </a:solidFill>
                <a:latin typeface="Montserrat SemiBold" pitchFamily="2" charset="0"/>
              </a:rPr>
              <a:t>Cut Property:</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01ABDCD8-35EE-0B69-570D-13E73A190995}"/>
              </a:ext>
            </a:extLst>
          </p:cNvPr>
          <p:cNvSpPr txBox="1"/>
          <p:nvPr/>
        </p:nvSpPr>
        <p:spPr>
          <a:xfrm>
            <a:off x="2613248"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Partition D alone</a:t>
            </a:r>
          </a:p>
        </p:txBody>
      </p:sp>
    </p:spTree>
    <p:extLst>
      <p:ext uri="{BB962C8B-B14F-4D97-AF65-F5344CB8AC3E}">
        <p14:creationId xmlns:p14="http://schemas.microsoft.com/office/powerpoint/2010/main" val="3236975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19" name="Freeform: Shape 18">
            <a:extLst>
              <a:ext uri="{FF2B5EF4-FFF2-40B4-BE49-F238E27FC236}">
                <a16:creationId xmlns:a16="http://schemas.microsoft.com/office/drawing/2014/main" id="{6F585347-795A-8767-80CD-44652B4E4F0B}"/>
              </a:ext>
            </a:extLst>
          </p:cNvPr>
          <p:cNvSpPr/>
          <p:nvPr/>
        </p:nvSpPr>
        <p:spPr>
          <a:xfrm>
            <a:off x="2651760" y="1722120"/>
            <a:ext cx="4122420" cy="2918768"/>
          </a:xfrm>
          <a:custGeom>
            <a:avLst/>
            <a:gdLst>
              <a:gd name="connsiteX0" fmla="*/ 167640 w 4122420"/>
              <a:gd name="connsiteY0" fmla="*/ 2727960 h 2918768"/>
              <a:gd name="connsiteX1" fmla="*/ 167640 w 4122420"/>
              <a:gd name="connsiteY1" fmla="*/ 2727960 h 2918768"/>
              <a:gd name="connsiteX2" fmla="*/ 220980 w 4122420"/>
              <a:gd name="connsiteY2" fmla="*/ 2788920 h 2918768"/>
              <a:gd name="connsiteX3" fmla="*/ 266700 w 4122420"/>
              <a:gd name="connsiteY3" fmla="*/ 2804160 h 2918768"/>
              <a:gd name="connsiteX4" fmla="*/ 563880 w 4122420"/>
              <a:gd name="connsiteY4" fmla="*/ 2788920 h 2918768"/>
              <a:gd name="connsiteX5" fmla="*/ 601980 w 4122420"/>
              <a:gd name="connsiteY5" fmla="*/ 2773680 h 2918768"/>
              <a:gd name="connsiteX6" fmla="*/ 647700 w 4122420"/>
              <a:gd name="connsiteY6" fmla="*/ 2758440 h 2918768"/>
              <a:gd name="connsiteX7" fmla="*/ 678180 w 4122420"/>
              <a:gd name="connsiteY7" fmla="*/ 2743200 h 2918768"/>
              <a:gd name="connsiteX8" fmla="*/ 716280 w 4122420"/>
              <a:gd name="connsiteY8" fmla="*/ 2720340 h 2918768"/>
              <a:gd name="connsiteX9" fmla="*/ 769620 w 4122420"/>
              <a:gd name="connsiteY9" fmla="*/ 2712720 h 2918768"/>
              <a:gd name="connsiteX10" fmla="*/ 815340 w 4122420"/>
              <a:gd name="connsiteY10" fmla="*/ 2674620 h 2918768"/>
              <a:gd name="connsiteX11" fmla="*/ 838200 w 4122420"/>
              <a:gd name="connsiteY11" fmla="*/ 2651760 h 2918768"/>
              <a:gd name="connsiteX12" fmla="*/ 899160 w 4122420"/>
              <a:gd name="connsiteY12" fmla="*/ 2621280 h 2918768"/>
              <a:gd name="connsiteX13" fmla="*/ 914400 w 4122420"/>
              <a:gd name="connsiteY13" fmla="*/ 2598420 h 2918768"/>
              <a:gd name="connsiteX14" fmla="*/ 967740 w 4122420"/>
              <a:gd name="connsiteY14" fmla="*/ 2545080 h 2918768"/>
              <a:gd name="connsiteX15" fmla="*/ 998220 w 4122420"/>
              <a:gd name="connsiteY15" fmla="*/ 2484120 h 2918768"/>
              <a:gd name="connsiteX16" fmla="*/ 1043940 w 4122420"/>
              <a:gd name="connsiteY16" fmla="*/ 2392680 h 2918768"/>
              <a:gd name="connsiteX17" fmla="*/ 1059180 w 4122420"/>
              <a:gd name="connsiteY17" fmla="*/ 2362200 h 2918768"/>
              <a:gd name="connsiteX18" fmla="*/ 1097280 w 4122420"/>
              <a:gd name="connsiteY18" fmla="*/ 2301240 h 2918768"/>
              <a:gd name="connsiteX19" fmla="*/ 1120140 w 4122420"/>
              <a:gd name="connsiteY19" fmla="*/ 2225040 h 2918768"/>
              <a:gd name="connsiteX20" fmla="*/ 1143000 w 4122420"/>
              <a:gd name="connsiteY20" fmla="*/ 2148840 h 2918768"/>
              <a:gd name="connsiteX21" fmla="*/ 1150620 w 4122420"/>
              <a:gd name="connsiteY21" fmla="*/ 2103120 h 2918768"/>
              <a:gd name="connsiteX22" fmla="*/ 1188720 w 4122420"/>
              <a:gd name="connsiteY22" fmla="*/ 2011680 h 2918768"/>
              <a:gd name="connsiteX23" fmla="*/ 1196340 w 4122420"/>
              <a:gd name="connsiteY23" fmla="*/ 1988820 h 2918768"/>
              <a:gd name="connsiteX24" fmla="*/ 1272540 w 4122420"/>
              <a:gd name="connsiteY24" fmla="*/ 1897380 h 2918768"/>
              <a:gd name="connsiteX25" fmla="*/ 1303020 w 4122420"/>
              <a:gd name="connsiteY25" fmla="*/ 1851660 h 2918768"/>
              <a:gd name="connsiteX26" fmla="*/ 1409700 w 4122420"/>
              <a:gd name="connsiteY26" fmla="*/ 1783080 h 2918768"/>
              <a:gd name="connsiteX27" fmla="*/ 1447800 w 4122420"/>
              <a:gd name="connsiteY27" fmla="*/ 1760220 h 2918768"/>
              <a:gd name="connsiteX28" fmla="*/ 1478280 w 4122420"/>
              <a:gd name="connsiteY28" fmla="*/ 1752600 h 2918768"/>
              <a:gd name="connsiteX29" fmla="*/ 1546860 w 4122420"/>
              <a:gd name="connsiteY29" fmla="*/ 1737360 h 2918768"/>
              <a:gd name="connsiteX30" fmla="*/ 1790700 w 4122420"/>
              <a:gd name="connsiteY30" fmla="*/ 1744980 h 2918768"/>
              <a:gd name="connsiteX31" fmla="*/ 1912620 w 4122420"/>
              <a:gd name="connsiteY31" fmla="*/ 1752600 h 2918768"/>
              <a:gd name="connsiteX32" fmla="*/ 2087880 w 4122420"/>
              <a:gd name="connsiteY32" fmla="*/ 1760220 h 2918768"/>
              <a:gd name="connsiteX33" fmla="*/ 2225040 w 4122420"/>
              <a:gd name="connsiteY33" fmla="*/ 1783080 h 2918768"/>
              <a:gd name="connsiteX34" fmla="*/ 2308860 w 4122420"/>
              <a:gd name="connsiteY34" fmla="*/ 1798320 h 2918768"/>
              <a:gd name="connsiteX35" fmla="*/ 2339340 w 4122420"/>
              <a:gd name="connsiteY35" fmla="*/ 1805940 h 2918768"/>
              <a:gd name="connsiteX36" fmla="*/ 2369820 w 4122420"/>
              <a:gd name="connsiteY36" fmla="*/ 1821180 h 2918768"/>
              <a:gd name="connsiteX37" fmla="*/ 2415540 w 4122420"/>
              <a:gd name="connsiteY37" fmla="*/ 1836420 h 2918768"/>
              <a:gd name="connsiteX38" fmla="*/ 2438400 w 4122420"/>
              <a:gd name="connsiteY38" fmla="*/ 1851660 h 2918768"/>
              <a:gd name="connsiteX39" fmla="*/ 2499360 w 4122420"/>
              <a:gd name="connsiteY39" fmla="*/ 1866900 h 2918768"/>
              <a:gd name="connsiteX40" fmla="*/ 2537460 w 4122420"/>
              <a:gd name="connsiteY40" fmla="*/ 1897380 h 2918768"/>
              <a:gd name="connsiteX41" fmla="*/ 2575560 w 4122420"/>
              <a:gd name="connsiteY41" fmla="*/ 1927860 h 2918768"/>
              <a:gd name="connsiteX42" fmla="*/ 2590800 w 4122420"/>
              <a:gd name="connsiteY42" fmla="*/ 1965960 h 2918768"/>
              <a:gd name="connsiteX43" fmla="*/ 2606040 w 4122420"/>
              <a:gd name="connsiteY43" fmla="*/ 1988820 h 2918768"/>
              <a:gd name="connsiteX44" fmla="*/ 2628900 w 4122420"/>
              <a:gd name="connsiteY44" fmla="*/ 2026920 h 2918768"/>
              <a:gd name="connsiteX45" fmla="*/ 2674620 w 4122420"/>
              <a:gd name="connsiteY45" fmla="*/ 2133600 h 2918768"/>
              <a:gd name="connsiteX46" fmla="*/ 2712720 w 4122420"/>
              <a:gd name="connsiteY46" fmla="*/ 2202180 h 2918768"/>
              <a:gd name="connsiteX47" fmla="*/ 2727960 w 4122420"/>
              <a:gd name="connsiteY47" fmla="*/ 2255520 h 2918768"/>
              <a:gd name="connsiteX48" fmla="*/ 2743200 w 4122420"/>
              <a:gd name="connsiteY48" fmla="*/ 2293620 h 2918768"/>
              <a:gd name="connsiteX49" fmla="*/ 2766060 w 4122420"/>
              <a:gd name="connsiteY49" fmla="*/ 2362200 h 2918768"/>
              <a:gd name="connsiteX50" fmla="*/ 2781300 w 4122420"/>
              <a:gd name="connsiteY50" fmla="*/ 2438400 h 2918768"/>
              <a:gd name="connsiteX51" fmla="*/ 2788920 w 4122420"/>
              <a:gd name="connsiteY51" fmla="*/ 2499360 h 2918768"/>
              <a:gd name="connsiteX52" fmla="*/ 2804160 w 4122420"/>
              <a:gd name="connsiteY52" fmla="*/ 2537460 h 2918768"/>
              <a:gd name="connsiteX53" fmla="*/ 2819400 w 4122420"/>
              <a:gd name="connsiteY53" fmla="*/ 2598420 h 2918768"/>
              <a:gd name="connsiteX54" fmla="*/ 2857500 w 4122420"/>
              <a:gd name="connsiteY54" fmla="*/ 2697480 h 2918768"/>
              <a:gd name="connsiteX55" fmla="*/ 2880360 w 4122420"/>
              <a:gd name="connsiteY55" fmla="*/ 2727960 h 2918768"/>
              <a:gd name="connsiteX56" fmla="*/ 2903220 w 4122420"/>
              <a:gd name="connsiteY56" fmla="*/ 2743200 h 2918768"/>
              <a:gd name="connsiteX57" fmla="*/ 2933700 w 4122420"/>
              <a:gd name="connsiteY57" fmla="*/ 2766060 h 2918768"/>
              <a:gd name="connsiteX58" fmla="*/ 2956560 w 4122420"/>
              <a:gd name="connsiteY58" fmla="*/ 2788920 h 2918768"/>
              <a:gd name="connsiteX59" fmla="*/ 3048000 w 4122420"/>
              <a:gd name="connsiteY59" fmla="*/ 2842260 h 2918768"/>
              <a:gd name="connsiteX60" fmla="*/ 3093720 w 4122420"/>
              <a:gd name="connsiteY60" fmla="*/ 2872740 h 2918768"/>
              <a:gd name="connsiteX61" fmla="*/ 3177540 w 4122420"/>
              <a:gd name="connsiteY61" fmla="*/ 2895600 h 2918768"/>
              <a:gd name="connsiteX62" fmla="*/ 3215640 w 4122420"/>
              <a:gd name="connsiteY62" fmla="*/ 2918460 h 2918768"/>
              <a:gd name="connsiteX63" fmla="*/ 3528060 w 4122420"/>
              <a:gd name="connsiteY63" fmla="*/ 2903220 h 2918768"/>
              <a:gd name="connsiteX64" fmla="*/ 3566160 w 4122420"/>
              <a:gd name="connsiteY64" fmla="*/ 2895600 h 2918768"/>
              <a:gd name="connsiteX65" fmla="*/ 3665220 w 4122420"/>
              <a:gd name="connsiteY65" fmla="*/ 2872740 h 2918768"/>
              <a:gd name="connsiteX66" fmla="*/ 3695700 w 4122420"/>
              <a:gd name="connsiteY66" fmla="*/ 2834640 h 2918768"/>
              <a:gd name="connsiteX67" fmla="*/ 3794760 w 4122420"/>
              <a:gd name="connsiteY67" fmla="*/ 2727960 h 2918768"/>
              <a:gd name="connsiteX68" fmla="*/ 3832860 w 4122420"/>
              <a:gd name="connsiteY68" fmla="*/ 2667000 h 2918768"/>
              <a:gd name="connsiteX69" fmla="*/ 3924300 w 4122420"/>
              <a:gd name="connsiteY69" fmla="*/ 2537460 h 2918768"/>
              <a:gd name="connsiteX70" fmla="*/ 3977640 w 4122420"/>
              <a:gd name="connsiteY70" fmla="*/ 2438400 h 2918768"/>
              <a:gd name="connsiteX71" fmla="*/ 4000500 w 4122420"/>
              <a:gd name="connsiteY71" fmla="*/ 2362200 h 2918768"/>
              <a:gd name="connsiteX72" fmla="*/ 4015740 w 4122420"/>
              <a:gd name="connsiteY72" fmla="*/ 2293620 h 2918768"/>
              <a:gd name="connsiteX73" fmla="*/ 4038600 w 4122420"/>
              <a:gd name="connsiteY73" fmla="*/ 2225040 h 2918768"/>
              <a:gd name="connsiteX74" fmla="*/ 4061460 w 4122420"/>
              <a:gd name="connsiteY74" fmla="*/ 2148840 h 2918768"/>
              <a:gd name="connsiteX75" fmla="*/ 4069080 w 4122420"/>
              <a:gd name="connsiteY75" fmla="*/ 2080260 h 2918768"/>
              <a:gd name="connsiteX76" fmla="*/ 4076700 w 4122420"/>
              <a:gd name="connsiteY76" fmla="*/ 2004060 h 2918768"/>
              <a:gd name="connsiteX77" fmla="*/ 4099560 w 4122420"/>
              <a:gd name="connsiteY77" fmla="*/ 1920240 h 2918768"/>
              <a:gd name="connsiteX78" fmla="*/ 4122420 w 4122420"/>
              <a:gd name="connsiteY78" fmla="*/ 1729740 h 2918768"/>
              <a:gd name="connsiteX79" fmla="*/ 4107180 w 4122420"/>
              <a:gd name="connsiteY79" fmla="*/ 1386840 h 2918768"/>
              <a:gd name="connsiteX80" fmla="*/ 4076700 w 4122420"/>
              <a:gd name="connsiteY80" fmla="*/ 1310640 h 2918768"/>
              <a:gd name="connsiteX81" fmla="*/ 4053840 w 4122420"/>
              <a:gd name="connsiteY81" fmla="*/ 1234440 h 2918768"/>
              <a:gd name="connsiteX82" fmla="*/ 3977640 w 4122420"/>
              <a:gd name="connsiteY82" fmla="*/ 1051560 h 2918768"/>
              <a:gd name="connsiteX83" fmla="*/ 3931920 w 4122420"/>
              <a:gd name="connsiteY83" fmla="*/ 937260 h 2918768"/>
              <a:gd name="connsiteX84" fmla="*/ 3893820 w 4122420"/>
              <a:gd name="connsiteY84" fmla="*/ 861060 h 2918768"/>
              <a:gd name="connsiteX85" fmla="*/ 3870960 w 4122420"/>
              <a:gd name="connsiteY85" fmla="*/ 792480 h 2918768"/>
              <a:gd name="connsiteX86" fmla="*/ 3825240 w 4122420"/>
              <a:gd name="connsiteY86" fmla="*/ 716280 h 2918768"/>
              <a:gd name="connsiteX87" fmla="*/ 3733800 w 4122420"/>
              <a:gd name="connsiteY87" fmla="*/ 548640 h 2918768"/>
              <a:gd name="connsiteX88" fmla="*/ 3649980 w 4122420"/>
              <a:gd name="connsiteY88" fmla="*/ 426720 h 2918768"/>
              <a:gd name="connsiteX89" fmla="*/ 3589020 w 4122420"/>
              <a:gd name="connsiteY89" fmla="*/ 327660 h 2918768"/>
              <a:gd name="connsiteX90" fmla="*/ 3566160 w 4122420"/>
              <a:gd name="connsiteY90" fmla="*/ 289560 h 2918768"/>
              <a:gd name="connsiteX91" fmla="*/ 3528060 w 4122420"/>
              <a:gd name="connsiteY91" fmla="*/ 266700 h 2918768"/>
              <a:gd name="connsiteX92" fmla="*/ 3474720 w 4122420"/>
              <a:gd name="connsiteY92" fmla="*/ 213360 h 2918768"/>
              <a:gd name="connsiteX93" fmla="*/ 3421380 w 4122420"/>
              <a:gd name="connsiteY93" fmla="*/ 182880 h 2918768"/>
              <a:gd name="connsiteX94" fmla="*/ 3192780 w 4122420"/>
              <a:gd name="connsiteY94" fmla="*/ 99060 h 2918768"/>
              <a:gd name="connsiteX95" fmla="*/ 3040380 w 4122420"/>
              <a:gd name="connsiteY95" fmla="*/ 60960 h 2918768"/>
              <a:gd name="connsiteX96" fmla="*/ 2971800 w 4122420"/>
              <a:gd name="connsiteY96" fmla="*/ 45720 h 2918768"/>
              <a:gd name="connsiteX97" fmla="*/ 2926080 w 4122420"/>
              <a:gd name="connsiteY97" fmla="*/ 38100 h 2918768"/>
              <a:gd name="connsiteX98" fmla="*/ 2781300 w 4122420"/>
              <a:gd name="connsiteY98" fmla="*/ 30480 h 2918768"/>
              <a:gd name="connsiteX99" fmla="*/ 2606040 w 4122420"/>
              <a:gd name="connsiteY99" fmla="*/ 15240 h 2918768"/>
              <a:gd name="connsiteX100" fmla="*/ 2499360 w 4122420"/>
              <a:gd name="connsiteY100" fmla="*/ 0 h 2918768"/>
              <a:gd name="connsiteX101" fmla="*/ 2156460 w 4122420"/>
              <a:gd name="connsiteY101" fmla="*/ 15240 h 2918768"/>
              <a:gd name="connsiteX102" fmla="*/ 2049780 w 4122420"/>
              <a:gd name="connsiteY102" fmla="*/ 38100 h 2918768"/>
              <a:gd name="connsiteX103" fmla="*/ 1965960 w 4122420"/>
              <a:gd name="connsiteY103" fmla="*/ 45720 h 2918768"/>
              <a:gd name="connsiteX104" fmla="*/ 1905000 w 4122420"/>
              <a:gd name="connsiteY104" fmla="*/ 60960 h 2918768"/>
              <a:gd name="connsiteX105" fmla="*/ 1836420 w 4122420"/>
              <a:gd name="connsiteY105" fmla="*/ 68580 h 2918768"/>
              <a:gd name="connsiteX106" fmla="*/ 1775460 w 4122420"/>
              <a:gd name="connsiteY106" fmla="*/ 99060 h 2918768"/>
              <a:gd name="connsiteX107" fmla="*/ 1691640 w 4122420"/>
              <a:gd name="connsiteY107" fmla="*/ 129540 h 2918768"/>
              <a:gd name="connsiteX108" fmla="*/ 1546860 w 4122420"/>
              <a:gd name="connsiteY108" fmla="*/ 175260 h 2918768"/>
              <a:gd name="connsiteX109" fmla="*/ 1402080 w 4122420"/>
              <a:gd name="connsiteY109" fmla="*/ 228600 h 2918768"/>
              <a:gd name="connsiteX110" fmla="*/ 1348740 w 4122420"/>
              <a:gd name="connsiteY110" fmla="*/ 243840 h 2918768"/>
              <a:gd name="connsiteX111" fmla="*/ 1173480 w 4122420"/>
              <a:gd name="connsiteY111" fmla="*/ 312420 h 2918768"/>
              <a:gd name="connsiteX112" fmla="*/ 1013460 w 4122420"/>
              <a:gd name="connsiteY112" fmla="*/ 373380 h 2918768"/>
              <a:gd name="connsiteX113" fmla="*/ 899160 w 4122420"/>
              <a:gd name="connsiteY113" fmla="*/ 449580 h 2918768"/>
              <a:gd name="connsiteX114" fmla="*/ 845820 w 4122420"/>
              <a:gd name="connsiteY114" fmla="*/ 480060 h 2918768"/>
              <a:gd name="connsiteX115" fmla="*/ 769620 w 4122420"/>
              <a:gd name="connsiteY115" fmla="*/ 548640 h 2918768"/>
              <a:gd name="connsiteX116" fmla="*/ 731520 w 4122420"/>
              <a:gd name="connsiteY116" fmla="*/ 579120 h 2918768"/>
              <a:gd name="connsiteX117" fmla="*/ 655320 w 4122420"/>
              <a:gd name="connsiteY117" fmla="*/ 655320 h 2918768"/>
              <a:gd name="connsiteX118" fmla="*/ 609600 w 4122420"/>
              <a:gd name="connsiteY118" fmla="*/ 701040 h 2918768"/>
              <a:gd name="connsiteX119" fmla="*/ 563880 w 4122420"/>
              <a:gd name="connsiteY119" fmla="*/ 754380 h 2918768"/>
              <a:gd name="connsiteX120" fmla="*/ 480060 w 4122420"/>
              <a:gd name="connsiteY120" fmla="*/ 838200 h 2918768"/>
              <a:gd name="connsiteX121" fmla="*/ 457200 w 4122420"/>
              <a:gd name="connsiteY121" fmla="*/ 891540 h 2918768"/>
              <a:gd name="connsiteX122" fmla="*/ 388620 w 4122420"/>
              <a:gd name="connsiteY122" fmla="*/ 990600 h 2918768"/>
              <a:gd name="connsiteX123" fmla="*/ 358140 w 4122420"/>
              <a:gd name="connsiteY123" fmla="*/ 1059180 h 2918768"/>
              <a:gd name="connsiteX124" fmla="*/ 327660 w 4122420"/>
              <a:gd name="connsiteY124" fmla="*/ 1120140 h 2918768"/>
              <a:gd name="connsiteX125" fmla="*/ 274320 w 4122420"/>
              <a:gd name="connsiteY125" fmla="*/ 1242060 h 2918768"/>
              <a:gd name="connsiteX126" fmla="*/ 243840 w 4122420"/>
              <a:gd name="connsiteY126" fmla="*/ 1303020 h 2918768"/>
              <a:gd name="connsiteX127" fmla="*/ 220980 w 4122420"/>
              <a:gd name="connsiteY127" fmla="*/ 1363980 h 2918768"/>
              <a:gd name="connsiteX128" fmla="*/ 137160 w 4122420"/>
              <a:gd name="connsiteY128" fmla="*/ 1554480 h 2918768"/>
              <a:gd name="connsiteX129" fmla="*/ 76200 w 4122420"/>
              <a:gd name="connsiteY129" fmla="*/ 1760220 h 2918768"/>
              <a:gd name="connsiteX130" fmla="*/ 68580 w 4122420"/>
              <a:gd name="connsiteY130" fmla="*/ 1821180 h 2918768"/>
              <a:gd name="connsiteX131" fmla="*/ 53340 w 4122420"/>
              <a:gd name="connsiteY131" fmla="*/ 1874520 h 2918768"/>
              <a:gd name="connsiteX132" fmla="*/ 38100 w 4122420"/>
              <a:gd name="connsiteY132" fmla="*/ 1935480 h 2918768"/>
              <a:gd name="connsiteX133" fmla="*/ 15240 w 4122420"/>
              <a:gd name="connsiteY133" fmla="*/ 2065020 h 2918768"/>
              <a:gd name="connsiteX134" fmla="*/ 0 w 4122420"/>
              <a:gd name="connsiteY134" fmla="*/ 2232660 h 2918768"/>
              <a:gd name="connsiteX135" fmla="*/ 7620 w 4122420"/>
              <a:gd name="connsiteY135" fmla="*/ 2385060 h 2918768"/>
              <a:gd name="connsiteX136" fmla="*/ 15240 w 4122420"/>
              <a:gd name="connsiteY136" fmla="*/ 2415540 h 2918768"/>
              <a:gd name="connsiteX137" fmla="*/ 30480 w 4122420"/>
              <a:gd name="connsiteY137" fmla="*/ 2438400 h 2918768"/>
              <a:gd name="connsiteX138" fmla="*/ 53340 w 4122420"/>
              <a:gd name="connsiteY138" fmla="*/ 2476500 h 2918768"/>
              <a:gd name="connsiteX139" fmla="*/ 76200 w 4122420"/>
              <a:gd name="connsiteY139" fmla="*/ 2552700 h 2918768"/>
              <a:gd name="connsiteX140" fmla="*/ 91440 w 4122420"/>
              <a:gd name="connsiteY140" fmla="*/ 2583180 h 2918768"/>
              <a:gd name="connsiteX141" fmla="*/ 106680 w 4122420"/>
              <a:gd name="connsiteY141" fmla="*/ 2621280 h 2918768"/>
              <a:gd name="connsiteX142" fmla="*/ 114300 w 4122420"/>
              <a:gd name="connsiteY142" fmla="*/ 2644140 h 2918768"/>
              <a:gd name="connsiteX143" fmla="*/ 129540 w 4122420"/>
              <a:gd name="connsiteY143" fmla="*/ 2667000 h 2918768"/>
              <a:gd name="connsiteX144" fmla="*/ 144780 w 4122420"/>
              <a:gd name="connsiteY144" fmla="*/ 2705100 h 2918768"/>
              <a:gd name="connsiteX145" fmla="*/ 167640 w 4122420"/>
              <a:gd name="connsiteY145" fmla="*/ 2727960 h 291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4122420" h="2918768">
                <a:moveTo>
                  <a:pt x="167640" y="2727960"/>
                </a:moveTo>
                <a:lnTo>
                  <a:pt x="167640" y="2727960"/>
                </a:lnTo>
                <a:cubicBezTo>
                  <a:pt x="185420" y="2748280"/>
                  <a:pt x="199579" y="2772457"/>
                  <a:pt x="220980" y="2788920"/>
                </a:cubicBezTo>
                <a:cubicBezTo>
                  <a:pt x="233713" y="2798715"/>
                  <a:pt x="250636" y="2804160"/>
                  <a:pt x="266700" y="2804160"/>
                </a:cubicBezTo>
                <a:cubicBezTo>
                  <a:pt x="365890" y="2804160"/>
                  <a:pt x="464820" y="2794000"/>
                  <a:pt x="563880" y="2788920"/>
                </a:cubicBezTo>
                <a:cubicBezTo>
                  <a:pt x="576580" y="2783840"/>
                  <a:pt x="589125" y="2778354"/>
                  <a:pt x="601980" y="2773680"/>
                </a:cubicBezTo>
                <a:cubicBezTo>
                  <a:pt x="617077" y="2768190"/>
                  <a:pt x="632785" y="2764406"/>
                  <a:pt x="647700" y="2758440"/>
                </a:cubicBezTo>
                <a:cubicBezTo>
                  <a:pt x="658247" y="2754221"/>
                  <a:pt x="668250" y="2748717"/>
                  <a:pt x="678180" y="2743200"/>
                </a:cubicBezTo>
                <a:cubicBezTo>
                  <a:pt x="691127" y="2736007"/>
                  <a:pt x="702229" y="2725024"/>
                  <a:pt x="716280" y="2720340"/>
                </a:cubicBezTo>
                <a:cubicBezTo>
                  <a:pt x="733319" y="2714660"/>
                  <a:pt x="751840" y="2715260"/>
                  <a:pt x="769620" y="2712720"/>
                </a:cubicBezTo>
                <a:cubicBezTo>
                  <a:pt x="799664" y="2667654"/>
                  <a:pt x="766122" y="2709776"/>
                  <a:pt x="815340" y="2674620"/>
                </a:cubicBezTo>
                <a:cubicBezTo>
                  <a:pt x="824109" y="2668356"/>
                  <a:pt x="829579" y="2658226"/>
                  <a:pt x="838200" y="2651760"/>
                </a:cubicBezTo>
                <a:cubicBezTo>
                  <a:pt x="866992" y="2630166"/>
                  <a:pt x="871033" y="2630656"/>
                  <a:pt x="899160" y="2621280"/>
                </a:cubicBezTo>
                <a:cubicBezTo>
                  <a:pt x="904240" y="2613660"/>
                  <a:pt x="908274" y="2605227"/>
                  <a:pt x="914400" y="2598420"/>
                </a:cubicBezTo>
                <a:cubicBezTo>
                  <a:pt x="931221" y="2579730"/>
                  <a:pt x="954803" y="2566641"/>
                  <a:pt x="967740" y="2545080"/>
                </a:cubicBezTo>
                <a:cubicBezTo>
                  <a:pt x="1035568" y="2432033"/>
                  <a:pt x="963770" y="2557941"/>
                  <a:pt x="998220" y="2484120"/>
                </a:cubicBezTo>
                <a:cubicBezTo>
                  <a:pt x="1012631" y="2453239"/>
                  <a:pt x="1028700" y="2423160"/>
                  <a:pt x="1043940" y="2392680"/>
                </a:cubicBezTo>
                <a:cubicBezTo>
                  <a:pt x="1049020" y="2382520"/>
                  <a:pt x="1052879" y="2371651"/>
                  <a:pt x="1059180" y="2362200"/>
                </a:cubicBezTo>
                <a:cubicBezTo>
                  <a:pt x="1069646" y="2346501"/>
                  <a:pt x="1090715" y="2315682"/>
                  <a:pt x="1097280" y="2301240"/>
                </a:cubicBezTo>
                <a:cubicBezTo>
                  <a:pt x="1111210" y="2270595"/>
                  <a:pt x="1111637" y="2254800"/>
                  <a:pt x="1120140" y="2225040"/>
                </a:cubicBezTo>
                <a:cubicBezTo>
                  <a:pt x="1127425" y="2199542"/>
                  <a:pt x="1136568" y="2174567"/>
                  <a:pt x="1143000" y="2148840"/>
                </a:cubicBezTo>
                <a:cubicBezTo>
                  <a:pt x="1146747" y="2133851"/>
                  <a:pt x="1145734" y="2117777"/>
                  <a:pt x="1150620" y="2103120"/>
                </a:cubicBezTo>
                <a:cubicBezTo>
                  <a:pt x="1161062" y="2071794"/>
                  <a:pt x="1178278" y="2043006"/>
                  <a:pt x="1188720" y="2011680"/>
                </a:cubicBezTo>
                <a:cubicBezTo>
                  <a:pt x="1191260" y="2004060"/>
                  <a:pt x="1191590" y="1995297"/>
                  <a:pt x="1196340" y="1988820"/>
                </a:cubicBezTo>
                <a:cubicBezTo>
                  <a:pt x="1219803" y="1956825"/>
                  <a:pt x="1250532" y="1930392"/>
                  <a:pt x="1272540" y="1897380"/>
                </a:cubicBezTo>
                <a:cubicBezTo>
                  <a:pt x="1282700" y="1882140"/>
                  <a:pt x="1290068" y="1864612"/>
                  <a:pt x="1303020" y="1851660"/>
                </a:cubicBezTo>
                <a:cubicBezTo>
                  <a:pt x="1374638" y="1780042"/>
                  <a:pt x="1348376" y="1813742"/>
                  <a:pt x="1409700" y="1783080"/>
                </a:cubicBezTo>
                <a:cubicBezTo>
                  <a:pt x="1422947" y="1776456"/>
                  <a:pt x="1434266" y="1766235"/>
                  <a:pt x="1447800" y="1760220"/>
                </a:cubicBezTo>
                <a:cubicBezTo>
                  <a:pt x="1457370" y="1755967"/>
                  <a:pt x="1468076" y="1754955"/>
                  <a:pt x="1478280" y="1752600"/>
                </a:cubicBezTo>
                <a:lnTo>
                  <a:pt x="1546860" y="1737360"/>
                </a:lnTo>
                <a:lnTo>
                  <a:pt x="1790700" y="1744980"/>
                </a:lnTo>
                <a:cubicBezTo>
                  <a:pt x="1831384" y="1746675"/>
                  <a:pt x="1871954" y="1750515"/>
                  <a:pt x="1912620" y="1752600"/>
                </a:cubicBezTo>
                <a:lnTo>
                  <a:pt x="2087880" y="1760220"/>
                </a:lnTo>
                <a:cubicBezTo>
                  <a:pt x="2175419" y="1777728"/>
                  <a:pt x="2070156" y="1757266"/>
                  <a:pt x="2225040" y="1783080"/>
                </a:cubicBezTo>
                <a:cubicBezTo>
                  <a:pt x="2253052" y="1787749"/>
                  <a:pt x="2281013" y="1792751"/>
                  <a:pt x="2308860" y="1798320"/>
                </a:cubicBezTo>
                <a:cubicBezTo>
                  <a:pt x="2319129" y="1800374"/>
                  <a:pt x="2329534" y="1802263"/>
                  <a:pt x="2339340" y="1805940"/>
                </a:cubicBezTo>
                <a:cubicBezTo>
                  <a:pt x="2349976" y="1809928"/>
                  <a:pt x="2359273" y="1816961"/>
                  <a:pt x="2369820" y="1821180"/>
                </a:cubicBezTo>
                <a:cubicBezTo>
                  <a:pt x="2384735" y="1827146"/>
                  <a:pt x="2402174" y="1827509"/>
                  <a:pt x="2415540" y="1836420"/>
                </a:cubicBezTo>
                <a:cubicBezTo>
                  <a:pt x="2423160" y="1841500"/>
                  <a:pt x="2429793" y="1848530"/>
                  <a:pt x="2438400" y="1851660"/>
                </a:cubicBezTo>
                <a:cubicBezTo>
                  <a:pt x="2458084" y="1858818"/>
                  <a:pt x="2479040" y="1861820"/>
                  <a:pt x="2499360" y="1866900"/>
                </a:cubicBezTo>
                <a:cubicBezTo>
                  <a:pt x="2531046" y="1914428"/>
                  <a:pt x="2495396" y="1871090"/>
                  <a:pt x="2537460" y="1897380"/>
                </a:cubicBezTo>
                <a:cubicBezTo>
                  <a:pt x="2551252" y="1906000"/>
                  <a:pt x="2562860" y="1917700"/>
                  <a:pt x="2575560" y="1927860"/>
                </a:cubicBezTo>
                <a:cubicBezTo>
                  <a:pt x="2580640" y="1940560"/>
                  <a:pt x="2584683" y="1953726"/>
                  <a:pt x="2590800" y="1965960"/>
                </a:cubicBezTo>
                <a:cubicBezTo>
                  <a:pt x="2594896" y="1974151"/>
                  <a:pt x="2601186" y="1981054"/>
                  <a:pt x="2606040" y="1988820"/>
                </a:cubicBezTo>
                <a:cubicBezTo>
                  <a:pt x="2613890" y="2001379"/>
                  <a:pt x="2621280" y="2014220"/>
                  <a:pt x="2628900" y="2026920"/>
                </a:cubicBezTo>
                <a:cubicBezTo>
                  <a:pt x="2641154" y="2075934"/>
                  <a:pt x="2637948" y="2072481"/>
                  <a:pt x="2674620" y="2133600"/>
                </a:cubicBezTo>
                <a:cubicBezTo>
                  <a:pt x="2683589" y="2148548"/>
                  <a:pt x="2705993" y="2183680"/>
                  <a:pt x="2712720" y="2202180"/>
                </a:cubicBezTo>
                <a:cubicBezTo>
                  <a:pt x="2719039" y="2219558"/>
                  <a:pt x="2722112" y="2237977"/>
                  <a:pt x="2727960" y="2255520"/>
                </a:cubicBezTo>
                <a:cubicBezTo>
                  <a:pt x="2732285" y="2268496"/>
                  <a:pt x="2739270" y="2280519"/>
                  <a:pt x="2743200" y="2293620"/>
                </a:cubicBezTo>
                <a:cubicBezTo>
                  <a:pt x="2765357" y="2367478"/>
                  <a:pt x="2734232" y="2298543"/>
                  <a:pt x="2766060" y="2362200"/>
                </a:cubicBezTo>
                <a:cubicBezTo>
                  <a:pt x="2771140" y="2387600"/>
                  <a:pt x="2777042" y="2412849"/>
                  <a:pt x="2781300" y="2438400"/>
                </a:cubicBezTo>
                <a:cubicBezTo>
                  <a:pt x="2784667" y="2458600"/>
                  <a:pt x="2784315" y="2479406"/>
                  <a:pt x="2788920" y="2499360"/>
                </a:cubicBezTo>
                <a:cubicBezTo>
                  <a:pt x="2791996" y="2512688"/>
                  <a:pt x="2800137" y="2524387"/>
                  <a:pt x="2804160" y="2537460"/>
                </a:cubicBezTo>
                <a:cubicBezTo>
                  <a:pt x="2810320" y="2557479"/>
                  <a:pt x="2812776" y="2578549"/>
                  <a:pt x="2819400" y="2598420"/>
                </a:cubicBezTo>
                <a:cubicBezTo>
                  <a:pt x="2830588" y="2631983"/>
                  <a:pt x="2836273" y="2669178"/>
                  <a:pt x="2857500" y="2697480"/>
                </a:cubicBezTo>
                <a:cubicBezTo>
                  <a:pt x="2865120" y="2707640"/>
                  <a:pt x="2871380" y="2718980"/>
                  <a:pt x="2880360" y="2727960"/>
                </a:cubicBezTo>
                <a:cubicBezTo>
                  <a:pt x="2886836" y="2734436"/>
                  <a:pt x="2895768" y="2737877"/>
                  <a:pt x="2903220" y="2743200"/>
                </a:cubicBezTo>
                <a:cubicBezTo>
                  <a:pt x="2913554" y="2750582"/>
                  <a:pt x="2924057" y="2757795"/>
                  <a:pt x="2933700" y="2766060"/>
                </a:cubicBezTo>
                <a:cubicBezTo>
                  <a:pt x="2941882" y="2773073"/>
                  <a:pt x="2947845" y="2782582"/>
                  <a:pt x="2956560" y="2788920"/>
                </a:cubicBezTo>
                <a:cubicBezTo>
                  <a:pt x="3056470" y="2861582"/>
                  <a:pt x="2982190" y="2802774"/>
                  <a:pt x="3048000" y="2842260"/>
                </a:cubicBezTo>
                <a:cubicBezTo>
                  <a:pt x="3063706" y="2851684"/>
                  <a:pt x="3075951" y="2868298"/>
                  <a:pt x="3093720" y="2872740"/>
                </a:cubicBezTo>
                <a:cubicBezTo>
                  <a:pt x="3142139" y="2884845"/>
                  <a:pt x="3114130" y="2877483"/>
                  <a:pt x="3177540" y="2895600"/>
                </a:cubicBezTo>
                <a:cubicBezTo>
                  <a:pt x="3190240" y="2903220"/>
                  <a:pt x="3200833" y="2918138"/>
                  <a:pt x="3215640" y="2918460"/>
                </a:cubicBezTo>
                <a:cubicBezTo>
                  <a:pt x="3319879" y="2920726"/>
                  <a:pt x="3424017" y="2910005"/>
                  <a:pt x="3528060" y="2903220"/>
                </a:cubicBezTo>
                <a:cubicBezTo>
                  <a:pt x="3540984" y="2902377"/>
                  <a:pt x="3553517" y="2898410"/>
                  <a:pt x="3566160" y="2895600"/>
                </a:cubicBezTo>
                <a:lnTo>
                  <a:pt x="3665220" y="2872740"/>
                </a:lnTo>
                <a:cubicBezTo>
                  <a:pt x="3675380" y="2860040"/>
                  <a:pt x="3684710" y="2846629"/>
                  <a:pt x="3695700" y="2834640"/>
                </a:cubicBezTo>
                <a:cubicBezTo>
                  <a:pt x="3740753" y="2785491"/>
                  <a:pt x="3755815" y="2781067"/>
                  <a:pt x="3794760" y="2727960"/>
                </a:cubicBezTo>
                <a:cubicBezTo>
                  <a:pt x="3808930" y="2708637"/>
                  <a:pt x="3819386" y="2686815"/>
                  <a:pt x="3832860" y="2667000"/>
                </a:cubicBezTo>
                <a:cubicBezTo>
                  <a:pt x="3862580" y="2623294"/>
                  <a:pt x="3903480" y="2586040"/>
                  <a:pt x="3924300" y="2537460"/>
                </a:cubicBezTo>
                <a:cubicBezTo>
                  <a:pt x="3954375" y="2467285"/>
                  <a:pt x="3936430" y="2500215"/>
                  <a:pt x="3977640" y="2438400"/>
                </a:cubicBezTo>
                <a:cubicBezTo>
                  <a:pt x="3985260" y="2413000"/>
                  <a:pt x="3993751" y="2387845"/>
                  <a:pt x="4000500" y="2362200"/>
                </a:cubicBezTo>
                <a:cubicBezTo>
                  <a:pt x="4006460" y="2339553"/>
                  <a:pt x="4009472" y="2316183"/>
                  <a:pt x="4015740" y="2293620"/>
                </a:cubicBezTo>
                <a:cubicBezTo>
                  <a:pt x="4022189" y="2270403"/>
                  <a:pt x="4031344" y="2248018"/>
                  <a:pt x="4038600" y="2225040"/>
                </a:cubicBezTo>
                <a:cubicBezTo>
                  <a:pt x="4046586" y="2199753"/>
                  <a:pt x="4053840" y="2174240"/>
                  <a:pt x="4061460" y="2148840"/>
                </a:cubicBezTo>
                <a:cubicBezTo>
                  <a:pt x="4064000" y="2125980"/>
                  <a:pt x="4066672" y="2103134"/>
                  <a:pt x="4069080" y="2080260"/>
                </a:cubicBezTo>
                <a:cubicBezTo>
                  <a:pt x="4071752" y="2054874"/>
                  <a:pt x="4071924" y="2029136"/>
                  <a:pt x="4076700" y="2004060"/>
                </a:cubicBezTo>
                <a:cubicBezTo>
                  <a:pt x="4082119" y="1975611"/>
                  <a:pt x="4093653" y="1948592"/>
                  <a:pt x="4099560" y="1920240"/>
                </a:cubicBezTo>
                <a:cubicBezTo>
                  <a:pt x="4114754" y="1847307"/>
                  <a:pt x="4116325" y="1802878"/>
                  <a:pt x="4122420" y="1729740"/>
                </a:cubicBezTo>
                <a:cubicBezTo>
                  <a:pt x="4117340" y="1615440"/>
                  <a:pt x="4119588" y="1500578"/>
                  <a:pt x="4107180" y="1386840"/>
                </a:cubicBezTo>
                <a:cubicBezTo>
                  <a:pt x="4104213" y="1359645"/>
                  <a:pt x="4085737" y="1336461"/>
                  <a:pt x="4076700" y="1310640"/>
                </a:cubicBezTo>
                <a:cubicBezTo>
                  <a:pt x="4067940" y="1285610"/>
                  <a:pt x="4062552" y="1259487"/>
                  <a:pt x="4053840" y="1234440"/>
                </a:cubicBezTo>
                <a:cubicBezTo>
                  <a:pt x="4003852" y="1090726"/>
                  <a:pt x="4031134" y="1181475"/>
                  <a:pt x="3977640" y="1051560"/>
                </a:cubicBezTo>
                <a:cubicBezTo>
                  <a:pt x="3923214" y="919383"/>
                  <a:pt x="4017627" y="1118198"/>
                  <a:pt x="3931920" y="937260"/>
                </a:cubicBezTo>
                <a:cubicBezTo>
                  <a:pt x="3919763" y="911596"/>
                  <a:pt x="3904840" y="887233"/>
                  <a:pt x="3893820" y="861060"/>
                </a:cubicBezTo>
                <a:cubicBezTo>
                  <a:pt x="3884469" y="838852"/>
                  <a:pt x="3881275" y="814257"/>
                  <a:pt x="3870960" y="792480"/>
                </a:cubicBezTo>
                <a:cubicBezTo>
                  <a:pt x="3858280" y="765710"/>
                  <a:pt x="3839762" y="742097"/>
                  <a:pt x="3825240" y="716280"/>
                </a:cubicBezTo>
                <a:cubicBezTo>
                  <a:pt x="3794034" y="660802"/>
                  <a:pt x="3769861" y="601092"/>
                  <a:pt x="3733800" y="548640"/>
                </a:cubicBezTo>
                <a:cubicBezTo>
                  <a:pt x="3705860" y="508000"/>
                  <a:pt x="3673931" y="469832"/>
                  <a:pt x="3649980" y="426720"/>
                </a:cubicBezTo>
                <a:cubicBezTo>
                  <a:pt x="3561612" y="267658"/>
                  <a:pt x="3648988" y="417611"/>
                  <a:pt x="3589020" y="327660"/>
                </a:cubicBezTo>
                <a:cubicBezTo>
                  <a:pt x="3580805" y="315337"/>
                  <a:pt x="3576633" y="300033"/>
                  <a:pt x="3566160" y="289560"/>
                </a:cubicBezTo>
                <a:cubicBezTo>
                  <a:pt x="3555687" y="279087"/>
                  <a:pt x="3539438" y="276182"/>
                  <a:pt x="3528060" y="266700"/>
                </a:cubicBezTo>
                <a:cubicBezTo>
                  <a:pt x="3508743" y="250603"/>
                  <a:pt x="3494492" y="228895"/>
                  <a:pt x="3474720" y="213360"/>
                </a:cubicBezTo>
                <a:cubicBezTo>
                  <a:pt x="3458618" y="200708"/>
                  <a:pt x="3439696" y="192038"/>
                  <a:pt x="3421380" y="182880"/>
                </a:cubicBezTo>
                <a:cubicBezTo>
                  <a:pt x="3331275" y="137827"/>
                  <a:pt x="3301216" y="130953"/>
                  <a:pt x="3192780" y="99060"/>
                </a:cubicBezTo>
                <a:cubicBezTo>
                  <a:pt x="3042146" y="54756"/>
                  <a:pt x="3124969" y="79758"/>
                  <a:pt x="3040380" y="60960"/>
                </a:cubicBezTo>
                <a:cubicBezTo>
                  <a:pt x="2985342" y="48729"/>
                  <a:pt x="3035001" y="57211"/>
                  <a:pt x="2971800" y="45720"/>
                </a:cubicBezTo>
                <a:cubicBezTo>
                  <a:pt x="2956599" y="42956"/>
                  <a:pt x="2941481" y="39332"/>
                  <a:pt x="2926080" y="38100"/>
                </a:cubicBezTo>
                <a:cubicBezTo>
                  <a:pt x="2877907" y="34246"/>
                  <a:pt x="2829560" y="33020"/>
                  <a:pt x="2781300" y="30480"/>
                </a:cubicBezTo>
                <a:cubicBezTo>
                  <a:pt x="2633677" y="9391"/>
                  <a:pt x="2868250" y="41461"/>
                  <a:pt x="2606040" y="15240"/>
                </a:cubicBezTo>
                <a:cubicBezTo>
                  <a:pt x="2570297" y="11666"/>
                  <a:pt x="2534920" y="5080"/>
                  <a:pt x="2499360" y="0"/>
                </a:cubicBezTo>
                <a:cubicBezTo>
                  <a:pt x="2385060" y="5080"/>
                  <a:pt x="2270464" y="5579"/>
                  <a:pt x="2156460" y="15240"/>
                </a:cubicBezTo>
                <a:cubicBezTo>
                  <a:pt x="2120223" y="18311"/>
                  <a:pt x="2085691" y="32354"/>
                  <a:pt x="2049780" y="38100"/>
                </a:cubicBezTo>
                <a:cubicBezTo>
                  <a:pt x="2022077" y="42532"/>
                  <a:pt x="1993900" y="43180"/>
                  <a:pt x="1965960" y="45720"/>
                </a:cubicBezTo>
                <a:cubicBezTo>
                  <a:pt x="1945640" y="50800"/>
                  <a:pt x="1925627" y="57320"/>
                  <a:pt x="1905000" y="60960"/>
                </a:cubicBezTo>
                <a:cubicBezTo>
                  <a:pt x="1882349" y="64957"/>
                  <a:pt x="1858486" y="62090"/>
                  <a:pt x="1836420" y="68580"/>
                </a:cubicBezTo>
                <a:cubicBezTo>
                  <a:pt x="1814625" y="74990"/>
                  <a:pt x="1796398" y="90244"/>
                  <a:pt x="1775460" y="99060"/>
                </a:cubicBezTo>
                <a:cubicBezTo>
                  <a:pt x="1748060" y="110597"/>
                  <a:pt x="1719844" y="120139"/>
                  <a:pt x="1691640" y="129540"/>
                </a:cubicBezTo>
                <a:cubicBezTo>
                  <a:pt x="1556526" y="174578"/>
                  <a:pt x="1673159" y="130153"/>
                  <a:pt x="1546860" y="175260"/>
                </a:cubicBezTo>
                <a:cubicBezTo>
                  <a:pt x="1498425" y="192558"/>
                  <a:pt x="1450682" y="211776"/>
                  <a:pt x="1402080" y="228600"/>
                </a:cubicBezTo>
                <a:cubicBezTo>
                  <a:pt x="1384606" y="234649"/>
                  <a:pt x="1366101" y="237474"/>
                  <a:pt x="1348740" y="243840"/>
                </a:cubicBezTo>
                <a:cubicBezTo>
                  <a:pt x="1289841" y="265436"/>
                  <a:pt x="1232559" y="291320"/>
                  <a:pt x="1173480" y="312420"/>
                </a:cubicBezTo>
                <a:cubicBezTo>
                  <a:pt x="1167936" y="314400"/>
                  <a:pt x="1040363" y="357483"/>
                  <a:pt x="1013460" y="373380"/>
                </a:cubicBezTo>
                <a:cubicBezTo>
                  <a:pt x="974038" y="396675"/>
                  <a:pt x="938917" y="426862"/>
                  <a:pt x="899160" y="449580"/>
                </a:cubicBezTo>
                <a:cubicBezTo>
                  <a:pt x="881380" y="459740"/>
                  <a:pt x="862657" y="468404"/>
                  <a:pt x="845820" y="480060"/>
                </a:cubicBezTo>
                <a:cubicBezTo>
                  <a:pt x="795047" y="515211"/>
                  <a:pt x="809793" y="512931"/>
                  <a:pt x="769620" y="548640"/>
                </a:cubicBezTo>
                <a:cubicBezTo>
                  <a:pt x="757464" y="559445"/>
                  <a:pt x="743410" y="568023"/>
                  <a:pt x="731520" y="579120"/>
                </a:cubicBezTo>
                <a:cubicBezTo>
                  <a:pt x="705260" y="603630"/>
                  <a:pt x="680720" y="629920"/>
                  <a:pt x="655320" y="655320"/>
                </a:cubicBezTo>
                <a:cubicBezTo>
                  <a:pt x="640080" y="670560"/>
                  <a:pt x="623626" y="684676"/>
                  <a:pt x="609600" y="701040"/>
                </a:cubicBezTo>
                <a:cubicBezTo>
                  <a:pt x="594360" y="718820"/>
                  <a:pt x="579959" y="737355"/>
                  <a:pt x="563880" y="754380"/>
                </a:cubicBezTo>
                <a:cubicBezTo>
                  <a:pt x="536749" y="783107"/>
                  <a:pt x="480060" y="838200"/>
                  <a:pt x="480060" y="838200"/>
                </a:cubicBezTo>
                <a:cubicBezTo>
                  <a:pt x="472440" y="855980"/>
                  <a:pt x="467152" y="874953"/>
                  <a:pt x="457200" y="891540"/>
                </a:cubicBezTo>
                <a:cubicBezTo>
                  <a:pt x="436537" y="925978"/>
                  <a:pt x="404931" y="953900"/>
                  <a:pt x="388620" y="990600"/>
                </a:cubicBezTo>
                <a:cubicBezTo>
                  <a:pt x="378460" y="1013460"/>
                  <a:pt x="368792" y="1036545"/>
                  <a:pt x="358140" y="1059180"/>
                </a:cubicBezTo>
                <a:cubicBezTo>
                  <a:pt x="348467" y="1079736"/>
                  <a:pt x="337126" y="1099487"/>
                  <a:pt x="327660" y="1120140"/>
                </a:cubicBezTo>
                <a:cubicBezTo>
                  <a:pt x="309178" y="1160465"/>
                  <a:pt x="294158" y="1202384"/>
                  <a:pt x="274320" y="1242060"/>
                </a:cubicBezTo>
                <a:cubicBezTo>
                  <a:pt x="264160" y="1262380"/>
                  <a:pt x="252946" y="1282206"/>
                  <a:pt x="243840" y="1303020"/>
                </a:cubicBezTo>
                <a:cubicBezTo>
                  <a:pt x="235142" y="1322902"/>
                  <a:pt x="229678" y="1344098"/>
                  <a:pt x="220980" y="1363980"/>
                </a:cubicBezTo>
                <a:cubicBezTo>
                  <a:pt x="187238" y="1441104"/>
                  <a:pt x="162928" y="1456560"/>
                  <a:pt x="137160" y="1554480"/>
                </a:cubicBezTo>
                <a:cubicBezTo>
                  <a:pt x="93537" y="1720247"/>
                  <a:pt x="116582" y="1652534"/>
                  <a:pt x="76200" y="1760220"/>
                </a:cubicBezTo>
                <a:cubicBezTo>
                  <a:pt x="73660" y="1780540"/>
                  <a:pt x="72596" y="1801100"/>
                  <a:pt x="68580" y="1821180"/>
                </a:cubicBezTo>
                <a:cubicBezTo>
                  <a:pt x="64954" y="1839312"/>
                  <a:pt x="58105" y="1856653"/>
                  <a:pt x="53340" y="1874520"/>
                </a:cubicBezTo>
                <a:cubicBezTo>
                  <a:pt x="47943" y="1894758"/>
                  <a:pt x="43180" y="1915160"/>
                  <a:pt x="38100" y="1935480"/>
                </a:cubicBezTo>
                <a:cubicBezTo>
                  <a:pt x="19854" y="2099696"/>
                  <a:pt x="43629" y="1913613"/>
                  <a:pt x="15240" y="2065020"/>
                </a:cubicBezTo>
                <a:cubicBezTo>
                  <a:pt x="6903" y="2109482"/>
                  <a:pt x="2629" y="2195860"/>
                  <a:pt x="0" y="2232660"/>
                </a:cubicBezTo>
                <a:cubicBezTo>
                  <a:pt x="2540" y="2283460"/>
                  <a:pt x="3396" y="2334372"/>
                  <a:pt x="7620" y="2385060"/>
                </a:cubicBezTo>
                <a:cubicBezTo>
                  <a:pt x="8490" y="2395497"/>
                  <a:pt x="11115" y="2405914"/>
                  <a:pt x="15240" y="2415540"/>
                </a:cubicBezTo>
                <a:cubicBezTo>
                  <a:pt x="18848" y="2423958"/>
                  <a:pt x="25626" y="2430634"/>
                  <a:pt x="30480" y="2438400"/>
                </a:cubicBezTo>
                <a:cubicBezTo>
                  <a:pt x="38330" y="2450959"/>
                  <a:pt x="47211" y="2463017"/>
                  <a:pt x="53340" y="2476500"/>
                </a:cubicBezTo>
                <a:cubicBezTo>
                  <a:pt x="90560" y="2558384"/>
                  <a:pt x="52513" y="2489536"/>
                  <a:pt x="76200" y="2552700"/>
                </a:cubicBezTo>
                <a:cubicBezTo>
                  <a:pt x="80188" y="2563336"/>
                  <a:pt x="86827" y="2572800"/>
                  <a:pt x="91440" y="2583180"/>
                </a:cubicBezTo>
                <a:cubicBezTo>
                  <a:pt x="96995" y="2595679"/>
                  <a:pt x="101877" y="2608473"/>
                  <a:pt x="106680" y="2621280"/>
                </a:cubicBezTo>
                <a:cubicBezTo>
                  <a:pt x="109500" y="2628801"/>
                  <a:pt x="110708" y="2636956"/>
                  <a:pt x="114300" y="2644140"/>
                </a:cubicBezTo>
                <a:cubicBezTo>
                  <a:pt x="118396" y="2652331"/>
                  <a:pt x="125444" y="2658809"/>
                  <a:pt x="129540" y="2667000"/>
                </a:cubicBezTo>
                <a:cubicBezTo>
                  <a:pt x="135657" y="2679234"/>
                  <a:pt x="139392" y="2692528"/>
                  <a:pt x="144780" y="2705100"/>
                </a:cubicBezTo>
                <a:cubicBezTo>
                  <a:pt x="147017" y="2710320"/>
                  <a:pt x="163830" y="2724150"/>
                  <a:pt x="167640" y="2727960"/>
                </a:cubicBezTo>
                <a:close/>
              </a:path>
            </a:pathLst>
          </a:custGeom>
          <a:solidFill>
            <a:srgbClr val="8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Freeform: Shape 16">
            <a:extLst>
              <a:ext uri="{FF2B5EF4-FFF2-40B4-BE49-F238E27FC236}">
                <a16:creationId xmlns:a16="http://schemas.microsoft.com/office/drawing/2014/main" id="{FDD52D43-FC11-D562-25F7-CB2D8D88D165}"/>
              </a:ext>
            </a:extLst>
          </p:cNvPr>
          <p:cNvSpPr/>
          <p:nvPr/>
        </p:nvSpPr>
        <p:spPr>
          <a:xfrm>
            <a:off x="3960407" y="3596640"/>
            <a:ext cx="1179177" cy="1051560"/>
          </a:xfrm>
          <a:custGeom>
            <a:avLst/>
            <a:gdLst>
              <a:gd name="connsiteX0" fmla="*/ 428713 w 1179177"/>
              <a:gd name="connsiteY0" fmla="*/ 1028700 h 1051560"/>
              <a:gd name="connsiteX1" fmla="*/ 428713 w 1179177"/>
              <a:gd name="connsiteY1" fmla="*/ 1028700 h 1051560"/>
              <a:gd name="connsiteX2" fmla="*/ 649693 w 1179177"/>
              <a:gd name="connsiteY2" fmla="*/ 990600 h 1051560"/>
              <a:gd name="connsiteX3" fmla="*/ 779233 w 1179177"/>
              <a:gd name="connsiteY3" fmla="*/ 944880 h 1051560"/>
              <a:gd name="connsiteX4" fmla="*/ 924013 w 1179177"/>
              <a:gd name="connsiteY4" fmla="*/ 876300 h 1051560"/>
              <a:gd name="connsiteX5" fmla="*/ 977353 w 1179177"/>
              <a:gd name="connsiteY5" fmla="*/ 830580 h 1051560"/>
              <a:gd name="connsiteX6" fmla="*/ 1084033 w 1179177"/>
              <a:gd name="connsiteY6" fmla="*/ 708660 h 1051560"/>
              <a:gd name="connsiteX7" fmla="*/ 1122133 w 1179177"/>
              <a:gd name="connsiteY7" fmla="*/ 647700 h 1051560"/>
              <a:gd name="connsiteX8" fmla="*/ 1167853 w 1179177"/>
              <a:gd name="connsiteY8" fmla="*/ 525780 h 1051560"/>
              <a:gd name="connsiteX9" fmla="*/ 1167853 w 1179177"/>
              <a:gd name="connsiteY9" fmla="*/ 259080 h 1051560"/>
              <a:gd name="connsiteX10" fmla="*/ 1144993 w 1179177"/>
              <a:gd name="connsiteY10" fmla="*/ 236220 h 1051560"/>
              <a:gd name="connsiteX11" fmla="*/ 1076413 w 1179177"/>
              <a:gd name="connsiteY11" fmla="*/ 152400 h 1051560"/>
              <a:gd name="connsiteX12" fmla="*/ 1053553 w 1179177"/>
              <a:gd name="connsiteY12" fmla="*/ 129540 h 1051560"/>
              <a:gd name="connsiteX13" fmla="*/ 885913 w 1179177"/>
              <a:gd name="connsiteY13" fmla="*/ 60960 h 1051560"/>
              <a:gd name="connsiteX14" fmla="*/ 824953 w 1179177"/>
              <a:gd name="connsiteY14" fmla="*/ 38100 h 1051560"/>
              <a:gd name="connsiteX15" fmla="*/ 703033 w 1179177"/>
              <a:gd name="connsiteY15" fmla="*/ 15240 h 1051560"/>
              <a:gd name="connsiteX16" fmla="*/ 649693 w 1179177"/>
              <a:gd name="connsiteY16" fmla="*/ 7620 h 1051560"/>
              <a:gd name="connsiteX17" fmla="*/ 565873 w 1179177"/>
              <a:gd name="connsiteY17" fmla="*/ 0 h 1051560"/>
              <a:gd name="connsiteX18" fmla="*/ 238213 w 1179177"/>
              <a:gd name="connsiteY18" fmla="*/ 38100 h 1051560"/>
              <a:gd name="connsiteX19" fmla="*/ 184873 w 1179177"/>
              <a:gd name="connsiteY19" fmla="*/ 68580 h 1051560"/>
              <a:gd name="connsiteX20" fmla="*/ 131533 w 1179177"/>
              <a:gd name="connsiteY20" fmla="*/ 137160 h 1051560"/>
              <a:gd name="connsiteX21" fmla="*/ 108673 w 1179177"/>
              <a:gd name="connsiteY21" fmla="*/ 167640 h 1051560"/>
              <a:gd name="connsiteX22" fmla="*/ 78193 w 1179177"/>
              <a:gd name="connsiteY22" fmla="*/ 220980 h 1051560"/>
              <a:gd name="connsiteX23" fmla="*/ 32473 w 1179177"/>
              <a:gd name="connsiteY23" fmla="*/ 312420 h 1051560"/>
              <a:gd name="connsiteX24" fmla="*/ 24853 w 1179177"/>
              <a:gd name="connsiteY24" fmla="*/ 358140 h 1051560"/>
              <a:gd name="connsiteX25" fmla="*/ 1993 w 1179177"/>
              <a:gd name="connsiteY25" fmla="*/ 419100 h 1051560"/>
              <a:gd name="connsiteX26" fmla="*/ 40093 w 1179177"/>
              <a:gd name="connsiteY26" fmla="*/ 800100 h 1051560"/>
              <a:gd name="connsiteX27" fmla="*/ 62953 w 1179177"/>
              <a:gd name="connsiteY27" fmla="*/ 845820 h 1051560"/>
              <a:gd name="connsiteX28" fmla="*/ 131533 w 1179177"/>
              <a:gd name="connsiteY28" fmla="*/ 944880 h 1051560"/>
              <a:gd name="connsiteX29" fmla="*/ 154393 w 1179177"/>
              <a:gd name="connsiteY29" fmla="*/ 960120 h 1051560"/>
              <a:gd name="connsiteX30" fmla="*/ 184873 w 1179177"/>
              <a:gd name="connsiteY30" fmla="*/ 967740 h 1051560"/>
              <a:gd name="connsiteX31" fmla="*/ 207733 w 1179177"/>
              <a:gd name="connsiteY31" fmla="*/ 982980 h 1051560"/>
              <a:gd name="connsiteX32" fmla="*/ 238213 w 1179177"/>
              <a:gd name="connsiteY32" fmla="*/ 1005840 h 1051560"/>
              <a:gd name="connsiteX33" fmla="*/ 299173 w 1179177"/>
              <a:gd name="connsiteY33" fmla="*/ 1036320 h 1051560"/>
              <a:gd name="connsiteX34" fmla="*/ 375373 w 1179177"/>
              <a:gd name="connsiteY34" fmla="*/ 1051560 h 1051560"/>
              <a:gd name="connsiteX35" fmla="*/ 428713 w 1179177"/>
              <a:gd name="connsiteY35" fmla="*/ 1028700 h 105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79177" h="1051560">
                <a:moveTo>
                  <a:pt x="428713" y="1028700"/>
                </a:moveTo>
                <a:lnTo>
                  <a:pt x="428713" y="1028700"/>
                </a:lnTo>
                <a:cubicBezTo>
                  <a:pt x="502373" y="1016000"/>
                  <a:pt x="576996" y="1007984"/>
                  <a:pt x="649693" y="990600"/>
                </a:cubicBezTo>
                <a:cubicBezTo>
                  <a:pt x="694228" y="979950"/>
                  <a:pt x="736419" y="961120"/>
                  <a:pt x="779233" y="944880"/>
                </a:cubicBezTo>
                <a:cubicBezTo>
                  <a:pt x="820876" y="929085"/>
                  <a:pt x="884610" y="904445"/>
                  <a:pt x="924013" y="876300"/>
                </a:cubicBezTo>
                <a:cubicBezTo>
                  <a:pt x="943069" y="862689"/>
                  <a:pt x="960146" y="846464"/>
                  <a:pt x="977353" y="830580"/>
                </a:cubicBezTo>
                <a:cubicBezTo>
                  <a:pt x="1020237" y="790994"/>
                  <a:pt x="1048602" y="757718"/>
                  <a:pt x="1084033" y="708660"/>
                </a:cubicBezTo>
                <a:cubicBezTo>
                  <a:pt x="1098063" y="689234"/>
                  <a:pt x="1112149" y="669483"/>
                  <a:pt x="1122133" y="647700"/>
                </a:cubicBezTo>
                <a:cubicBezTo>
                  <a:pt x="1140217" y="608243"/>
                  <a:pt x="1167853" y="525780"/>
                  <a:pt x="1167853" y="525780"/>
                </a:cubicBezTo>
                <a:cubicBezTo>
                  <a:pt x="1179356" y="422250"/>
                  <a:pt x="1186169" y="391873"/>
                  <a:pt x="1167853" y="259080"/>
                </a:cubicBezTo>
                <a:cubicBezTo>
                  <a:pt x="1166381" y="248405"/>
                  <a:pt x="1151459" y="244841"/>
                  <a:pt x="1144993" y="236220"/>
                </a:cubicBezTo>
                <a:cubicBezTo>
                  <a:pt x="1077096" y="145690"/>
                  <a:pt x="1182008" y="257995"/>
                  <a:pt x="1076413" y="152400"/>
                </a:cubicBezTo>
                <a:cubicBezTo>
                  <a:pt x="1068793" y="144780"/>
                  <a:pt x="1063192" y="134359"/>
                  <a:pt x="1053553" y="129540"/>
                </a:cubicBezTo>
                <a:cubicBezTo>
                  <a:pt x="969012" y="87269"/>
                  <a:pt x="1023787" y="112663"/>
                  <a:pt x="885913" y="60960"/>
                </a:cubicBezTo>
                <a:cubicBezTo>
                  <a:pt x="865593" y="53340"/>
                  <a:pt x="846233" y="42356"/>
                  <a:pt x="824953" y="38100"/>
                </a:cubicBezTo>
                <a:cubicBezTo>
                  <a:pt x="766794" y="26468"/>
                  <a:pt x="754506" y="23159"/>
                  <a:pt x="703033" y="15240"/>
                </a:cubicBezTo>
                <a:cubicBezTo>
                  <a:pt x="685281" y="12509"/>
                  <a:pt x="667544" y="9603"/>
                  <a:pt x="649693" y="7620"/>
                </a:cubicBezTo>
                <a:cubicBezTo>
                  <a:pt x="621809" y="4522"/>
                  <a:pt x="593813" y="2540"/>
                  <a:pt x="565873" y="0"/>
                </a:cubicBezTo>
                <a:cubicBezTo>
                  <a:pt x="477852" y="6949"/>
                  <a:pt x="335810" y="-10698"/>
                  <a:pt x="238213" y="38100"/>
                </a:cubicBezTo>
                <a:cubicBezTo>
                  <a:pt x="219897" y="47258"/>
                  <a:pt x="202653" y="58420"/>
                  <a:pt x="184873" y="68580"/>
                </a:cubicBezTo>
                <a:lnTo>
                  <a:pt x="131533" y="137160"/>
                </a:lnTo>
                <a:cubicBezTo>
                  <a:pt x="123790" y="147226"/>
                  <a:pt x="114974" y="156613"/>
                  <a:pt x="108673" y="167640"/>
                </a:cubicBezTo>
                <a:cubicBezTo>
                  <a:pt x="98513" y="185420"/>
                  <a:pt x="87731" y="202859"/>
                  <a:pt x="78193" y="220980"/>
                </a:cubicBezTo>
                <a:cubicBezTo>
                  <a:pt x="62321" y="251136"/>
                  <a:pt x="32473" y="312420"/>
                  <a:pt x="32473" y="312420"/>
                </a:cubicBezTo>
                <a:cubicBezTo>
                  <a:pt x="29933" y="327660"/>
                  <a:pt x="29098" y="343284"/>
                  <a:pt x="24853" y="358140"/>
                </a:cubicBezTo>
                <a:cubicBezTo>
                  <a:pt x="18891" y="379007"/>
                  <a:pt x="2445" y="397403"/>
                  <a:pt x="1993" y="419100"/>
                </a:cubicBezTo>
                <a:cubicBezTo>
                  <a:pt x="-1044" y="564897"/>
                  <a:pt x="-6888" y="674817"/>
                  <a:pt x="40093" y="800100"/>
                </a:cubicBezTo>
                <a:cubicBezTo>
                  <a:pt x="46076" y="816054"/>
                  <a:pt x="54600" y="830969"/>
                  <a:pt x="62953" y="845820"/>
                </a:cubicBezTo>
                <a:cubicBezTo>
                  <a:pt x="86938" y="888459"/>
                  <a:pt x="97652" y="916646"/>
                  <a:pt x="131533" y="944880"/>
                </a:cubicBezTo>
                <a:cubicBezTo>
                  <a:pt x="138568" y="950743"/>
                  <a:pt x="145975" y="956512"/>
                  <a:pt x="154393" y="960120"/>
                </a:cubicBezTo>
                <a:cubicBezTo>
                  <a:pt x="164019" y="964245"/>
                  <a:pt x="174713" y="965200"/>
                  <a:pt x="184873" y="967740"/>
                </a:cubicBezTo>
                <a:cubicBezTo>
                  <a:pt x="192493" y="972820"/>
                  <a:pt x="200281" y="977657"/>
                  <a:pt x="207733" y="982980"/>
                </a:cubicBezTo>
                <a:cubicBezTo>
                  <a:pt x="218067" y="990362"/>
                  <a:pt x="227243" y="999441"/>
                  <a:pt x="238213" y="1005840"/>
                </a:cubicBezTo>
                <a:cubicBezTo>
                  <a:pt x="257837" y="1017287"/>
                  <a:pt x="276764" y="1032585"/>
                  <a:pt x="299173" y="1036320"/>
                </a:cubicBezTo>
                <a:cubicBezTo>
                  <a:pt x="355223" y="1045662"/>
                  <a:pt x="329904" y="1040193"/>
                  <a:pt x="375373" y="1051560"/>
                </a:cubicBezTo>
                <a:lnTo>
                  <a:pt x="428713" y="1028700"/>
                </a:lnTo>
                <a:close/>
              </a:path>
            </a:pathLst>
          </a:custGeom>
          <a:solidFill>
            <a:srgbClr val="0F6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53</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93828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186883"/>
            <a:ext cx="1181344" cy="4243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362671"/>
            <a:ext cx="419819" cy="62246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362671"/>
            <a:ext cx="281385" cy="5547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3690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1580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1771639" cy="369332"/>
          </a:xfrm>
          <a:prstGeom prst="rect">
            <a:avLst/>
          </a:prstGeom>
          <a:noFill/>
        </p:spPr>
        <p:txBody>
          <a:bodyPr wrap="none" rtlCol="0">
            <a:spAutoFit/>
          </a:bodyPr>
          <a:lstStyle/>
          <a:p>
            <a:r>
              <a:rPr lang="en-US" sz="1800" dirty="0">
                <a:solidFill>
                  <a:schemeClr val="bg1"/>
                </a:solidFill>
                <a:latin typeface="Montserrat SemiBold" pitchFamily="2" charset="0"/>
              </a:rPr>
              <a:t>Cut Property:</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01ABDCD8-35EE-0B69-570D-13E73A190995}"/>
              </a:ext>
            </a:extLst>
          </p:cNvPr>
          <p:cNvSpPr txBox="1"/>
          <p:nvPr/>
        </p:nvSpPr>
        <p:spPr>
          <a:xfrm>
            <a:off x="2613248"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Keep edge D-G with minimum weight 2</a:t>
            </a:r>
          </a:p>
        </p:txBody>
      </p:sp>
    </p:spTree>
    <p:extLst>
      <p:ext uri="{BB962C8B-B14F-4D97-AF65-F5344CB8AC3E}">
        <p14:creationId xmlns:p14="http://schemas.microsoft.com/office/powerpoint/2010/main" val="234755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54</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93828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186883"/>
            <a:ext cx="1181344" cy="4243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362671"/>
            <a:ext cx="419819" cy="62246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362671"/>
            <a:ext cx="281385" cy="5547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3690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1580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1771639" cy="369332"/>
          </a:xfrm>
          <a:prstGeom prst="rect">
            <a:avLst/>
          </a:prstGeom>
          <a:noFill/>
        </p:spPr>
        <p:txBody>
          <a:bodyPr wrap="none" rtlCol="0">
            <a:spAutoFit/>
          </a:bodyPr>
          <a:lstStyle/>
          <a:p>
            <a:r>
              <a:rPr lang="en-US" sz="1800" dirty="0">
                <a:solidFill>
                  <a:schemeClr val="bg1"/>
                </a:solidFill>
                <a:latin typeface="Montserrat SemiBold" pitchFamily="2" charset="0"/>
              </a:rPr>
              <a:t>Cut Property:</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01ABDCD8-35EE-0B69-570D-13E73A190995}"/>
              </a:ext>
            </a:extLst>
          </p:cNvPr>
          <p:cNvSpPr txBox="1"/>
          <p:nvPr/>
        </p:nvSpPr>
        <p:spPr>
          <a:xfrm>
            <a:off x="2613248"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4 edges added!</a:t>
            </a:r>
          </a:p>
        </p:txBody>
      </p:sp>
    </p:spTree>
    <p:extLst>
      <p:ext uri="{BB962C8B-B14F-4D97-AF65-F5344CB8AC3E}">
        <p14:creationId xmlns:p14="http://schemas.microsoft.com/office/powerpoint/2010/main" val="329714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 name="Freeform: Shape 2">
            <a:extLst>
              <a:ext uri="{FF2B5EF4-FFF2-40B4-BE49-F238E27FC236}">
                <a16:creationId xmlns:a16="http://schemas.microsoft.com/office/drawing/2014/main" id="{100561E7-E709-72E7-5544-F3E9BF1335D6}"/>
              </a:ext>
            </a:extLst>
          </p:cNvPr>
          <p:cNvSpPr/>
          <p:nvPr/>
        </p:nvSpPr>
        <p:spPr>
          <a:xfrm>
            <a:off x="2605515" y="2118360"/>
            <a:ext cx="1478805" cy="2537460"/>
          </a:xfrm>
          <a:custGeom>
            <a:avLst/>
            <a:gdLst>
              <a:gd name="connsiteX0" fmla="*/ 1364505 w 1478805"/>
              <a:gd name="connsiteY0" fmla="*/ 137160 h 2537460"/>
              <a:gd name="connsiteX1" fmla="*/ 1364505 w 1478805"/>
              <a:gd name="connsiteY1" fmla="*/ 137160 h 2537460"/>
              <a:gd name="connsiteX2" fmla="*/ 1227345 w 1478805"/>
              <a:gd name="connsiteY2" fmla="*/ 45720 h 2537460"/>
              <a:gd name="connsiteX3" fmla="*/ 884445 w 1478805"/>
              <a:gd name="connsiteY3" fmla="*/ 0 h 2537460"/>
              <a:gd name="connsiteX4" fmla="*/ 640605 w 1478805"/>
              <a:gd name="connsiteY4" fmla="*/ 45720 h 2537460"/>
              <a:gd name="connsiteX5" fmla="*/ 579645 w 1478805"/>
              <a:gd name="connsiteY5" fmla="*/ 91440 h 2537460"/>
              <a:gd name="connsiteX6" fmla="*/ 389145 w 1478805"/>
              <a:gd name="connsiteY6" fmla="*/ 304800 h 2537460"/>
              <a:gd name="connsiteX7" fmla="*/ 305325 w 1478805"/>
              <a:gd name="connsiteY7" fmla="*/ 396240 h 2537460"/>
              <a:gd name="connsiteX8" fmla="*/ 244365 w 1478805"/>
              <a:gd name="connsiteY8" fmla="*/ 502920 h 2537460"/>
              <a:gd name="connsiteX9" fmla="*/ 114825 w 1478805"/>
              <a:gd name="connsiteY9" fmla="*/ 762000 h 2537460"/>
              <a:gd name="connsiteX10" fmla="*/ 23385 w 1478805"/>
              <a:gd name="connsiteY10" fmla="*/ 1074420 h 2537460"/>
              <a:gd name="connsiteX11" fmla="*/ 8145 w 1478805"/>
              <a:gd name="connsiteY11" fmla="*/ 1196340 h 2537460"/>
              <a:gd name="connsiteX12" fmla="*/ 15765 w 1478805"/>
              <a:gd name="connsiteY12" fmla="*/ 1668780 h 2537460"/>
              <a:gd name="connsiteX13" fmla="*/ 31005 w 1478805"/>
              <a:gd name="connsiteY13" fmla="*/ 1905000 h 2537460"/>
              <a:gd name="connsiteX14" fmla="*/ 53865 w 1478805"/>
              <a:gd name="connsiteY14" fmla="*/ 1996440 h 2537460"/>
              <a:gd name="connsiteX15" fmla="*/ 76725 w 1478805"/>
              <a:gd name="connsiteY15" fmla="*/ 2103120 h 2537460"/>
              <a:gd name="connsiteX16" fmla="*/ 107205 w 1478805"/>
              <a:gd name="connsiteY16" fmla="*/ 2179320 h 2537460"/>
              <a:gd name="connsiteX17" fmla="*/ 191025 w 1478805"/>
              <a:gd name="connsiteY17" fmla="*/ 2339340 h 2537460"/>
              <a:gd name="connsiteX18" fmla="*/ 229125 w 1478805"/>
              <a:gd name="connsiteY18" fmla="*/ 2377440 h 2537460"/>
              <a:gd name="connsiteX19" fmla="*/ 267225 w 1478805"/>
              <a:gd name="connsiteY19" fmla="*/ 2423160 h 2537460"/>
              <a:gd name="connsiteX20" fmla="*/ 312945 w 1478805"/>
              <a:gd name="connsiteY20" fmla="*/ 2446020 h 2537460"/>
              <a:gd name="connsiteX21" fmla="*/ 427245 w 1478805"/>
              <a:gd name="connsiteY21" fmla="*/ 2491740 h 2537460"/>
              <a:gd name="connsiteX22" fmla="*/ 480585 w 1478805"/>
              <a:gd name="connsiteY22" fmla="*/ 2506980 h 2537460"/>
              <a:gd name="connsiteX23" fmla="*/ 640605 w 1478805"/>
              <a:gd name="connsiteY23" fmla="*/ 2529840 h 2537460"/>
              <a:gd name="connsiteX24" fmla="*/ 770145 w 1478805"/>
              <a:gd name="connsiteY24" fmla="*/ 2537460 h 2537460"/>
              <a:gd name="connsiteX25" fmla="*/ 884445 w 1478805"/>
              <a:gd name="connsiteY25" fmla="*/ 2529840 h 2537460"/>
              <a:gd name="connsiteX26" fmla="*/ 922545 w 1478805"/>
              <a:gd name="connsiteY26" fmla="*/ 2506980 h 2537460"/>
              <a:gd name="connsiteX27" fmla="*/ 998745 w 1478805"/>
              <a:gd name="connsiteY27" fmla="*/ 2446020 h 2537460"/>
              <a:gd name="connsiteX28" fmla="*/ 1052085 w 1478805"/>
              <a:gd name="connsiteY28" fmla="*/ 2369820 h 2537460"/>
              <a:gd name="connsiteX29" fmla="*/ 1097805 w 1478805"/>
              <a:gd name="connsiteY29" fmla="*/ 2278380 h 2537460"/>
              <a:gd name="connsiteX30" fmla="*/ 1128285 w 1478805"/>
              <a:gd name="connsiteY30" fmla="*/ 2209800 h 2537460"/>
              <a:gd name="connsiteX31" fmla="*/ 1158765 w 1478805"/>
              <a:gd name="connsiteY31" fmla="*/ 2164080 h 2537460"/>
              <a:gd name="connsiteX32" fmla="*/ 1181625 w 1478805"/>
              <a:gd name="connsiteY32" fmla="*/ 2125980 h 2537460"/>
              <a:gd name="connsiteX33" fmla="*/ 1227345 w 1478805"/>
              <a:gd name="connsiteY33" fmla="*/ 1988820 h 2537460"/>
              <a:gd name="connsiteX34" fmla="*/ 1250205 w 1478805"/>
              <a:gd name="connsiteY34" fmla="*/ 1920240 h 2537460"/>
              <a:gd name="connsiteX35" fmla="*/ 1273065 w 1478805"/>
              <a:gd name="connsiteY35" fmla="*/ 1859280 h 2537460"/>
              <a:gd name="connsiteX36" fmla="*/ 1288305 w 1478805"/>
              <a:gd name="connsiteY36" fmla="*/ 1813560 h 2537460"/>
              <a:gd name="connsiteX37" fmla="*/ 1311165 w 1478805"/>
              <a:gd name="connsiteY37" fmla="*/ 1760220 h 2537460"/>
              <a:gd name="connsiteX38" fmla="*/ 1341645 w 1478805"/>
              <a:gd name="connsiteY38" fmla="*/ 1615440 h 2537460"/>
              <a:gd name="connsiteX39" fmla="*/ 1356885 w 1478805"/>
              <a:gd name="connsiteY39" fmla="*/ 1554480 h 2537460"/>
              <a:gd name="connsiteX40" fmla="*/ 1379745 w 1478805"/>
              <a:gd name="connsiteY40" fmla="*/ 1295400 h 2537460"/>
              <a:gd name="connsiteX41" fmla="*/ 1394985 w 1478805"/>
              <a:gd name="connsiteY41" fmla="*/ 960120 h 2537460"/>
              <a:gd name="connsiteX42" fmla="*/ 1417845 w 1478805"/>
              <a:gd name="connsiteY42" fmla="*/ 868680 h 2537460"/>
              <a:gd name="connsiteX43" fmla="*/ 1440705 w 1478805"/>
              <a:gd name="connsiteY43" fmla="*/ 762000 h 2537460"/>
              <a:gd name="connsiteX44" fmla="*/ 1463565 w 1478805"/>
              <a:gd name="connsiteY44" fmla="*/ 632460 h 2537460"/>
              <a:gd name="connsiteX45" fmla="*/ 1478805 w 1478805"/>
              <a:gd name="connsiteY45" fmla="*/ 563880 h 2537460"/>
              <a:gd name="connsiteX46" fmla="*/ 1471185 w 1478805"/>
              <a:gd name="connsiteY46" fmla="*/ 251460 h 2537460"/>
              <a:gd name="connsiteX47" fmla="*/ 1448325 w 1478805"/>
              <a:gd name="connsiteY47" fmla="*/ 190500 h 2537460"/>
              <a:gd name="connsiteX48" fmla="*/ 1417845 w 1478805"/>
              <a:gd name="connsiteY48" fmla="*/ 167640 h 2537460"/>
              <a:gd name="connsiteX49" fmla="*/ 1410225 w 1478805"/>
              <a:gd name="connsiteY49" fmla="*/ 144780 h 2537460"/>
              <a:gd name="connsiteX50" fmla="*/ 1364505 w 1478805"/>
              <a:gd name="connsiteY50" fmla="*/ 137160 h 253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478805" h="2537460">
                <a:moveTo>
                  <a:pt x="1364505" y="137160"/>
                </a:moveTo>
                <a:lnTo>
                  <a:pt x="1364505" y="137160"/>
                </a:lnTo>
                <a:cubicBezTo>
                  <a:pt x="1318785" y="106680"/>
                  <a:pt x="1278844" y="64882"/>
                  <a:pt x="1227345" y="45720"/>
                </a:cubicBezTo>
                <a:cubicBezTo>
                  <a:pt x="1174221" y="25953"/>
                  <a:pt x="951750" y="6731"/>
                  <a:pt x="884445" y="0"/>
                </a:cubicBezTo>
                <a:cubicBezTo>
                  <a:pt x="803165" y="15240"/>
                  <a:pt x="719814" y="21957"/>
                  <a:pt x="640605" y="45720"/>
                </a:cubicBezTo>
                <a:cubicBezTo>
                  <a:pt x="616276" y="53019"/>
                  <a:pt x="598930" y="74910"/>
                  <a:pt x="579645" y="91440"/>
                </a:cubicBezTo>
                <a:cubicBezTo>
                  <a:pt x="434511" y="215841"/>
                  <a:pt x="517435" y="148621"/>
                  <a:pt x="389145" y="304800"/>
                </a:cubicBezTo>
                <a:cubicBezTo>
                  <a:pt x="362900" y="336751"/>
                  <a:pt x="329721" y="362856"/>
                  <a:pt x="305325" y="396240"/>
                </a:cubicBezTo>
                <a:cubicBezTo>
                  <a:pt x="281160" y="429308"/>
                  <a:pt x="263284" y="466595"/>
                  <a:pt x="244365" y="502920"/>
                </a:cubicBezTo>
                <a:cubicBezTo>
                  <a:pt x="199764" y="588555"/>
                  <a:pt x="146960" y="670951"/>
                  <a:pt x="114825" y="762000"/>
                </a:cubicBezTo>
                <a:cubicBezTo>
                  <a:pt x="67304" y="896642"/>
                  <a:pt x="53984" y="921427"/>
                  <a:pt x="23385" y="1074420"/>
                </a:cubicBezTo>
                <a:cubicBezTo>
                  <a:pt x="15353" y="1114581"/>
                  <a:pt x="13225" y="1155700"/>
                  <a:pt x="8145" y="1196340"/>
                </a:cubicBezTo>
                <a:cubicBezTo>
                  <a:pt x="-4204" y="1443315"/>
                  <a:pt x="-3164" y="1323327"/>
                  <a:pt x="15765" y="1668780"/>
                </a:cubicBezTo>
                <a:cubicBezTo>
                  <a:pt x="20082" y="1747566"/>
                  <a:pt x="21892" y="1826624"/>
                  <a:pt x="31005" y="1905000"/>
                </a:cubicBezTo>
                <a:cubicBezTo>
                  <a:pt x="34634" y="1936208"/>
                  <a:pt x="46800" y="1965827"/>
                  <a:pt x="53865" y="1996440"/>
                </a:cubicBezTo>
                <a:cubicBezTo>
                  <a:pt x="62043" y="2031876"/>
                  <a:pt x="66542" y="2068207"/>
                  <a:pt x="76725" y="2103120"/>
                </a:cubicBezTo>
                <a:cubicBezTo>
                  <a:pt x="84385" y="2129382"/>
                  <a:pt x="96429" y="2154175"/>
                  <a:pt x="107205" y="2179320"/>
                </a:cubicBezTo>
                <a:cubicBezTo>
                  <a:pt x="130722" y="2234193"/>
                  <a:pt x="155419" y="2290787"/>
                  <a:pt x="191025" y="2339340"/>
                </a:cubicBezTo>
                <a:cubicBezTo>
                  <a:pt x="201646" y="2353823"/>
                  <a:pt x="217043" y="2364150"/>
                  <a:pt x="229125" y="2377440"/>
                </a:cubicBezTo>
                <a:cubicBezTo>
                  <a:pt x="242470" y="2392119"/>
                  <a:pt x="251871" y="2410598"/>
                  <a:pt x="267225" y="2423160"/>
                </a:cubicBezTo>
                <a:cubicBezTo>
                  <a:pt x="280412" y="2433950"/>
                  <a:pt x="297943" y="2437942"/>
                  <a:pt x="312945" y="2446020"/>
                </a:cubicBezTo>
                <a:cubicBezTo>
                  <a:pt x="397992" y="2491815"/>
                  <a:pt x="332588" y="2466498"/>
                  <a:pt x="427245" y="2491740"/>
                </a:cubicBezTo>
                <a:cubicBezTo>
                  <a:pt x="445112" y="2496505"/>
                  <a:pt x="462490" y="2503171"/>
                  <a:pt x="480585" y="2506980"/>
                </a:cubicBezTo>
                <a:cubicBezTo>
                  <a:pt x="523112" y="2515933"/>
                  <a:pt x="594609" y="2526302"/>
                  <a:pt x="640605" y="2529840"/>
                </a:cubicBezTo>
                <a:cubicBezTo>
                  <a:pt x="683732" y="2533157"/>
                  <a:pt x="726965" y="2534920"/>
                  <a:pt x="770145" y="2537460"/>
                </a:cubicBezTo>
                <a:cubicBezTo>
                  <a:pt x="808245" y="2534920"/>
                  <a:pt x="847002" y="2537329"/>
                  <a:pt x="884445" y="2529840"/>
                </a:cubicBezTo>
                <a:cubicBezTo>
                  <a:pt x="898968" y="2526935"/>
                  <a:pt x="910050" y="2514931"/>
                  <a:pt x="922545" y="2506980"/>
                </a:cubicBezTo>
                <a:cubicBezTo>
                  <a:pt x="949746" y="2489670"/>
                  <a:pt x="979220" y="2472868"/>
                  <a:pt x="998745" y="2446020"/>
                </a:cubicBezTo>
                <a:cubicBezTo>
                  <a:pt x="1070398" y="2347497"/>
                  <a:pt x="995892" y="2426013"/>
                  <a:pt x="1052085" y="2369820"/>
                </a:cubicBezTo>
                <a:cubicBezTo>
                  <a:pt x="1087376" y="2281592"/>
                  <a:pt x="1041905" y="2390179"/>
                  <a:pt x="1097805" y="2278380"/>
                </a:cubicBezTo>
                <a:cubicBezTo>
                  <a:pt x="1108993" y="2256005"/>
                  <a:pt x="1116513" y="2231873"/>
                  <a:pt x="1128285" y="2209800"/>
                </a:cubicBezTo>
                <a:cubicBezTo>
                  <a:pt x="1136904" y="2193639"/>
                  <a:pt x="1148931" y="2179533"/>
                  <a:pt x="1158765" y="2164080"/>
                </a:cubicBezTo>
                <a:cubicBezTo>
                  <a:pt x="1166716" y="2151585"/>
                  <a:pt x="1174005" y="2138680"/>
                  <a:pt x="1181625" y="2125980"/>
                </a:cubicBezTo>
                <a:cubicBezTo>
                  <a:pt x="1208531" y="2004903"/>
                  <a:pt x="1180689" y="2108792"/>
                  <a:pt x="1227345" y="1988820"/>
                </a:cubicBezTo>
                <a:cubicBezTo>
                  <a:pt x="1236079" y="1966362"/>
                  <a:pt x="1242185" y="1942963"/>
                  <a:pt x="1250205" y="1920240"/>
                </a:cubicBezTo>
                <a:cubicBezTo>
                  <a:pt x="1257428" y="1899775"/>
                  <a:pt x="1265766" y="1879717"/>
                  <a:pt x="1273065" y="1859280"/>
                </a:cubicBezTo>
                <a:cubicBezTo>
                  <a:pt x="1278468" y="1844152"/>
                  <a:pt x="1282538" y="1828554"/>
                  <a:pt x="1288305" y="1813560"/>
                </a:cubicBezTo>
                <a:cubicBezTo>
                  <a:pt x="1295249" y="1795505"/>
                  <a:pt x="1305048" y="1778571"/>
                  <a:pt x="1311165" y="1760220"/>
                </a:cubicBezTo>
                <a:cubicBezTo>
                  <a:pt x="1326650" y="1713765"/>
                  <a:pt x="1331664" y="1662848"/>
                  <a:pt x="1341645" y="1615440"/>
                </a:cubicBezTo>
                <a:cubicBezTo>
                  <a:pt x="1345960" y="1594944"/>
                  <a:pt x="1351805" y="1574800"/>
                  <a:pt x="1356885" y="1554480"/>
                </a:cubicBezTo>
                <a:cubicBezTo>
                  <a:pt x="1373392" y="1414173"/>
                  <a:pt x="1373340" y="1436316"/>
                  <a:pt x="1379745" y="1295400"/>
                </a:cubicBezTo>
                <a:cubicBezTo>
                  <a:pt x="1379874" y="1292568"/>
                  <a:pt x="1389066" y="1003034"/>
                  <a:pt x="1394985" y="960120"/>
                </a:cubicBezTo>
                <a:cubicBezTo>
                  <a:pt x="1399278" y="928997"/>
                  <a:pt x="1413402" y="899782"/>
                  <a:pt x="1417845" y="868680"/>
                </a:cubicBezTo>
                <a:cubicBezTo>
                  <a:pt x="1433424" y="759626"/>
                  <a:pt x="1415029" y="871124"/>
                  <a:pt x="1440705" y="762000"/>
                </a:cubicBezTo>
                <a:cubicBezTo>
                  <a:pt x="1471513" y="631065"/>
                  <a:pt x="1443929" y="737183"/>
                  <a:pt x="1463565" y="632460"/>
                </a:cubicBezTo>
                <a:cubicBezTo>
                  <a:pt x="1467881" y="609443"/>
                  <a:pt x="1473725" y="586740"/>
                  <a:pt x="1478805" y="563880"/>
                </a:cubicBezTo>
                <a:cubicBezTo>
                  <a:pt x="1476265" y="459740"/>
                  <a:pt x="1475710" y="355533"/>
                  <a:pt x="1471185" y="251460"/>
                </a:cubicBezTo>
                <a:cubicBezTo>
                  <a:pt x="1470194" y="228661"/>
                  <a:pt x="1464792" y="206967"/>
                  <a:pt x="1448325" y="190500"/>
                </a:cubicBezTo>
                <a:cubicBezTo>
                  <a:pt x="1439345" y="181520"/>
                  <a:pt x="1428005" y="175260"/>
                  <a:pt x="1417845" y="167640"/>
                </a:cubicBezTo>
                <a:cubicBezTo>
                  <a:pt x="1415305" y="160020"/>
                  <a:pt x="1413817" y="151964"/>
                  <a:pt x="1410225" y="144780"/>
                </a:cubicBezTo>
                <a:cubicBezTo>
                  <a:pt x="1406129" y="136589"/>
                  <a:pt x="1372125" y="138430"/>
                  <a:pt x="1364505" y="137160"/>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Freeform: Shape 3">
            <a:extLst>
              <a:ext uri="{FF2B5EF4-FFF2-40B4-BE49-F238E27FC236}">
                <a16:creationId xmlns:a16="http://schemas.microsoft.com/office/drawing/2014/main" id="{3A49A156-8918-707A-746E-9AEDB8291A1E}"/>
              </a:ext>
            </a:extLst>
          </p:cNvPr>
          <p:cNvSpPr/>
          <p:nvPr/>
        </p:nvSpPr>
        <p:spPr>
          <a:xfrm>
            <a:off x="4145280" y="1813560"/>
            <a:ext cx="1610340" cy="1744980"/>
          </a:xfrm>
          <a:custGeom>
            <a:avLst/>
            <a:gdLst>
              <a:gd name="connsiteX0" fmla="*/ 1470660 w 1610340"/>
              <a:gd name="connsiteY0" fmla="*/ 0 h 1744980"/>
              <a:gd name="connsiteX1" fmla="*/ 1470660 w 1610340"/>
              <a:gd name="connsiteY1" fmla="*/ 0 h 1744980"/>
              <a:gd name="connsiteX2" fmla="*/ 1059180 w 1610340"/>
              <a:gd name="connsiteY2" fmla="*/ 53340 h 1744980"/>
              <a:gd name="connsiteX3" fmla="*/ 1005840 w 1610340"/>
              <a:gd name="connsiteY3" fmla="*/ 83820 h 1744980"/>
              <a:gd name="connsiteX4" fmla="*/ 891540 w 1610340"/>
              <a:gd name="connsiteY4" fmla="*/ 175260 h 1744980"/>
              <a:gd name="connsiteX5" fmla="*/ 807720 w 1610340"/>
              <a:gd name="connsiteY5" fmla="*/ 281940 h 1744980"/>
              <a:gd name="connsiteX6" fmla="*/ 762000 w 1610340"/>
              <a:gd name="connsiteY6" fmla="*/ 320040 h 1744980"/>
              <a:gd name="connsiteX7" fmla="*/ 716280 w 1610340"/>
              <a:gd name="connsiteY7" fmla="*/ 365760 h 1744980"/>
              <a:gd name="connsiteX8" fmla="*/ 617220 w 1610340"/>
              <a:gd name="connsiteY8" fmla="*/ 487680 h 1744980"/>
              <a:gd name="connsiteX9" fmla="*/ 548640 w 1610340"/>
              <a:gd name="connsiteY9" fmla="*/ 563880 h 1744980"/>
              <a:gd name="connsiteX10" fmla="*/ 441960 w 1610340"/>
              <a:gd name="connsiteY10" fmla="*/ 678180 h 1744980"/>
              <a:gd name="connsiteX11" fmla="*/ 381000 w 1610340"/>
              <a:gd name="connsiteY11" fmla="*/ 769620 h 1744980"/>
              <a:gd name="connsiteX12" fmla="*/ 335280 w 1610340"/>
              <a:gd name="connsiteY12" fmla="*/ 822960 h 1744980"/>
              <a:gd name="connsiteX13" fmla="*/ 228600 w 1610340"/>
              <a:gd name="connsiteY13" fmla="*/ 982980 h 1744980"/>
              <a:gd name="connsiteX14" fmla="*/ 160020 w 1610340"/>
              <a:gd name="connsiteY14" fmla="*/ 1074420 h 1744980"/>
              <a:gd name="connsiteX15" fmla="*/ 99060 w 1610340"/>
              <a:gd name="connsiteY15" fmla="*/ 1181100 h 1744980"/>
              <a:gd name="connsiteX16" fmla="*/ 7620 w 1610340"/>
              <a:gd name="connsiteY16" fmla="*/ 1417320 h 1744980"/>
              <a:gd name="connsiteX17" fmla="*/ 0 w 1610340"/>
              <a:gd name="connsiteY17" fmla="*/ 1455420 h 1744980"/>
              <a:gd name="connsiteX18" fmla="*/ 15240 w 1610340"/>
              <a:gd name="connsiteY18" fmla="*/ 1562100 h 1744980"/>
              <a:gd name="connsiteX19" fmla="*/ 76200 w 1610340"/>
              <a:gd name="connsiteY19" fmla="*/ 1638300 h 1744980"/>
              <a:gd name="connsiteX20" fmla="*/ 99060 w 1610340"/>
              <a:gd name="connsiteY20" fmla="*/ 1653540 h 1744980"/>
              <a:gd name="connsiteX21" fmla="*/ 129540 w 1610340"/>
              <a:gd name="connsiteY21" fmla="*/ 1668780 h 1744980"/>
              <a:gd name="connsiteX22" fmla="*/ 152400 w 1610340"/>
              <a:gd name="connsiteY22" fmla="*/ 1676400 h 1744980"/>
              <a:gd name="connsiteX23" fmla="*/ 220980 w 1610340"/>
              <a:gd name="connsiteY23" fmla="*/ 1714500 h 1744980"/>
              <a:gd name="connsiteX24" fmla="*/ 259080 w 1610340"/>
              <a:gd name="connsiteY24" fmla="*/ 1722120 h 1744980"/>
              <a:gd name="connsiteX25" fmla="*/ 381000 w 1610340"/>
              <a:gd name="connsiteY25" fmla="*/ 1744980 h 1744980"/>
              <a:gd name="connsiteX26" fmla="*/ 510540 w 1610340"/>
              <a:gd name="connsiteY26" fmla="*/ 1729740 h 1744980"/>
              <a:gd name="connsiteX27" fmla="*/ 579120 w 1610340"/>
              <a:gd name="connsiteY27" fmla="*/ 1691640 h 1744980"/>
              <a:gd name="connsiteX28" fmla="*/ 601980 w 1610340"/>
              <a:gd name="connsiteY28" fmla="*/ 1676400 h 1744980"/>
              <a:gd name="connsiteX29" fmla="*/ 678180 w 1610340"/>
              <a:gd name="connsiteY29" fmla="*/ 1645920 h 1744980"/>
              <a:gd name="connsiteX30" fmla="*/ 708660 w 1610340"/>
              <a:gd name="connsiteY30" fmla="*/ 1623060 h 1744980"/>
              <a:gd name="connsiteX31" fmla="*/ 754380 w 1610340"/>
              <a:gd name="connsiteY31" fmla="*/ 1592580 h 1744980"/>
              <a:gd name="connsiteX32" fmla="*/ 822960 w 1610340"/>
              <a:gd name="connsiteY32" fmla="*/ 1539240 h 1744980"/>
              <a:gd name="connsiteX33" fmla="*/ 899160 w 1610340"/>
              <a:gd name="connsiteY33" fmla="*/ 1485900 h 1744980"/>
              <a:gd name="connsiteX34" fmla="*/ 929640 w 1610340"/>
              <a:gd name="connsiteY34" fmla="*/ 1440180 h 1744980"/>
              <a:gd name="connsiteX35" fmla="*/ 952500 w 1610340"/>
              <a:gd name="connsiteY35" fmla="*/ 1417320 h 1744980"/>
              <a:gd name="connsiteX36" fmla="*/ 1021080 w 1610340"/>
              <a:gd name="connsiteY36" fmla="*/ 1333500 h 1744980"/>
              <a:gd name="connsiteX37" fmla="*/ 1059180 w 1610340"/>
              <a:gd name="connsiteY37" fmla="*/ 1295400 h 1744980"/>
              <a:gd name="connsiteX38" fmla="*/ 1089660 w 1610340"/>
              <a:gd name="connsiteY38" fmla="*/ 1272540 h 1744980"/>
              <a:gd name="connsiteX39" fmla="*/ 1120140 w 1610340"/>
              <a:gd name="connsiteY39" fmla="*/ 1234440 h 1744980"/>
              <a:gd name="connsiteX40" fmla="*/ 1150620 w 1610340"/>
              <a:gd name="connsiteY40" fmla="*/ 1188720 h 1744980"/>
              <a:gd name="connsiteX41" fmla="*/ 1188720 w 1610340"/>
              <a:gd name="connsiteY41" fmla="*/ 1143000 h 1744980"/>
              <a:gd name="connsiteX42" fmla="*/ 1234440 w 1610340"/>
              <a:gd name="connsiteY42" fmla="*/ 1066800 h 1744980"/>
              <a:gd name="connsiteX43" fmla="*/ 1287780 w 1610340"/>
              <a:gd name="connsiteY43" fmla="*/ 990600 h 1744980"/>
              <a:gd name="connsiteX44" fmla="*/ 1348740 w 1610340"/>
              <a:gd name="connsiteY44" fmla="*/ 922020 h 1744980"/>
              <a:gd name="connsiteX45" fmla="*/ 1371600 w 1610340"/>
              <a:gd name="connsiteY45" fmla="*/ 883920 h 1744980"/>
              <a:gd name="connsiteX46" fmla="*/ 1432560 w 1610340"/>
              <a:gd name="connsiteY46" fmla="*/ 807720 h 1744980"/>
              <a:gd name="connsiteX47" fmla="*/ 1478280 w 1610340"/>
              <a:gd name="connsiteY47" fmla="*/ 716280 h 1744980"/>
              <a:gd name="connsiteX48" fmla="*/ 1493520 w 1610340"/>
              <a:gd name="connsiteY48" fmla="*/ 685800 h 1744980"/>
              <a:gd name="connsiteX49" fmla="*/ 1539240 w 1610340"/>
              <a:gd name="connsiteY49" fmla="*/ 594360 h 1744980"/>
              <a:gd name="connsiteX50" fmla="*/ 1554480 w 1610340"/>
              <a:gd name="connsiteY50" fmla="*/ 563880 h 1744980"/>
              <a:gd name="connsiteX51" fmla="*/ 1569720 w 1610340"/>
              <a:gd name="connsiteY51" fmla="*/ 510540 h 1744980"/>
              <a:gd name="connsiteX52" fmla="*/ 1577340 w 1610340"/>
              <a:gd name="connsiteY52" fmla="*/ 480060 h 1744980"/>
              <a:gd name="connsiteX53" fmla="*/ 1600200 w 1610340"/>
              <a:gd name="connsiteY53" fmla="*/ 441960 h 1744980"/>
              <a:gd name="connsiteX54" fmla="*/ 1600200 w 1610340"/>
              <a:gd name="connsiteY54" fmla="*/ 182880 h 1744980"/>
              <a:gd name="connsiteX55" fmla="*/ 1592580 w 1610340"/>
              <a:gd name="connsiteY55" fmla="*/ 152400 h 1744980"/>
              <a:gd name="connsiteX56" fmla="*/ 1584960 w 1610340"/>
              <a:gd name="connsiteY56" fmla="*/ 114300 h 1744980"/>
              <a:gd name="connsiteX57" fmla="*/ 1562100 w 1610340"/>
              <a:gd name="connsiteY57" fmla="*/ 91440 h 1744980"/>
              <a:gd name="connsiteX58" fmla="*/ 1524000 w 1610340"/>
              <a:gd name="connsiteY58" fmla="*/ 45720 h 1744980"/>
              <a:gd name="connsiteX59" fmla="*/ 1470660 w 1610340"/>
              <a:gd name="connsiteY59" fmla="*/ 0 h 174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610340" h="1744980">
                <a:moveTo>
                  <a:pt x="1470660" y="0"/>
                </a:moveTo>
                <a:lnTo>
                  <a:pt x="1470660" y="0"/>
                </a:lnTo>
                <a:cubicBezTo>
                  <a:pt x="1279685" y="13641"/>
                  <a:pt x="1203685" y="-7504"/>
                  <a:pt x="1059180" y="53340"/>
                </a:cubicBezTo>
                <a:cubicBezTo>
                  <a:pt x="1040307" y="61287"/>
                  <a:pt x="1023066" y="72746"/>
                  <a:pt x="1005840" y="83820"/>
                </a:cubicBezTo>
                <a:cubicBezTo>
                  <a:pt x="967514" y="108458"/>
                  <a:pt x="923240" y="143560"/>
                  <a:pt x="891540" y="175260"/>
                </a:cubicBezTo>
                <a:cubicBezTo>
                  <a:pt x="753057" y="313743"/>
                  <a:pt x="932717" y="145580"/>
                  <a:pt x="807720" y="281940"/>
                </a:cubicBezTo>
                <a:cubicBezTo>
                  <a:pt x="794315" y="296564"/>
                  <a:pt x="776624" y="306635"/>
                  <a:pt x="762000" y="320040"/>
                </a:cubicBezTo>
                <a:cubicBezTo>
                  <a:pt x="746112" y="334604"/>
                  <a:pt x="730946" y="349966"/>
                  <a:pt x="716280" y="365760"/>
                </a:cubicBezTo>
                <a:cubicBezTo>
                  <a:pt x="612442" y="477586"/>
                  <a:pt x="710910" y="375252"/>
                  <a:pt x="617220" y="487680"/>
                </a:cubicBezTo>
                <a:cubicBezTo>
                  <a:pt x="595343" y="513932"/>
                  <a:pt x="572012" y="538950"/>
                  <a:pt x="548640" y="563880"/>
                </a:cubicBezTo>
                <a:cubicBezTo>
                  <a:pt x="503488" y="612042"/>
                  <a:pt x="485741" y="620717"/>
                  <a:pt x="441960" y="678180"/>
                </a:cubicBezTo>
                <a:cubicBezTo>
                  <a:pt x="419759" y="707319"/>
                  <a:pt x="402730" y="740129"/>
                  <a:pt x="381000" y="769620"/>
                </a:cubicBezTo>
                <a:cubicBezTo>
                  <a:pt x="367109" y="788473"/>
                  <a:pt x="348891" y="803904"/>
                  <a:pt x="335280" y="822960"/>
                </a:cubicBezTo>
                <a:cubicBezTo>
                  <a:pt x="298019" y="875126"/>
                  <a:pt x="267064" y="931695"/>
                  <a:pt x="228600" y="982980"/>
                </a:cubicBezTo>
                <a:cubicBezTo>
                  <a:pt x="205740" y="1013460"/>
                  <a:pt x="180870" y="1042531"/>
                  <a:pt x="160020" y="1074420"/>
                </a:cubicBezTo>
                <a:cubicBezTo>
                  <a:pt x="137607" y="1108699"/>
                  <a:pt x="117913" y="1144741"/>
                  <a:pt x="99060" y="1181100"/>
                </a:cubicBezTo>
                <a:cubicBezTo>
                  <a:pt x="60315" y="1255823"/>
                  <a:pt x="28069" y="1335522"/>
                  <a:pt x="7620" y="1417320"/>
                </a:cubicBezTo>
                <a:cubicBezTo>
                  <a:pt x="4479" y="1429885"/>
                  <a:pt x="2540" y="1442720"/>
                  <a:pt x="0" y="1455420"/>
                </a:cubicBezTo>
                <a:cubicBezTo>
                  <a:pt x="1869" y="1472243"/>
                  <a:pt x="7153" y="1537838"/>
                  <a:pt x="15240" y="1562100"/>
                </a:cubicBezTo>
                <a:cubicBezTo>
                  <a:pt x="25409" y="1592608"/>
                  <a:pt x="50357" y="1621071"/>
                  <a:pt x="76200" y="1638300"/>
                </a:cubicBezTo>
                <a:cubicBezTo>
                  <a:pt x="83820" y="1643380"/>
                  <a:pt x="91109" y="1648996"/>
                  <a:pt x="99060" y="1653540"/>
                </a:cubicBezTo>
                <a:cubicBezTo>
                  <a:pt x="108923" y="1659176"/>
                  <a:pt x="119099" y="1664305"/>
                  <a:pt x="129540" y="1668780"/>
                </a:cubicBezTo>
                <a:cubicBezTo>
                  <a:pt x="136923" y="1671944"/>
                  <a:pt x="144780" y="1673860"/>
                  <a:pt x="152400" y="1676400"/>
                </a:cubicBezTo>
                <a:cubicBezTo>
                  <a:pt x="183529" y="1699746"/>
                  <a:pt x="182175" y="1702859"/>
                  <a:pt x="220980" y="1714500"/>
                </a:cubicBezTo>
                <a:cubicBezTo>
                  <a:pt x="233385" y="1718222"/>
                  <a:pt x="246675" y="1718398"/>
                  <a:pt x="259080" y="1722120"/>
                </a:cubicBezTo>
                <a:cubicBezTo>
                  <a:pt x="353908" y="1750569"/>
                  <a:pt x="220631" y="1730401"/>
                  <a:pt x="381000" y="1744980"/>
                </a:cubicBezTo>
                <a:cubicBezTo>
                  <a:pt x="424180" y="1739900"/>
                  <a:pt x="467764" y="1737518"/>
                  <a:pt x="510540" y="1729740"/>
                </a:cubicBezTo>
                <a:cubicBezTo>
                  <a:pt x="542981" y="1723842"/>
                  <a:pt x="553900" y="1709654"/>
                  <a:pt x="579120" y="1691640"/>
                </a:cubicBezTo>
                <a:cubicBezTo>
                  <a:pt x="586572" y="1686317"/>
                  <a:pt x="593562" y="1680008"/>
                  <a:pt x="601980" y="1676400"/>
                </a:cubicBezTo>
                <a:cubicBezTo>
                  <a:pt x="678208" y="1643731"/>
                  <a:pt x="575556" y="1707495"/>
                  <a:pt x="678180" y="1645920"/>
                </a:cubicBezTo>
                <a:cubicBezTo>
                  <a:pt x="689070" y="1639386"/>
                  <a:pt x="698256" y="1630343"/>
                  <a:pt x="708660" y="1623060"/>
                </a:cubicBezTo>
                <a:cubicBezTo>
                  <a:pt x="723665" y="1612556"/>
                  <a:pt x="739610" y="1603412"/>
                  <a:pt x="754380" y="1592580"/>
                </a:cubicBezTo>
                <a:cubicBezTo>
                  <a:pt x="777734" y="1575454"/>
                  <a:pt x="798127" y="1554140"/>
                  <a:pt x="822960" y="1539240"/>
                </a:cubicBezTo>
                <a:cubicBezTo>
                  <a:pt x="847477" y="1524530"/>
                  <a:pt x="879726" y="1507494"/>
                  <a:pt x="899160" y="1485900"/>
                </a:cubicBezTo>
                <a:cubicBezTo>
                  <a:pt x="911413" y="1472286"/>
                  <a:pt x="916688" y="1453132"/>
                  <a:pt x="929640" y="1440180"/>
                </a:cubicBezTo>
                <a:cubicBezTo>
                  <a:pt x="937260" y="1432560"/>
                  <a:pt x="945487" y="1425502"/>
                  <a:pt x="952500" y="1417320"/>
                </a:cubicBezTo>
                <a:cubicBezTo>
                  <a:pt x="975994" y="1389911"/>
                  <a:pt x="995553" y="1359027"/>
                  <a:pt x="1021080" y="1333500"/>
                </a:cubicBezTo>
                <a:cubicBezTo>
                  <a:pt x="1033780" y="1320800"/>
                  <a:pt x="1045756" y="1307332"/>
                  <a:pt x="1059180" y="1295400"/>
                </a:cubicBezTo>
                <a:cubicBezTo>
                  <a:pt x="1068672" y="1286963"/>
                  <a:pt x="1080680" y="1281520"/>
                  <a:pt x="1089660" y="1272540"/>
                </a:cubicBezTo>
                <a:cubicBezTo>
                  <a:pt x="1101160" y="1261040"/>
                  <a:pt x="1110574" y="1247593"/>
                  <a:pt x="1120140" y="1234440"/>
                </a:cubicBezTo>
                <a:cubicBezTo>
                  <a:pt x="1130913" y="1219627"/>
                  <a:pt x="1139630" y="1203373"/>
                  <a:pt x="1150620" y="1188720"/>
                </a:cubicBezTo>
                <a:cubicBezTo>
                  <a:pt x="1162523" y="1172850"/>
                  <a:pt x="1177481" y="1159347"/>
                  <a:pt x="1188720" y="1143000"/>
                </a:cubicBezTo>
                <a:cubicBezTo>
                  <a:pt x="1205501" y="1118591"/>
                  <a:pt x="1215936" y="1089930"/>
                  <a:pt x="1234440" y="1066800"/>
                </a:cubicBezTo>
                <a:cubicBezTo>
                  <a:pt x="1319895" y="959982"/>
                  <a:pt x="1214915" y="1094692"/>
                  <a:pt x="1287780" y="990600"/>
                </a:cubicBezTo>
                <a:cubicBezTo>
                  <a:pt x="1372953" y="868924"/>
                  <a:pt x="1266371" y="1027923"/>
                  <a:pt x="1348740" y="922020"/>
                </a:cubicBezTo>
                <a:cubicBezTo>
                  <a:pt x="1357833" y="910329"/>
                  <a:pt x="1362889" y="895898"/>
                  <a:pt x="1371600" y="883920"/>
                </a:cubicBezTo>
                <a:cubicBezTo>
                  <a:pt x="1380706" y="871400"/>
                  <a:pt x="1421564" y="826571"/>
                  <a:pt x="1432560" y="807720"/>
                </a:cubicBezTo>
                <a:lnTo>
                  <a:pt x="1478280" y="716280"/>
                </a:lnTo>
                <a:cubicBezTo>
                  <a:pt x="1483360" y="706120"/>
                  <a:pt x="1487676" y="695540"/>
                  <a:pt x="1493520" y="685800"/>
                </a:cubicBezTo>
                <a:cubicBezTo>
                  <a:pt x="1531825" y="621959"/>
                  <a:pt x="1503372" y="673269"/>
                  <a:pt x="1539240" y="594360"/>
                </a:cubicBezTo>
                <a:cubicBezTo>
                  <a:pt x="1543940" y="584019"/>
                  <a:pt x="1550598" y="574555"/>
                  <a:pt x="1554480" y="563880"/>
                </a:cubicBezTo>
                <a:cubicBezTo>
                  <a:pt x="1560799" y="546502"/>
                  <a:pt x="1564855" y="528380"/>
                  <a:pt x="1569720" y="510540"/>
                </a:cubicBezTo>
                <a:cubicBezTo>
                  <a:pt x="1572476" y="500436"/>
                  <a:pt x="1573087" y="489630"/>
                  <a:pt x="1577340" y="480060"/>
                </a:cubicBezTo>
                <a:cubicBezTo>
                  <a:pt x="1583355" y="466526"/>
                  <a:pt x="1592580" y="454660"/>
                  <a:pt x="1600200" y="441960"/>
                </a:cubicBezTo>
                <a:cubicBezTo>
                  <a:pt x="1614771" y="325388"/>
                  <a:pt x="1612628" y="369297"/>
                  <a:pt x="1600200" y="182880"/>
                </a:cubicBezTo>
                <a:cubicBezTo>
                  <a:pt x="1599503" y="172431"/>
                  <a:pt x="1594852" y="162623"/>
                  <a:pt x="1592580" y="152400"/>
                </a:cubicBezTo>
                <a:cubicBezTo>
                  <a:pt x="1589770" y="139757"/>
                  <a:pt x="1590752" y="125884"/>
                  <a:pt x="1584960" y="114300"/>
                </a:cubicBezTo>
                <a:cubicBezTo>
                  <a:pt x="1580141" y="104661"/>
                  <a:pt x="1568999" y="99719"/>
                  <a:pt x="1562100" y="91440"/>
                </a:cubicBezTo>
                <a:cubicBezTo>
                  <a:pt x="1542442" y="67851"/>
                  <a:pt x="1551500" y="65363"/>
                  <a:pt x="1524000" y="45720"/>
                </a:cubicBezTo>
                <a:cubicBezTo>
                  <a:pt x="1514757" y="39118"/>
                  <a:pt x="1479550" y="7620"/>
                  <a:pt x="1470660" y="0"/>
                </a:cubicBezTo>
                <a:close/>
              </a:path>
            </a:pathLst>
          </a:custGeom>
          <a:solidFill>
            <a:srgbClr val="0F6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Freeform: Shape 12">
            <a:extLst>
              <a:ext uri="{FF2B5EF4-FFF2-40B4-BE49-F238E27FC236}">
                <a16:creationId xmlns:a16="http://schemas.microsoft.com/office/drawing/2014/main" id="{A6C8A035-67E6-6894-3767-AD158F55F9F1}"/>
              </a:ext>
            </a:extLst>
          </p:cNvPr>
          <p:cNvSpPr/>
          <p:nvPr/>
        </p:nvSpPr>
        <p:spPr>
          <a:xfrm>
            <a:off x="4074669" y="2743118"/>
            <a:ext cx="2577591" cy="2156542"/>
          </a:xfrm>
          <a:custGeom>
            <a:avLst/>
            <a:gdLst>
              <a:gd name="connsiteX0" fmla="*/ 2280411 w 2577591"/>
              <a:gd name="connsiteY0" fmla="*/ 7702 h 2156542"/>
              <a:gd name="connsiteX1" fmla="*/ 2280411 w 2577591"/>
              <a:gd name="connsiteY1" fmla="*/ 7702 h 2156542"/>
              <a:gd name="connsiteX2" fmla="*/ 2204211 w 2577591"/>
              <a:gd name="connsiteY2" fmla="*/ 82 h 2156542"/>
              <a:gd name="connsiteX3" fmla="*/ 2051811 w 2577591"/>
              <a:gd name="connsiteY3" fmla="*/ 15322 h 2156542"/>
              <a:gd name="connsiteX4" fmla="*/ 1990851 w 2577591"/>
              <a:gd name="connsiteY4" fmla="*/ 22942 h 2156542"/>
              <a:gd name="connsiteX5" fmla="*/ 1914651 w 2577591"/>
              <a:gd name="connsiteY5" fmla="*/ 45802 h 2156542"/>
              <a:gd name="connsiteX6" fmla="*/ 1853691 w 2577591"/>
              <a:gd name="connsiteY6" fmla="*/ 53422 h 2156542"/>
              <a:gd name="connsiteX7" fmla="*/ 1785111 w 2577591"/>
              <a:gd name="connsiteY7" fmla="*/ 68662 h 2156542"/>
              <a:gd name="connsiteX8" fmla="*/ 1739391 w 2577591"/>
              <a:gd name="connsiteY8" fmla="*/ 99142 h 2156542"/>
              <a:gd name="connsiteX9" fmla="*/ 1701291 w 2577591"/>
              <a:gd name="connsiteY9" fmla="*/ 114382 h 2156542"/>
              <a:gd name="connsiteX10" fmla="*/ 1663191 w 2577591"/>
              <a:gd name="connsiteY10" fmla="*/ 137242 h 2156542"/>
              <a:gd name="connsiteX11" fmla="*/ 1594611 w 2577591"/>
              <a:gd name="connsiteY11" fmla="*/ 175342 h 2156542"/>
              <a:gd name="connsiteX12" fmla="*/ 1533651 w 2577591"/>
              <a:gd name="connsiteY12" fmla="*/ 228682 h 2156542"/>
              <a:gd name="connsiteX13" fmla="*/ 1495551 w 2577591"/>
              <a:gd name="connsiteY13" fmla="*/ 251542 h 2156542"/>
              <a:gd name="connsiteX14" fmla="*/ 1472691 w 2577591"/>
              <a:gd name="connsiteY14" fmla="*/ 282022 h 2156542"/>
              <a:gd name="connsiteX15" fmla="*/ 1419351 w 2577591"/>
              <a:gd name="connsiteY15" fmla="*/ 320122 h 2156542"/>
              <a:gd name="connsiteX16" fmla="*/ 1358391 w 2577591"/>
              <a:gd name="connsiteY16" fmla="*/ 373462 h 2156542"/>
              <a:gd name="connsiteX17" fmla="*/ 1297431 w 2577591"/>
              <a:gd name="connsiteY17" fmla="*/ 419182 h 2156542"/>
              <a:gd name="connsiteX18" fmla="*/ 1244091 w 2577591"/>
              <a:gd name="connsiteY18" fmla="*/ 480142 h 2156542"/>
              <a:gd name="connsiteX19" fmla="*/ 1213611 w 2577591"/>
              <a:gd name="connsiteY19" fmla="*/ 503002 h 2156542"/>
              <a:gd name="connsiteX20" fmla="*/ 1152651 w 2577591"/>
              <a:gd name="connsiteY20" fmla="*/ 563962 h 2156542"/>
              <a:gd name="connsiteX21" fmla="*/ 1137411 w 2577591"/>
              <a:gd name="connsiteY21" fmla="*/ 586822 h 2156542"/>
              <a:gd name="connsiteX22" fmla="*/ 1076451 w 2577591"/>
              <a:gd name="connsiteY22" fmla="*/ 632542 h 2156542"/>
              <a:gd name="connsiteX23" fmla="*/ 1053591 w 2577591"/>
              <a:gd name="connsiteY23" fmla="*/ 655402 h 2156542"/>
              <a:gd name="connsiteX24" fmla="*/ 824991 w 2577591"/>
              <a:gd name="connsiteY24" fmla="*/ 792562 h 2156542"/>
              <a:gd name="connsiteX25" fmla="*/ 771651 w 2577591"/>
              <a:gd name="connsiteY25" fmla="*/ 823042 h 2156542"/>
              <a:gd name="connsiteX26" fmla="*/ 725931 w 2577591"/>
              <a:gd name="connsiteY26" fmla="*/ 845902 h 2156542"/>
              <a:gd name="connsiteX27" fmla="*/ 687831 w 2577591"/>
              <a:gd name="connsiteY27" fmla="*/ 861142 h 2156542"/>
              <a:gd name="connsiteX28" fmla="*/ 604011 w 2577591"/>
              <a:gd name="connsiteY28" fmla="*/ 906862 h 2156542"/>
              <a:gd name="connsiteX29" fmla="*/ 558291 w 2577591"/>
              <a:gd name="connsiteY29" fmla="*/ 922102 h 2156542"/>
              <a:gd name="connsiteX30" fmla="*/ 504951 w 2577591"/>
              <a:gd name="connsiteY30" fmla="*/ 952582 h 2156542"/>
              <a:gd name="connsiteX31" fmla="*/ 421131 w 2577591"/>
              <a:gd name="connsiteY31" fmla="*/ 990682 h 2156542"/>
              <a:gd name="connsiteX32" fmla="*/ 337311 w 2577591"/>
              <a:gd name="connsiteY32" fmla="*/ 1036402 h 2156542"/>
              <a:gd name="connsiteX33" fmla="*/ 291591 w 2577591"/>
              <a:gd name="connsiteY33" fmla="*/ 1059262 h 2156542"/>
              <a:gd name="connsiteX34" fmla="*/ 184911 w 2577591"/>
              <a:gd name="connsiteY34" fmla="*/ 1143082 h 2156542"/>
              <a:gd name="connsiteX35" fmla="*/ 162051 w 2577591"/>
              <a:gd name="connsiteY35" fmla="*/ 1173562 h 2156542"/>
              <a:gd name="connsiteX36" fmla="*/ 123951 w 2577591"/>
              <a:gd name="connsiteY36" fmla="*/ 1204042 h 2156542"/>
              <a:gd name="connsiteX37" fmla="*/ 70611 w 2577591"/>
              <a:gd name="connsiteY37" fmla="*/ 1287862 h 2156542"/>
              <a:gd name="connsiteX38" fmla="*/ 9651 w 2577591"/>
              <a:gd name="connsiteY38" fmla="*/ 1394542 h 2156542"/>
              <a:gd name="connsiteX39" fmla="*/ 9651 w 2577591"/>
              <a:gd name="connsiteY39" fmla="*/ 1706962 h 2156542"/>
              <a:gd name="connsiteX40" fmla="*/ 123951 w 2577591"/>
              <a:gd name="connsiteY40" fmla="*/ 1905082 h 2156542"/>
              <a:gd name="connsiteX41" fmla="*/ 215391 w 2577591"/>
              <a:gd name="connsiteY41" fmla="*/ 1966042 h 2156542"/>
              <a:gd name="connsiteX42" fmla="*/ 360171 w 2577591"/>
              <a:gd name="connsiteY42" fmla="*/ 2011762 h 2156542"/>
              <a:gd name="connsiteX43" fmla="*/ 512571 w 2577591"/>
              <a:gd name="connsiteY43" fmla="*/ 2057482 h 2156542"/>
              <a:gd name="connsiteX44" fmla="*/ 573531 w 2577591"/>
              <a:gd name="connsiteY44" fmla="*/ 2080342 h 2156542"/>
              <a:gd name="connsiteX45" fmla="*/ 687831 w 2577591"/>
              <a:gd name="connsiteY45" fmla="*/ 2103202 h 2156542"/>
              <a:gd name="connsiteX46" fmla="*/ 893571 w 2577591"/>
              <a:gd name="connsiteY46" fmla="*/ 2133682 h 2156542"/>
              <a:gd name="connsiteX47" fmla="*/ 977391 w 2577591"/>
              <a:gd name="connsiteY47" fmla="*/ 2141302 h 2156542"/>
              <a:gd name="connsiteX48" fmla="*/ 1091691 w 2577591"/>
              <a:gd name="connsiteY48" fmla="*/ 2148922 h 2156542"/>
              <a:gd name="connsiteX49" fmla="*/ 1190751 w 2577591"/>
              <a:gd name="connsiteY49" fmla="*/ 2156542 h 2156542"/>
              <a:gd name="connsiteX50" fmla="*/ 1305051 w 2577591"/>
              <a:gd name="connsiteY50" fmla="*/ 2148922 h 2156542"/>
              <a:gd name="connsiteX51" fmla="*/ 1586991 w 2577591"/>
              <a:gd name="connsiteY51" fmla="*/ 2141302 h 2156542"/>
              <a:gd name="connsiteX52" fmla="*/ 1739391 w 2577591"/>
              <a:gd name="connsiteY52" fmla="*/ 2103202 h 2156542"/>
              <a:gd name="connsiteX53" fmla="*/ 1830831 w 2577591"/>
              <a:gd name="connsiteY53" fmla="*/ 2080342 h 2156542"/>
              <a:gd name="connsiteX54" fmla="*/ 1922271 w 2577591"/>
              <a:gd name="connsiteY54" fmla="*/ 2057482 h 2156542"/>
              <a:gd name="connsiteX55" fmla="*/ 1990851 w 2577591"/>
              <a:gd name="connsiteY55" fmla="*/ 2034622 h 2156542"/>
              <a:gd name="connsiteX56" fmla="*/ 2067051 w 2577591"/>
              <a:gd name="connsiteY56" fmla="*/ 2004142 h 2156542"/>
              <a:gd name="connsiteX57" fmla="*/ 2143251 w 2577591"/>
              <a:gd name="connsiteY57" fmla="*/ 1973662 h 2156542"/>
              <a:gd name="connsiteX58" fmla="*/ 2196591 w 2577591"/>
              <a:gd name="connsiteY58" fmla="*/ 1920322 h 2156542"/>
              <a:gd name="connsiteX59" fmla="*/ 2227071 w 2577591"/>
              <a:gd name="connsiteY59" fmla="*/ 1889842 h 2156542"/>
              <a:gd name="connsiteX60" fmla="*/ 2272791 w 2577591"/>
              <a:gd name="connsiteY60" fmla="*/ 1828882 h 2156542"/>
              <a:gd name="connsiteX61" fmla="*/ 2310891 w 2577591"/>
              <a:gd name="connsiteY61" fmla="*/ 1783162 h 2156542"/>
              <a:gd name="connsiteX62" fmla="*/ 2326131 w 2577591"/>
              <a:gd name="connsiteY62" fmla="*/ 1752682 h 2156542"/>
              <a:gd name="connsiteX63" fmla="*/ 2387091 w 2577591"/>
              <a:gd name="connsiteY63" fmla="*/ 1661242 h 2156542"/>
              <a:gd name="connsiteX64" fmla="*/ 2409951 w 2577591"/>
              <a:gd name="connsiteY64" fmla="*/ 1623142 h 2156542"/>
              <a:gd name="connsiteX65" fmla="*/ 2425191 w 2577591"/>
              <a:gd name="connsiteY65" fmla="*/ 1600282 h 2156542"/>
              <a:gd name="connsiteX66" fmla="*/ 2448051 w 2577591"/>
              <a:gd name="connsiteY66" fmla="*/ 1554562 h 2156542"/>
              <a:gd name="connsiteX67" fmla="*/ 2455671 w 2577591"/>
              <a:gd name="connsiteY67" fmla="*/ 1516462 h 2156542"/>
              <a:gd name="connsiteX68" fmla="*/ 2470911 w 2577591"/>
              <a:gd name="connsiteY68" fmla="*/ 1470742 h 2156542"/>
              <a:gd name="connsiteX69" fmla="*/ 2478531 w 2577591"/>
              <a:gd name="connsiteY69" fmla="*/ 1409782 h 2156542"/>
              <a:gd name="connsiteX70" fmla="*/ 2501391 w 2577591"/>
              <a:gd name="connsiteY70" fmla="*/ 1333582 h 2156542"/>
              <a:gd name="connsiteX71" fmla="*/ 2516631 w 2577591"/>
              <a:gd name="connsiteY71" fmla="*/ 1265002 h 2156542"/>
              <a:gd name="connsiteX72" fmla="*/ 2547111 w 2577591"/>
              <a:gd name="connsiteY72" fmla="*/ 1143082 h 2156542"/>
              <a:gd name="connsiteX73" fmla="*/ 2554731 w 2577591"/>
              <a:gd name="connsiteY73" fmla="*/ 1013542 h 2156542"/>
              <a:gd name="connsiteX74" fmla="*/ 2562351 w 2577591"/>
              <a:gd name="connsiteY74" fmla="*/ 960202 h 2156542"/>
              <a:gd name="connsiteX75" fmla="*/ 2577591 w 2577591"/>
              <a:gd name="connsiteY75" fmla="*/ 838282 h 2156542"/>
              <a:gd name="connsiteX76" fmla="*/ 2569971 w 2577591"/>
              <a:gd name="connsiteY76" fmla="*/ 640162 h 2156542"/>
              <a:gd name="connsiteX77" fmla="*/ 2539491 w 2577591"/>
              <a:gd name="connsiteY77" fmla="*/ 541102 h 2156542"/>
              <a:gd name="connsiteX78" fmla="*/ 2531871 w 2577591"/>
              <a:gd name="connsiteY78" fmla="*/ 510622 h 2156542"/>
              <a:gd name="connsiteX79" fmla="*/ 2516631 w 2577591"/>
              <a:gd name="connsiteY79" fmla="*/ 464902 h 2156542"/>
              <a:gd name="connsiteX80" fmla="*/ 2501391 w 2577591"/>
              <a:gd name="connsiteY80" fmla="*/ 419182 h 2156542"/>
              <a:gd name="connsiteX81" fmla="*/ 2493771 w 2577591"/>
              <a:gd name="connsiteY81" fmla="*/ 396322 h 2156542"/>
              <a:gd name="connsiteX82" fmla="*/ 2486151 w 2577591"/>
              <a:gd name="connsiteY82" fmla="*/ 373462 h 2156542"/>
              <a:gd name="connsiteX83" fmla="*/ 2470911 w 2577591"/>
              <a:gd name="connsiteY83" fmla="*/ 320122 h 2156542"/>
              <a:gd name="connsiteX84" fmla="*/ 2463291 w 2577591"/>
              <a:gd name="connsiteY84" fmla="*/ 266782 h 2156542"/>
              <a:gd name="connsiteX85" fmla="*/ 2448051 w 2577591"/>
              <a:gd name="connsiteY85" fmla="*/ 221062 h 2156542"/>
              <a:gd name="connsiteX86" fmla="*/ 2432811 w 2577591"/>
              <a:gd name="connsiteY86" fmla="*/ 182962 h 2156542"/>
              <a:gd name="connsiteX87" fmla="*/ 2425191 w 2577591"/>
              <a:gd name="connsiteY87" fmla="*/ 160102 h 2156542"/>
              <a:gd name="connsiteX88" fmla="*/ 2402331 w 2577591"/>
              <a:gd name="connsiteY88" fmla="*/ 122002 h 2156542"/>
              <a:gd name="connsiteX89" fmla="*/ 2387091 w 2577591"/>
              <a:gd name="connsiteY89" fmla="*/ 91522 h 2156542"/>
              <a:gd name="connsiteX90" fmla="*/ 2348991 w 2577591"/>
              <a:gd name="connsiteY90" fmla="*/ 45802 h 2156542"/>
              <a:gd name="connsiteX91" fmla="*/ 2280411 w 2577591"/>
              <a:gd name="connsiteY91" fmla="*/ 7702 h 215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577591" h="2156542">
                <a:moveTo>
                  <a:pt x="2280411" y="7702"/>
                </a:moveTo>
                <a:lnTo>
                  <a:pt x="2280411" y="7702"/>
                </a:lnTo>
                <a:cubicBezTo>
                  <a:pt x="2255011" y="5162"/>
                  <a:pt x="2229724" y="-768"/>
                  <a:pt x="2204211" y="82"/>
                </a:cubicBezTo>
                <a:cubicBezTo>
                  <a:pt x="2153186" y="1783"/>
                  <a:pt x="2102574" y="9883"/>
                  <a:pt x="2051811" y="15322"/>
                </a:cubicBezTo>
                <a:cubicBezTo>
                  <a:pt x="2031449" y="17504"/>
                  <a:pt x="2011051" y="19575"/>
                  <a:pt x="1990851" y="22942"/>
                </a:cubicBezTo>
                <a:cubicBezTo>
                  <a:pt x="1934693" y="32302"/>
                  <a:pt x="1985789" y="30558"/>
                  <a:pt x="1914651" y="45802"/>
                </a:cubicBezTo>
                <a:cubicBezTo>
                  <a:pt x="1894627" y="50093"/>
                  <a:pt x="1873931" y="50308"/>
                  <a:pt x="1853691" y="53422"/>
                </a:cubicBezTo>
                <a:cubicBezTo>
                  <a:pt x="1828539" y="57292"/>
                  <a:pt x="1809382" y="62594"/>
                  <a:pt x="1785111" y="68662"/>
                </a:cubicBezTo>
                <a:cubicBezTo>
                  <a:pt x="1769871" y="78822"/>
                  <a:pt x="1755471" y="90371"/>
                  <a:pt x="1739391" y="99142"/>
                </a:cubicBezTo>
                <a:cubicBezTo>
                  <a:pt x="1727383" y="105692"/>
                  <a:pt x="1713525" y="108265"/>
                  <a:pt x="1701291" y="114382"/>
                </a:cubicBezTo>
                <a:cubicBezTo>
                  <a:pt x="1688044" y="121006"/>
                  <a:pt x="1676138" y="130049"/>
                  <a:pt x="1663191" y="137242"/>
                </a:cubicBezTo>
                <a:cubicBezTo>
                  <a:pt x="1619616" y="161451"/>
                  <a:pt x="1642254" y="143580"/>
                  <a:pt x="1594611" y="175342"/>
                </a:cubicBezTo>
                <a:cubicBezTo>
                  <a:pt x="1514361" y="228842"/>
                  <a:pt x="1616415" y="164310"/>
                  <a:pt x="1533651" y="228682"/>
                </a:cubicBezTo>
                <a:cubicBezTo>
                  <a:pt x="1521960" y="237775"/>
                  <a:pt x="1508251" y="243922"/>
                  <a:pt x="1495551" y="251542"/>
                </a:cubicBezTo>
                <a:cubicBezTo>
                  <a:pt x="1487931" y="261702"/>
                  <a:pt x="1481671" y="273042"/>
                  <a:pt x="1472691" y="282022"/>
                </a:cubicBezTo>
                <a:cubicBezTo>
                  <a:pt x="1457239" y="297474"/>
                  <a:pt x="1436658" y="307142"/>
                  <a:pt x="1419351" y="320122"/>
                </a:cubicBezTo>
                <a:cubicBezTo>
                  <a:pt x="1268660" y="433140"/>
                  <a:pt x="1461777" y="288873"/>
                  <a:pt x="1358391" y="373462"/>
                </a:cubicBezTo>
                <a:cubicBezTo>
                  <a:pt x="1338732" y="389546"/>
                  <a:pt x="1312671" y="398862"/>
                  <a:pt x="1297431" y="419182"/>
                </a:cubicBezTo>
                <a:cubicBezTo>
                  <a:pt x="1275462" y="448474"/>
                  <a:pt x="1272789" y="455031"/>
                  <a:pt x="1244091" y="480142"/>
                </a:cubicBezTo>
                <a:cubicBezTo>
                  <a:pt x="1234533" y="488505"/>
                  <a:pt x="1222973" y="494420"/>
                  <a:pt x="1213611" y="503002"/>
                </a:cubicBezTo>
                <a:cubicBezTo>
                  <a:pt x="1192428" y="522420"/>
                  <a:pt x="1168591" y="540052"/>
                  <a:pt x="1152651" y="563962"/>
                </a:cubicBezTo>
                <a:cubicBezTo>
                  <a:pt x="1147571" y="571582"/>
                  <a:pt x="1144218" y="580696"/>
                  <a:pt x="1137411" y="586822"/>
                </a:cubicBezTo>
                <a:cubicBezTo>
                  <a:pt x="1118531" y="603814"/>
                  <a:pt x="1094412" y="614581"/>
                  <a:pt x="1076451" y="632542"/>
                </a:cubicBezTo>
                <a:cubicBezTo>
                  <a:pt x="1068831" y="640162"/>
                  <a:pt x="1061931" y="648578"/>
                  <a:pt x="1053591" y="655402"/>
                </a:cubicBezTo>
                <a:cubicBezTo>
                  <a:pt x="968554" y="724977"/>
                  <a:pt x="947656" y="724885"/>
                  <a:pt x="824991" y="792562"/>
                </a:cubicBezTo>
                <a:cubicBezTo>
                  <a:pt x="807061" y="802455"/>
                  <a:pt x="789967" y="813884"/>
                  <a:pt x="771651" y="823042"/>
                </a:cubicBezTo>
                <a:cubicBezTo>
                  <a:pt x="756411" y="830662"/>
                  <a:pt x="741443" y="838851"/>
                  <a:pt x="725931" y="845902"/>
                </a:cubicBezTo>
                <a:cubicBezTo>
                  <a:pt x="713479" y="851562"/>
                  <a:pt x="700065" y="855025"/>
                  <a:pt x="687831" y="861142"/>
                </a:cubicBezTo>
                <a:cubicBezTo>
                  <a:pt x="623123" y="893496"/>
                  <a:pt x="676780" y="876542"/>
                  <a:pt x="604011" y="906862"/>
                </a:cubicBezTo>
                <a:cubicBezTo>
                  <a:pt x="589182" y="913041"/>
                  <a:pt x="572877" y="915370"/>
                  <a:pt x="558291" y="922102"/>
                </a:cubicBezTo>
                <a:cubicBezTo>
                  <a:pt x="539698" y="930684"/>
                  <a:pt x="523267" y="943424"/>
                  <a:pt x="504951" y="952582"/>
                </a:cubicBezTo>
                <a:cubicBezTo>
                  <a:pt x="477500" y="966307"/>
                  <a:pt x="448901" y="977614"/>
                  <a:pt x="421131" y="990682"/>
                </a:cubicBezTo>
                <a:cubicBezTo>
                  <a:pt x="341148" y="1028321"/>
                  <a:pt x="408289" y="997687"/>
                  <a:pt x="337311" y="1036402"/>
                </a:cubicBezTo>
                <a:cubicBezTo>
                  <a:pt x="322353" y="1044561"/>
                  <a:pt x="305924" y="1050048"/>
                  <a:pt x="291591" y="1059262"/>
                </a:cubicBezTo>
                <a:cubicBezTo>
                  <a:pt x="276787" y="1068779"/>
                  <a:pt x="201700" y="1126293"/>
                  <a:pt x="184911" y="1143082"/>
                </a:cubicBezTo>
                <a:cubicBezTo>
                  <a:pt x="175931" y="1152062"/>
                  <a:pt x="171031" y="1164582"/>
                  <a:pt x="162051" y="1173562"/>
                </a:cubicBezTo>
                <a:cubicBezTo>
                  <a:pt x="150551" y="1185062"/>
                  <a:pt x="135451" y="1192542"/>
                  <a:pt x="123951" y="1204042"/>
                </a:cubicBezTo>
                <a:cubicBezTo>
                  <a:pt x="86947" y="1241046"/>
                  <a:pt x="96428" y="1242683"/>
                  <a:pt x="70611" y="1287862"/>
                </a:cubicBezTo>
                <a:cubicBezTo>
                  <a:pt x="-4798" y="1419828"/>
                  <a:pt x="63335" y="1287174"/>
                  <a:pt x="9651" y="1394542"/>
                </a:cubicBezTo>
                <a:cubicBezTo>
                  <a:pt x="4050" y="1484157"/>
                  <a:pt x="-8935" y="1625185"/>
                  <a:pt x="9651" y="1706962"/>
                </a:cubicBezTo>
                <a:cubicBezTo>
                  <a:pt x="20662" y="1755408"/>
                  <a:pt x="73120" y="1862723"/>
                  <a:pt x="123951" y="1905082"/>
                </a:cubicBezTo>
                <a:cubicBezTo>
                  <a:pt x="152093" y="1928533"/>
                  <a:pt x="183293" y="1948388"/>
                  <a:pt x="215391" y="1966042"/>
                </a:cubicBezTo>
                <a:cubicBezTo>
                  <a:pt x="249431" y="1984764"/>
                  <a:pt x="327525" y="2002284"/>
                  <a:pt x="360171" y="2011762"/>
                </a:cubicBezTo>
                <a:cubicBezTo>
                  <a:pt x="411105" y="2026549"/>
                  <a:pt x="462911" y="2038860"/>
                  <a:pt x="512571" y="2057482"/>
                </a:cubicBezTo>
                <a:cubicBezTo>
                  <a:pt x="532891" y="2065102"/>
                  <a:pt x="552532" y="2074864"/>
                  <a:pt x="573531" y="2080342"/>
                </a:cubicBezTo>
                <a:cubicBezTo>
                  <a:pt x="611127" y="2090150"/>
                  <a:pt x="649505" y="2096814"/>
                  <a:pt x="687831" y="2103202"/>
                </a:cubicBezTo>
                <a:cubicBezTo>
                  <a:pt x="756216" y="2114600"/>
                  <a:pt x="824527" y="2127405"/>
                  <a:pt x="893571" y="2133682"/>
                </a:cubicBezTo>
                <a:lnTo>
                  <a:pt x="977391" y="2141302"/>
                </a:lnTo>
                <a:cubicBezTo>
                  <a:pt x="1015463" y="2144231"/>
                  <a:pt x="1053603" y="2146201"/>
                  <a:pt x="1091691" y="2148922"/>
                </a:cubicBezTo>
                <a:lnTo>
                  <a:pt x="1190751" y="2156542"/>
                </a:lnTo>
                <a:cubicBezTo>
                  <a:pt x="1228851" y="2154002"/>
                  <a:pt x="1266895" y="2150390"/>
                  <a:pt x="1305051" y="2148922"/>
                </a:cubicBezTo>
                <a:cubicBezTo>
                  <a:pt x="1398996" y="2145309"/>
                  <a:pt x="1493493" y="2151144"/>
                  <a:pt x="1586991" y="2141302"/>
                </a:cubicBezTo>
                <a:cubicBezTo>
                  <a:pt x="1639067" y="2135820"/>
                  <a:pt x="1688591" y="2115902"/>
                  <a:pt x="1739391" y="2103202"/>
                </a:cubicBezTo>
                <a:lnTo>
                  <a:pt x="1830831" y="2080342"/>
                </a:lnTo>
                <a:cubicBezTo>
                  <a:pt x="1861311" y="2072722"/>
                  <a:pt x="1892465" y="2067417"/>
                  <a:pt x="1922271" y="2057482"/>
                </a:cubicBezTo>
                <a:cubicBezTo>
                  <a:pt x="1945131" y="2049862"/>
                  <a:pt x="1968240" y="2042952"/>
                  <a:pt x="1990851" y="2034622"/>
                </a:cubicBezTo>
                <a:cubicBezTo>
                  <a:pt x="2016521" y="2025165"/>
                  <a:pt x="2041098" y="2012793"/>
                  <a:pt x="2067051" y="2004142"/>
                </a:cubicBezTo>
                <a:cubicBezTo>
                  <a:pt x="2081925" y="1999184"/>
                  <a:pt x="2127834" y="1986276"/>
                  <a:pt x="2143251" y="1973662"/>
                </a:cubicBezTo>
                <a:cubicBezTo>
                  <a:pt x="2162712" y="1957739"/>
                  <a:pt x="2178811" y="1938102"/>
                  <a:pt x="2196591" y="1920322"/>
                </a:cubicBezTo>
                <a:cubicBezTo>
                  <a:pt x="2206751" y="1910162"/>
                  <a:pt x="2218450" y="1901337"/>
                  <a:pt x="2227071" y="1889842"/>
                </a:cubicBezTo>
                <a:cubicBezTo>
                  <a:pt x="2242311" y="1869522"/>
                  <a:pt x="2257098" y="1848854"/>
                  <a:pt x="2272791" y="1828882"/>
                </a:cubicBezTo>
                <a:cubicBezTo>
                  <a:pt x="2285047" y="1813283"/>
                  <a:pt x="2302019" y="1800906"/>
                  <a:pt x="2310891" y="1783162"/>
                </a:cubicBezTo>
                <a:cubicBezTo>
                  <a:pt x="2315971" y="1773002"/>
                  <a:pt x="2320111" y="1762315"/>
                  <a:pt x="2326131" y="1752682"/>
                </a:cubicBezTo>
                <a:cubicBezTo>
                  <a:pt x="2345546" y="1721618"/>
                  <a:pt x="2368244" y="1692654"/>
                  <a:pt x="2387091" y="1661242"/>
                </a:cubicBezTo>
                <a:cubicBezTo>
                  <a:pt x="2394711" y="1648542"/>
                  <a:pt x="2402101" y="1635701"/>
                  <a:pt x="2409951" y="1623142"/>
                </a:cubicBezTo>
                <a:cubicBezTo>
                  <a:pt x="2414805" y="1615376"/>
                  <a:pt x="2420743" y="1608288"/>
                  <a:pt x="2425191" y="1600282"/>
                </a:cubicBezTo>
                <a:cubicBezTo>
                  <a:pt x="2433466" y="1585387"/>
                  <a:pt x="2440431" y="1569802"/>
                  <a:pt x="2448051" y="1554562"/>
                </a:cubicBezTo>
                <a:cubicBezTo>
                  <a:pt x="2450591" y="1541862"/>
                  <a:pt x="2452263" y="1528957"/>
                  <a:pt x="2455671" y="1516462"/>
                </a:cubicBezTo>
                <a:cubicBezTo>
                  <a:pt x="2459898" y="1500964"/>
                  <a:pt x="2467545" y="1486450"/>
                  <a:pt x="2470911" y="1470742"/>
                </a:cubicBezTo>
                <a:cubicBezTo>
                  <a:pt x="2475202" y="1450718"/>
                  <a:pt x="2474089" y="1429772"/>
                  <a:pt x="2478531" y="1409782"/>
                </a:cubicBezTo>
                <a:cubicBezTo>
                  <a:pt x="2484284" y="1383895"/>
                  <a:pt x="2494642" y="1359227"/>
                  <a:pt x="2501391" y="1333582"/>
                </a:cubicBezTo>
                <a:cubicBezTo>
                  <a:pt x="2507351" y="1310935"/>
                  <a:pt x="2510671" y="1287649"/>
                  <a:pt x="2516631" y="1265002"/>
                </a:cubicBezTo>
                <a:cubicBezTo>
                  <a:pt x="2549721" y="1139258"/>
                  <a:pt x="2531758" y="1235203"/>
                  <a:pt x="2547111" y="1143082"/>
                </a:cubicBezTo>
                <a:cubicBezTo>
                  <a:pt x="2549651" y="1099902"/>
                  <a:pt x="2551139" y="1056647"/>
                  <a:pt x="2554731" y="1013542"/>
                </a:cubicBezTo>
                <a:cubicBezTo>
                  <a:pt x="2556223" y="995644"/>
                  <a:pt x="2560252" y="978039"/>
                  <a:pt x="2562351" y="960202"/>
                </a:cubicBezTo>
                <a:cubicBezTo>
                  <a:pt x="2577003" y="835662"/>
                  <a:pt x="2562449" y="929135"/>
                  <a:pt x="2577591" y="838282"/>
                </a:cubicBezTo>
                <a:cubicBezTo>
                  <a:pt x="2575051" y="772242"/>
                  <a:pt x="2575615" y="706009"/>
                  <a:pt x="2569971" y="640162"/>
                </a:cubicBezTo>
                <a:cubicBezTo>
                  <a:pt x="2562438" y="552278"/>
                  <a:pt x="2560270" y="596512"/>
                  <a:pt x="2539491" y="541102"/>
                </a:cubicBezTo>
                <a:cubicBezTo>
                  <a:pt x="2535814" y="531296"/>
                  <a:pt x="2534880" y="520653"/>
                  <a:pt x="2531871" y="510622"/>
                </a:cubicBezTo>
                <a:cubicBezTo>
                  <a:pt x="2527255" y="495235"/>
                  <a:pt x="2521711" y="480142"/>
                  <a:pt x="2516631" y="464902"/>
                </a:cubicBezTo>
                <a:lnTo>
                  <a:pt x="2501391" y="419182"/>
                </a:lnTo>
                <a:lnTo>
                  <a:pt x="2493771" y="396322"/>
                </a:lnTo>
                <a:cubicBezTo>
                  <a:pt x="2491231" y="388702"/>
                  <a:pt x="2488099" y="381254"/>
                  <a:pt x="2486151" y="373462"/>
                </a:cubicBezTo>
                <a:cubicBezTo>
                  <a:pt x="2476583" y="335190"/>
                  <a:pt x="2481843" y="352917"/>
                  <a:pt x="2470911" y="320122"/>
                </a:cubicBezTo>
                <a:cubicBezTo>
                  <a:pt x="2468371" y="302342"/>
                  <a:pt x="2467330" y="284283"/>
                  <a:pt x="2463291" y="266782"/>
                </a:cubicBezTo>
                <a:cubicBezTo>
                  <a:pt x="2459679" y="251129"/>
                  <a:pt x="2454017" y="235977"/>
                  <a:pt x="2448051" y="221062"/>
                </a:cubicBezTo>
                <a:cubicBezTo>
                  <a:pt x="2442971" y="208362"/>
                  <a:pt x="2437614" y="195769"/>
                  <a:pt x="2432811" y="182962"/>
                </a:cubicBezTo>
                <a:cubicBezTo>
                  <a:pt x="2429991" y="175441"/>
                  <a:pt x="2428783" y="167286"/>
                  <a:pt x="2425191" y="160102"/>
                </a:cubicBezTo>
                <a:cubicBezTo>
                  <a:pt x="2418567" y="146855"/>
                  <a:pt x="2409524" y="134949"/>
                  <a:pt x="2402331" y="122002"/>
                </a:cubicBezTo>
                <a:cubicBezTo>
                  <a:pt x="2396814" y="112072"/>
                  <a:pt x="2392727" y="101385"/>
                  <a:pt x="2387091" y="91522"/>
                </a:cubicBezTo>
                <a:cubicBezTo>
                  <a:pt x="2352537" y="31052"/>
                  <a:pt x="2394020" y="108843"/>
                  <a:pt x="2348991" y="45802"/>
                </a:cubicBezTo>
                <a:cubicBezTo>
                  <a:pt x="2319358" y="4315"/>
                  <a:pt x="2291841" y="14052"/>
                  <a:pt x="2280411" y="7702"/>
                </a:cubicBezTo>
                <a:close/>
              </a:path>
            </a:pathLst>
          </a:custGeom>
          <a:solidFill>
            <a:srgbClr val="8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55</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93828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186883"/>
            <a:ext cx="1181344" cy="424380"/>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362671"/>
            <a:ext cx="419819" cy="62246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362671"/>
            <a:ext cx="281385" cy="554768"/>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tx1">
                    <a:lumMod val="90000"/>
                    <a:lumOff val="10000"/>
                  </a:schemeClr>
                </a:solidFill>
                <a:latin typeface="Montserrat SemiBold" pitchFamily="2" charset="0"/>
              </a:rPr>
              <a:t>5</a:t>
            </a:r>
            <a:endParaRPr lang="en-SG" sz="1800" dirty="0">
              <a:solidFill>
                <a:schemeClr val="tx1">
                  <a:lumMod val="90000"/>
                  <a:lumOff val="10000"/>
                </a:schemeClr>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36909"/>
            <a:ext cx="335280" cy="369332"/>
          </a:xfrm>
          <a:prstGeom prst="rect">
            <a:avLst/>
          </a:prstGeom>
          <a:noFill/>
        </p:spPr>
        <p:txBody>
          <a:bodyPr wrap="square" rtlCol="0">
            <a:spAutoFit/>
          </a:bodyPr>
          <a:lstStyle/>
          <a:p>
            <a:r>
              <a:rPr lang="en-US" sz="1800" dirty="0">
                <a:solidFill>
                  <a:schemeClr val="tx1">
                    <a:lumMod val="90000"/>
                    <a:lumOff val="10000"/>
                  </a:schemeClr>
                </a:solidFill>
                <a:latin typeface="Montserrat SemiBold" pitchFamily="2" charset="0"/>
              </a:rPr>
              <a:t>3</a:t>
            </a:r>
            <a:endParaRPr lang="en-SG" sz="1800" dirty="0">
              <a:solidFill>
                <a:schemeClr val="tx1">
                  <a:lumMod val="90000"/>
                  <a:lumOff val="10000"/>
                </a:schemeClr>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1580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tx1">
                    <a:lumMod val="90000"/>
                    <a:lumOff val="10000"/>
                  </a:schemeClr>
                </a:solidFill>
                <a:latin typeface="Montserrat SemiBold" pitchFamily="2" charset="0"/>
              </a:rPr>
              <a:t>4</a:t>
            </a:r>
            <a:endParaRPr lang="en-SG" sz="1800" dirty="0">
              <a:solidFill>
                <a:schemeClr val="tx1">
                  <a:lumMod val="90000"/>
                  <a:lumOff val="10000"/>
                </a:schemeClr>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tx1">
                    <a:lumMod val="90000"/>
                    <a:lumOff val="10000"/>
                  </a:schemeClr>
                </a:solidFill>
                <a:latin typeface="Montserrat SemiBold" pitchFamily="2" charset="0"/>
              </a:rPr>
              <a:t>3</a:t>
            </a:r>
            <a:endParaRPr lang="en-SG" sz="1800" dirty="0">
              <a:solidFill>
                <a:schemeClr val="tx1">
                  <a:lumMod val="90000"/>
                  <a:lumOff val="10000"/>
                </a:schemeClr>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tx1">
                    <a:lumMod val="90000"/>
                    <a:lumOff val="10000"/>
                  </a:schemeClr>
                </a:solidFill>
                <a:latin typeface="Montserrat SemiBold" pitchFamily="2" charset="0"/>
              </a:rPr>
              <a:t>3</a:t>
            </a:r>
            <a:endParaRPr lang="en-SG" sz="1800" dirty="0">
              <a:solidFill>
                <a:schemeClr val="tx1">
                  <a:lumMod val="90000"/>
                  <a:lumOff val="10000"/>
                </a:schemeClr>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accent6">
                    <a:lumMod val="75000"/>
                  </a:schemeClr>
                </a:solidFill>
                <a:latin typeface="Montserrat SemiBold" pitchFamily="2" charset="0"/>
              </a:rPr>
              <a:t>4</a:t>
            </a:r>
            <a:endParaRPr lang="en-SG" sz="1800" dirty="0">
              <a:solidFill>
                <a:schemeClr val="accent6">
                  <a:lumMod val="75000"/>
                </a:schemeClr>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1771639" cy="369332"/>
          </a:xfrm>
          <a:prstGeom prst="rect">
            <a:avLst/>
          </a:prstGeom>
          <a:noFill/>
        </p:spPr>
        <p:txBody>
          <a:bodyPr wrap="none" rtlCol="0">
            <a:spAutoFit/>
          </a:bodyPr>
          <a:lstStyle/>
          <a:p>
            <a:r>
              <a:rPr lang="en-US" sz="1800" dirty="0">
                <a:solidFill>
                  <a:schemeClr val="bg1"/>
                </a:solidFill>
                <a:latin typeface="Montserrat SemiBold" pitchFamily="2" charset="0"/>
              </a:rPr>
              <a:t>Cut Property:</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01ABDCD8-35EE-0B69-570D-13E73A190995}"/>
              </a:ext>
            </a:extLst>
          </p:cNvPr>
          <p:cNvSpPr txBox="1"/>
          <p:nvPr/>
        </p:nvSpPr>
        <p:spPr>
          <a:xfrm>
            <a:off x="2613248"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But still separate components :v</a:t>
            </a:r>
          </a:p>
        </p:txBody>
      </p:sp>
    </p:spTree>
    <p:extLst>
      <p:ext uri="{BB962C8B-B14F-4D97-AF65-F5344CB8AC3E}">
        <p14:creationId xmlns:p14="http://schemas.microsoft.com/office/powerpoint/2010/main" val="3637815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21" name="Freeform: Shape 20">
            <a:extLst>
              <a:ext uri="{FF2B5EF4-FFF2-40B4-BE49-F238E27FC236}">
                <a16:creationId xmlns:a16="http://schemas.microsoft.com/office/drawing/2014/main" id="{D17320DF-B518-2530-3C3E-B49F109E2DB5}"/>
              </a:ext>
            </a:extLst>
          </p:cNvPr>
          <p:cNvSpPr/>
          <p:nvPr/>
        </p:nvSpPr>
        <p:spPr>
          <a:xfrm>
            <a:off x="2727960" y="2054008"/>
            <a:ext cx="1402080" cy="2533572"/>
          </a:xfrm>
          <a:custGeom>
            <a:avLst/>
            <a:gdLst>
              <a:gd name="connsiteX0" fmla="*/ 167640 w 1402080"/>
              <a:gd name="connsiteY0" fmla="*/ 2525613 h 2632293"/>
              <a:gd name="connsiteX1" fmla="*/ 167640 w 1402080"/>
              <a:gd name="connsiteY1" fmla="*/ 2525613 h 2632293"/>
              <a:gd name="connsiteX2" fmla="*/ 350520 w 1402080"/>
              <a:gd name="connsiteY2" fmla="*/ 2601813 h 2632293"/>
              <a:gd name="connsiteX3" fmla="*/ 403860 w 1402080"/>
              <a:gd name="connsiteY3" fmla="*/ 2624673 h 2632293"/>
              <a:gd name="connsiteX4" fmla="*/ 495300 w 1402080"/>
              <a:gd name="connsiteY4" fmla="*/ 2632293 h 2632293"/>
              <a:gd name="connsiteX5" fmla="*/ 655320 w 1402080"/>
              <a:gd name="connsiteY5" fmla="*/ 2601813 h 2632293"/>
              <a:gd name="connsiteX6" fmla="*/ 678180 w 1402080"/>
              <a:gd name="connsiteY6" fmla="*/ 2578953 h 2632293"/>
              <a:gd name="connsiteX7" fmla="*/ 739140 w 1402080"/>
              <a:gd name="connsiteY7" fmla="*/ 2533233 h 2632293"/>
              <a:gd name="connsiteX8" fmla="*/ 784860 w 1402080"/>
              <a:gd name="connsiteY8" fmla="*/ 2457033 h 2632293"/>
              <a:gd name="connsiteX9" fmla="*/ 830580 w 1402080"/>
              <a:gd name="connsiteY9" fmla="*/ 2380833 h 2632293"/>
              <a:gd name="connsiteX10" fmla="*/ 853440 w 1402080"/>
              <a:gd name="connsiteY10" fmla="*/ 2342733 h 2632293"/>
              <a:gd name="connsiteX11" fmla="*/ 876300 w 1402080"/>
              <a:gd name="connsiteY11" fmla="*/ 2312253 h 2632293"/>
              <a:gd name="connsiteX12" fmla="*/ 891540 w 1402080"/>
              <a:gd name="connsiteY12" fmla="*/ 2274153 h 2632293"/>
              <a:gd name="connsiteX13" fmla="*/ 914400 w 1402080"/>
              <a:gd name="connsiteY13" fmla="*/ 2243673 h 2632293"/>
              <a:gd name="connsiteX14" fmla="*/ 952500 w 1402080"/>
              <a:gd name="connsiteY14" fmla="*/ 2159853 h 2632293"/>
              <a:gd name="connsiteX15" fmla="*/ 975360 w 1402080"/>
              <a:gd name="connsiteY15" fmla="*/ 2121753 h 2632293"/>
              <a:gd name="connsiteX16" fmla="*/ 990600 w 1402080"/>
              <a:gd name="connsiteY16" fmla="*/ 2076033 h 2632293"/>
              <a:gd name="connsiteX17" fmla="*/ 1013460 w 1402080"/>
              <a:gd name="connsiteY17" fmla="*/ 2030313 h 2632293"/>
              <a:gd name="connsiteX18" fmla="*/ 1036320 w 1402080"/>
              <a:gd name="connsiteY18" fmla="*/ 1946493 h 2632293"/>
              <a:gd name="connsiteX19" fmla="*/ 1043940 w 1402080"/>
              <a:gd name="connsiteY19" fmla="*/ 1900773 h 2632293"/>
              <a:gd name="connsiteX20" fmla="*/ 1059180 w 1402080"/>
              <a:gd name="connsiteY20" fmla="*/ 1870293 h 2632293"/>
              <a:gd name="connsiteX21" fmla="*/ 1082040 w 1402080"/>
              <a:gd name="connsiteY21" fmla="*/ 1656933 h 2632293"/>
              <a:gd name="connsiteX22" fmla="*/ 1097280 w 1402080"/>
              <a:gd name="connsiteY22" fmla="*/ 1550253 h 2632293"/>
              <a:gd name="connsiteX23" fmla="*/ 1104900 w 1402080"/>
              <a:gd name="connsiteY23" fmla="*/ 1504533 h 2632293"/>
              <a:gd name="connsiteX24" fmla="*/ 1120140 w 1402080"/>
              <a:gd name="connsiteY24" fmla="*/ 1474053 h 2632293"/>
              <a:gd name="connsiteX25" fmla="*/ 1127760 w 1402080"/>
              <a:gd name="connsiteY25" fmla="*/ 1374993 h 2632293"/>
              <a:gd name="connsiteX26" fmla="*/ 1135380 w 1402080"/>
              <a:gd name="connsiteY26" fmla="*/ 1344513 h 2632293"/>
              <a:gd name="connsiteX27" fmla="*/ 1143000 w 1402080"/>
              <a:gd name="connsiteY27" fmla="*/ 1298793 h 2632293"/>
              <a:gd name="connsiteX28" fmla="*/ 1158240 w 1402080"/>
              <a:gd name="connsiteY28" fmla="*/ 1070193 h 2632293"/>
              <a:gd name="connsiteX29" fmla="*/ 1173480 w 1402080"/>
              <a:gd name="connsiteY29" fmla="*/ 1001613 h 2632293"/>
              <a:gd name="connsiteX30" fmla="*/ 1181100 w 1402080"/>
              <a:gd name="connsiteY30" fmla="*/ 955893 h 2632293"/>
              <a:gd name="connsiteX31" fmla="*/ 1211580 w 1402080"/>
              <a:gd name="connsiteY31" fmla="*/ 841593 h 2632293"/>
              <a:gd name="connsiteX32" fmla="*/ 1234440 w 1402080"/>
              <a:gd name="connsiteY32" fmla="*/ 788253 h 2632293"/>
              <a:gd name="connsiteX33" fmla="*/ 1264920 w 1402080"/>
              <a:gd name="connsiteY33" fmla="*/ 712053 h 2632293"/>
              <a:gd name="connsiteX34" fmla="*/ 1280160 w 1402080"/>
              <a:gd name="connsiteY34" fmla="*/ 666333 h 2632293"/>
              <a:gd name="connsiteX35" fmla="*/ 1303020 w 1402080"/>
              <a:gd name="connsiteY35" fmla="*/ 635853 h 2632293"/>
              <a:gd name="connsiteX36" fmla="*/ 1333500 w 1402080"/>
              <a:gd name="connsiteY36" fmla="*/ 559653 h 2632293"/>
              <a:gd name="connsiteX37" fmla="*/ 1363980 w 1402080"/>
              <a:gd name="connsiteY37" fmla="*/ 491073 h 2632293"/>
              <a:gd name="connsiteX38" fmla="*/ 1394460 w 1402080"/>
              <a:gd name="connsiteY38" fmla="*/ 361533 h 2632293"/>
              <a:gd name="connsiteX39" fmla="*/ 1402080 w 1402080"/>
              <a:gd name="connsiteY39" fmla="*/ 285333 h 2632293"/>
              <a:gd name="connsiteX40" fmla="*/ 1386840 w 1402080"/>
              <a:gd name="connsiteY40" fmla="*/ 163413 h 2632293"/>
              <a:gd name="connsiteX41" fmla="*/ 1333500 w 1402080"/>
              <a:gd name="connsiteY41" fmla="*/ 110073 h 2632293"/>
              <a:gd name="connsiteX42" fmla="*/ 1295400 w 1402080"/>
              <a:gd name="connsiteY42" fmla="*/ 71973 h 2632293"/>
              <a:gd name="connsiteX43" fmla="*/ 1226820 w 1402080"/>
              <a:gd name="connsiteY43" fmla="*/ 49113 h 2632293"/>
              <a:gd name="connsiteX44" fmla="*/ 1143000 w 1402080"/>
              <a:gd name="connsiteY44" fmla="*/ 26253 h 2632293"/>
              <a:gd name="connsiteX45" fmla="*/ 876300 w 1402080"/>
              <a:gd name="connsiteY45" fmla="*/ 18633 h 2632293"/>
              <a:gd name="connsiteX46" fmla="*/ 822960 w 1402080"/>
              <a:gd name="connsiteY46" fmla="*/ 33873 h 2632293"/>
              <a:gd name="connsiteX47" fmla="*/ 784860 w 1402080"/>
              <a:gd name="connsiteY47" fmla="*/ 41493 h 2632293"/>
              <a:gd name="connsiteX48" fmla="*/ 754380 w 1402080"/>
              <a:gd name="connsiteY48" fmla="*/ 56733 h 2632293"/>
              <a:gd name="connsiteX49" fmla="*/ 716280 w 1402080"/>
              <a:gd name="connsiteY49" fmla="*/ 71973 h 2632293"/>
              <a:gd name="connsiteX50" fmla="*/ 670560 w 1402080"/>
              <a:gd name="connsiteY50" fmla="*/ 117693 h 2632293"/>
              <a:gd name="connsiteX51" fmla="*/ 632460 w 1402080"/>
              <a:gd name="connsiteY51" fmla="*/ 148173 h 2632293"/>
              <a:gd name="connsiteX52" fmla="*/ 579120 w 1402080"/>
              <a:gd name="connsiteY52" fmla="*/ 216753 h 2632293"/>
              <a:gd name="connsiteX53" fmla="*/ 510540 w 1402080"/>
              <a:gd name="connsiteY53" fmla="*/ 308193 h 2632293"/>
              <a:gd name="connsiteX54" fmla="*/ 480060 w 1402080"/>
              <a:gd name="connsiteY54" fmla="*/ 346293 h 2632293"/>
              <a:gd name="connsiteX55" fmla="*/ 419100 w 1402080"/>
              <a:gd name="connsiteY55" fmla="*/ 452973 h 2632293"/>
              <a:gd name="connsiteX56" fmla="*/ 373380 w 1402080"/>
              <a:gd name="connsiteY56" fmla="*/ 513933 h 2632293"/>
              <a:gd name="connsiteX57" fmla="*/ 350520 w 1402080"/>
              <a:gd name="connsiteY57" fmla="*/ 559653 h 2632293"/>
              <a:gd name="connsiteX58" fmla="*/ 259080 w 1402080"/>
              <a:gd name="connsiteY58" fmla="*/ 734913 h 2632293"/>
              <a:gd name="connsiteX59" fmla="*/ 236220 w 1402080"/>
              <a:gd name="connsiteY59" fmla="*/ 795873 h 2632293"/>
              <a:gd name="connsiteX60" fmla="*/ 198120 w 1402080"/>
              <a:gd name="connsiteY60" fmla="*/ 864453 h 2632293"/>
              <a:gd name="connsiteX61" fmla="*/ 182880 w 1402080"/>
              <a:gd name="connsiteY61" fmla="*/ 917793 h 2632293"/>
              <a:gd name="connsiteX62" fmla="*/ 167640 w 1402080"/>
              <a:gd name="connsiteY62" fmla="*/ 963513 h 2632293"/>
              <a:gd name="connsiteX63" fmla="*/ 144780 w 1402080"/>
              <a:gd name="connsiteY63" fmla="*/ 1024473 h 2632293"/>
              <a:gd name="connsiteX64" fmla="*/ 129540 w 1402080"/>
              <a:gd name="connsiteY64" fmla="*/ 1093053 h 2632293"/>
              <a:gd name="connsiteX65" fmla="*/ 106680 w 1402080"/>
              <a:gd name="connsiteY65" fmla="*/ 1169253 h 2632293"/>
              <a:gd name="connsiteX66" fmla="*/ 91440 w 1402080"/>
              <a:gd name="connsiteY66" fmla="*/ 1237833 h 2632293"/>
              <a:gd name="connsiteX67" fmla="*/ 76200 w 1402080"/>
              <a:gd name="connsiteY67" fmla="*/ 1298793 h 2632293"/>
              <a:gd name="connsiteX68" fmla="*/ 53340 w 1402080"/>
              <a:gd name="connsiteY68" fmla="*/ 1374993 h 2632293"/>
              <a:gd name="connsiteX69" fmla="*/ 30480 w 1402080"/>
              <a:gd name="connsiteY69" fmla="*/ 1542633 h 2632293"/>
              <a:gd name="connsiteX70" fmla="*/ 15240 w 1402080"/>
              <a:gd name="connsiteY70" fmla="*/ 1634073 h 2632293"/>
              <a:gd name="connsiteX71" fmla="*/ 0 w 1402080"/>
              <a:gd name="connsiteY71" fmla="*/ 1832193 h 2632293"/>
              <a:gd name="connsiteX72" fmla="*/ 7620 w 1402080"/>
              <a:gd name="connsiteY72" fmla="*/ 2335113 h 2632293"/>
              <a:gd name="connsiteX73" fmla="*/ 15240 w 1402080"/>
              <a:gd name="connsiteY73" fmla="*/ 2380833 h 2632293"/>
              <a:gd name="connsiteX74" fmla="*/ 45720 w 1402080"/>
              <a:gd name="connsiteY74" fmla="*/ 2472273 h 2632293"/>
              <a:gd name="connsiteX75" fmla="*/ 83820 w 1402080"/>
              <a:gd name="connsiteY75" fmla="*/ 2525613 h 2632293"/>
              <a:gd name="connsiteX76" fmla="*/ 106680 w 1402080"/>
              <a:gd name="connsiteY76" fmla="*/ 2533233 h 2632293"/>
              <a:gd name="connsiteX77" fmla="*/ 167640 w 1402080"/>
              <a:gd name="connsiteY77" fmla="*/ 2525613 h 2632293"/>
              <a:gd name="connsiteX0" fmla="*/ 167640 w 1402080"/>
              <a:gd name="connsiteY0" fmla="*/ 2525613 h 2632293"/>
              <a:gd name="connsiteX1" fmla="*/ 167640 w 1402080"/>
              <a:gd name="connsiteY1" fmla="*/ 2525613 h 2632293"/>
              <a:gd name="connsiteX2" fmla="*/ 350520 w 1402080"/>
              <a:gd name="connsiteY2" fmla="*/ 2601813 h 2632293"/>
              <a:gd name="connsiteX3" fmla="*/ 403860 w 1402080"/>
              <a:gd name="connsiteY3" fmla="*/ 2624673 h 2632293"/>
              <a:gd name="connsiteX4" fmla="*/ 495300 w 1402080"/>
              <a:gd name="connsiteY4" fmla="*/ 2632293 h 2632293"/>
              <a:gd name="connsiteX5" fmla="*/ 655320 w 1402080"/>
              <a:gd name="connsiteY5" fmla="*/ 2601813 h 2632293"/>
              <a:gd name="connsiteX6" fmla="*/ 678180 w 1402080"/>
              <a:gd name="connsiteY6" fmla="*/ 2578953 h 2632293"/>
              <a:gd name="connsiteX7" fmla="*/ 739140 w 1402080"/>
              <a:gd name="connsiteY7" fmla="*/ 2533233 h 2632293"/>
              <a:gd name="connsiteX8" fmla="*/ 784860 w 1402080"/>
              <a:gd name="connsiteY8" fmla="*/ 2457033 h 2632293"/>
              <a:gd name="connsiteX9" fmla="*/ 830580 w 1402080"/>
              <a:gd name="connsiteY9" fmla="*/ 2380833 h 2632293"/>
              <a:gd name="connsiteX10" fmla="*/ 853440 w 1402080"/>
              <a:gd name="connsiteY10" fmla="*/ 2342733 h 2632293"/>
              <a:gd name="connsiteX11" fmla="*/ 876300 w 1402080"/>
              <a:gd name="connsiteY11" fmla="*/ 2312253 h 2632293"/>
              <a:gd name="connsiteX12" fmla="*/ 891540 w 1402080"/>
              <a:gd name="connsiteY12" fmla="*/ 2274153 h 2632293"/>
              <a:gd name="connsiteX13" fmla="*/ 914400 w 1402080"/>
              <a:gd name="connsiteY13" fmla="*/ 2243673 h 2632293"/>
              <a:gd name="connsiteX14" fmla="*/ 952500 w 1402080"/>
              <a:gd name="connsiteY14" fmla="*/ 2159853 h 2632293"/>
              <a:gd name="connsiteX15" fmla="*/ 975360 w 1402080"/>
              <a:gd name="connsiteY15" fmla="*/ 2121753 h 2632293"/>
              <a:gd name="connsiteX16" fmla="*/ 990600 w 1402080"/>
              <a:gd name="connsiteY16" fmla="*/ 2076033 h 2632293"/>
              <a:gd name="connsiteX17" fmla="*/ 1013460 w 1402080"/>
              <a:gd name="connsiteY17" fmla="*/ 2030313 h 2632293"/>
              <a:gd name="connsiteX18" fmla="*/ 1036320 w 1402080"/>
              <a:gd name="connsiteY18" fmla="*/ 1946493 h 2632293"/>
              <a:gd name="connsiteX19" fmla="*/ 1043940 w 1402080"/>
              <a:gd name="connsiteY19" fmla="*/ 1900773 h 2632293"/>
              <a:gd name="connsiteX20" fmla="*/ 1059180 w 1402080"/>
              <a:gd name="connsiteY20" fmla="*/ 1870293 h 2632293"/>
              <a:gd name="connsiteX21" fmla="*/ 1082040 w 1402080"/>
              <a:gd name="connsiteY21" fmla="*/ 1656933 h 2632293"/>
              <a:gd name="connsiteX22" fmla="*/ 1097280 w 1402080"/>
              <a:gd name="connsiteY22" fmla="*/ 1550253 h 2632293"/>
              <a:gd name="connsiteX23" fmla="*/ 1104900 w 1402080"/>
              <a:gd name="connsiteY23" fmla="*/ 1504533 h 2632293"/>
              <a:gd name="connsiteX24" fmla="*/ 1120140 w 1402080"/>
              <a:gd name="connsiteY24" fmla="*/ 1474053 h 2632293"/>
              <a:gd name="connsiteX25" fmla="*/ 1127760 w 1402080"/>
              <a:gd name="connsiteY25" fmla="*/ 1374993 h 2632293"/>
              <a:gd name="connsiteX26" fmla="*/ 1135380 w 1402080"/>
              <a:gd name="connsiteY26" fmla="*/ 1344513 h 2632293"/>
              <a:gd name="connsiteX27" fmla="*/ 1143000 w 1402080"/>
              <a:gd name="connsiteY27" fmla="*/ 1298793 h 2632293"/>
              <a:gd name="connsiteX28" fmla="*/ 1158240 w 1402080"/>
              <a:gd name="connsiteY28" fmla="*/ 1070193 h 2632293"/>
              <a:gd name="connsiteX29" fmla="*/ 1173480 w 1402080"/>
              <a:gd name="connsiteY29" fmla="*/ 1001613 h 2632293"/>
              <a:gd name="connsiteX30" fmla="*/ 1181100 w 1402080"/>
              <a:gd name="connsiteY30" fmla="*/ 955893 h 2632293"/>
              <a:gd name="connsiteX31" fmla="*/ 1211580 w 1402080"/>
              <a:gd name="connsiteY31" fmla="*/ 841593 h 2632293"/>
              <a:gd name="connsiteX32" fmla="*/ 1234440 w 1402080"/>
              <a:gd name="connsiteY32" fmla="*/ 788253 h 2632293"/>
              <a:gd name="connsiteX33" fmla="*/ 1264920 w 1402080"/>
              <a:gd name="connsiteY33" fmla="*/ 712053 h 2632293"/>
              <a:gd name="connsiteX34" fmla="*/ 1280160 w 1402080"/>
              <a:gd name="connsiteY34" fmla="*/ 666333 h 2632293"/>
              <a:gd name="connsiteX35" fmla="*/ 1303020 w 1402080"/>
              <a:gd name="connsiteY35" fmla="*/ 635853 h 2632293"/>
              <a:gd name="connsiteX36" fmla="*/ 1333500 w 1402080"/>
              <a:gd name="connsiteY36" fmla="*/ 559653 h 2632293"/>
              <a:gd name="connsiteX37" fmla="*/ 1363980 w 1402080"/>
              <a:gd name="connsiteY37" fmla="*/ 491073 h 2632293"/>
              <a:gd name="connsiteX38" fmla="*/ 1394460 w 1402080"/>
              <a:gd name="connsiteY38" fmla="*/ 361533 h 2632293"/>
              <a:gd name="connsiteX39" fmla="*/ 1402080 w 1402080"/>
              <a:gd name="connsiteY39" fmla="*/ 285333 h 2632293"/>
              <a:gd name="connsiteX40" fmla="*/ 1386840 w 1402080"/>
              <a:gd name="connsiteY40" fmla="*/ 163413 h 2632293"/>
              <a:gd name="connsiteX41" fmla="*/ 1333500 w 1402080"/>
              <a:gd name="connsiteY41" fmla="*/ 110073 h 2632293"/>
              <a:gd name="connsiteX42" fmla="*/ 1295400 w 1402080"/>
              <a:gd name="connsiteY42" fmla="*/ 71973 h 2632293"/>
              <a:gd name="connsiteX43" fmla="*/ 1226820 w 1402080"/>
              <a:gd name="connsiteY43" fmla="*/ 49113 h 2632293"/>
              <a:gd name="connsiteX44" fmla="*/ 1143000 w 1402080"/>
              <a:gd name="connsiteY44" fmla="*/ 26253 h 2632293"/>
              <a:gd name="connsiteX45" fmla="*/ 876300 w 1402080"/>
              <a:gd name="connsiteY45" fmla="*/ 18633 h 2632293"/>
              <a:gd name="connsiteX46" fmla="*/ 822960 w 1402080"/>
              <a:gd name="connsiteY46" fmla="*/ 33873 h 2632293"/>
              <a:gd name="connsiteX47" fmla="*/ 784860 w 1402080"/>
              <a:gd name="connsiteY47" fmla="*/ 41493 h 2632293"/>
              <a:gd name="connsiteX48" fmla="*/ 754380 w 1402080"/>
              <a:gd name="connsiteY48" fmla="*/ 56733 h 2632293"/>
              <a:gd name="connsiteX49" fmla="*/ 716280 w 1402080"/>
              <a:gd name="connsiteY49" fmla="*/ 71973 h 2632293"/>
              <a:gd name="connsiteX50" fmla="*/ 670560 w 1402080"/>
              <a:gd name="connsiteY50" fmla="*/ 117693 h 2632293"/>
              <a:gd name="connsiteX51" fmla="*/ 632460 w 1402080"/>
              <a:gd name="connsiteY51" fmla="*/ 148173 h 2632293"/>
              <a:gd name="connsiteX52" fmla="*/ 579120 w 1402080"/>
              <a:gd name="connsiteY52" fmla="*/ 216753 h 2632293"/>
              <a:gd name="connsiteX53" fmla="*/ 510540 w 1402080"/>
              <a:gd name="connsiteY53" fmla="*/ 308193 h 2632293"/>
              <a:gd name="connsiteX54" fmla="*/ 480060 w 1402080"/>
              <a:gd name="connsiteY54" fmla="*/ 346293 h 2632293"/>
              <a:gd name="connsiteX55" fmla="*/ 419100 w 1402080"/>
              <a:gd name="connsiteY55" fmla="*/ 452973 h 2632293"/>
              <a:gd name="connsiteX56" fmla="*/ 373380 w 1402080"/>
              <a:gd name="connsiteY56" fmla="*/ 513933 h 2632293"/>
              <a:gd name="connsiteX57" fmla="*/ 350520 w 1402080"/>
              <a:gd name="connsiteY57" fmla="*/ 559653 h 2632293"/>
              <a:gd name="connsiteX58" fmla="*/ 259080 w 1402080"/>
              <a:gd name="connsiteY58" fmla="*/ 734913 h 2632293"/>
              <a:gd name="connsiteX59" fmla="*/ 236220 w 1402080"/>
              <a:gd name="connsiteY59" fmla="*/ 795873 h 2632293"/>
              <a:gd name="connsiteX60" fmla="*/ 198120 w 1402080"/>
              <a:gd name="connsiteY60" fmla="*/ 864453 h 2632293"/>
              <a:gd name="connsiteX61" fmla="*/ 182880 w 1402080"/>
              <a:gd name="connsiteY61" fmla="*/ 917793 h 2632293"/>
              <a:gd name="connsiteX62" fmla="*/ 167640 w 1402080"/>
              <a:gd name="connsiteY62" fmla="*/ 963513 h 2632293"/>
              <a:gd name="connsiteX63" fmla="*/ 144780 w 1402080"/>
              <a:gd name="connsiteY63" fmla="*/ 1024473 h 2632293"/>
              <a:gd name="connsiteX64" fmla="*/ 129540 w 1402080"/>
              <a:gd name="connsiteY64" fmla="*/ 1093053 h 2632293"/>
              <a:gd name="connsiteX65" fmla="*/ 106680 w 1402080"/>
              <a:gd name="connsiteY65" fmla="*/ 1169253 h 2632293"/>
              <a:gd name="connsiteX66" fmla="*/ 91440 w 1402080"/>
              <a:gd name="connsiteY66" fmla="*/ 1237833 h 2632293"/>
              <a:gd name="connsiteX67" fmla="*/ 76200 w 1402080"/>
              <a:gd name="connsiteY67" fmla="*/ 1298793 h 2632293"/>
              <a:gd name="connsiteX68" fmla="*/ 53340 w 1402080"/>
              <a:gd name="connsiteY68" fmla="*/ 1374993 h 2632293"/>
              <a:gd name="connsiteX69" fmla="*/ 30480 w 1402080"/>
              <a:gd name="connsiteY69" fmla="*/ 1542633 h 2632293"/>
              <a:gd name="connsiteX70" fmla="*/ 15240 w 1402080"/>
              <a:gd name="connsiteY70" fmla="*/ 1634073 h 2632293"/>
              <a:gd name="connsiteX71" fmla="*/ 0 w 1402080"/>
              <a:gd name="connsiteY71" fmla="*/ 1832193 h 2632293"/>
              <a:gd name="connsiteX72" fmla="*/ 7620 w 1402080"/>
              <a:gd name="connsiteY72" fmla="*/ 2335113 h 2632293"/>
              <a:gd name="connsiteX73" fmla="*/ 15240 w 1402080"/>
              <a:gd name="connsiteY73" fmla="*/ 2380833 h 2632293"/>
              <a:gd name="connsiteX74" fmla="*/ 45720 w 1402080"/>
              <a:gd name="connsiteY74" fmla="*/ 2472273 h 2632293"/>
              <a:gd name="connsiteX75" fmla="*/ 87630 w 1402080"/>
              <a:gd name="connsiteY75" fmla="*/ 2506563 h 2632293"/>
              <a:gd name="connsiteX76" fmla="*/ 106680 w 1402080"/>
              <a:gd name="connsiteY76" fmla="*/ 2533233 h 2632293"/>
              <a:gd name="connsiteX77" fmla="*/ 167640 w 1402080"/>
              <a:gd name="connsiteY77" fmla="*/ 2525613 h 2632293"/>
              <a:gd name="connsiteX0" fmla="*/ 167640 w 1402080"/>
              <a:gd name="connsiteY0" fmla="*/ 2525613 h 2632293"/>
              <a:gd name="connsiteX1" fmla="*/ 167640 w 1402080"/>
              <a:gd name="connsiteY1" fmla="*/ 2525613 h 2632293"/>
              <a:gd name="connsiteX2" fmla="*/ 350520 w 1402080"/>
              <a:gd name="connsiteY2" fmla="*/ 2601813 h 2632293"/>
              <a:gd name="connsiteX3" fmla="*/ 403860 w 1402080"/>
              <a:gd name="connsiteY3" fmla="*/ 2624673 h 2632293"/>
              <a:gd name="connsiteX4" fmla="*/ 495300 w 1402080"/>
              <a:gd name="connsiteY4" fmla="*/ 2632293 h 2632293"/>
              <a:gd name="connsiteX5" fmla="*/ 655320 w 1402080"/>
              <a:gd name="connsiteY5" fmla="*/ 2601813 h 2632293"/>
              <a:gd name="connsiteX6" fmla="*/ 678180 w 1402080"/>
              <a:gd name="connsiteY6" fmla="*/ 2578953 h 2632293"/>
              <a:gd name="connsiteX7" fmla="*/ 739140 w 1402080"/>
              <a:gd name="connsiteY7" fmla="*/ 2533233 h 2632293"/>
              <a:gd name="connsiteX8" fmla="*/ 784860 w 1402080"/>
              <a:gd name="connsiteY8" fmla="*/ 2457033 h 2632293"/>
              <a:gd name="connsiteX9" fmla="*/ 830580 w 1402080"/>
              <a:gd name="connsiteY9" fmla="*/ 2380833 h 2632293"/>
              <a:gd name="connsiteX10" fmla="*/ 853440 w 1402080"/>
              <a:gd name="connsiteY10" fmla="*/ 2342733 h 2632293"/>
              <a:gd name="connsiteX11" fmla="*/ 876300 w 1402080"/>
              <a:gd name="connsiteY11" fmla="*/ 2312253 h 2632293"/>
              <a:gd name="connsiteX12" fmla="*/ 891540 w 1402080"/>
              <a:gd name="connsiteY12" fmla="*/ 2274153 h 2632293"/>
              <a:gd name="connsiteX13" fmla="*/ 914400 w 1402080"/>
              <a:gd name="connsiteY13" fmla="*/ 2243673 h 2632293"/>
              <a:gd name="connsiteX14" fmla="*/ 952500 w 1402080"/>
              <a:gd name="connsiteY14" fmla="*/ 2159853 h 2632293"/>
              <a:gd name="connsiteX15" fmla="*/ 975360 w 1402080"/>
              <a:gd name="connsiteY15" fmla="*/ 2121753 h 2632293"/>
              <a:gd name="connsiteX16" fmla="*/ 990600 w 1402080"/>
              <a:gd name="connsiteY16" fmla="*/ 2076033 h 2632293"/>
              <a:gd name="connsiteX17" fmla="*/ 1013460 w 1402080"/>
              <a:gd name="connsiteY17" fmla="*/ 2030313 h 2632293"/>
              <a:gd name="connsiteX18" fmla="*/ 1036320 w 1402080"/>
              <a:gd name="connsiteY18" fmla="*/ 1946493 h 2632293"/>
              <a:gd name="connsiteX19" fmla="*/ 1043940 w 1402080"/>
              <a:gd name="connsiteY19" fmla="*/ 1900773 h 2632293"/>
              <a:gd name="connsiteX20" fmla="*/ 1059180 w 1402080"/>
              <a:gd name="connsiteY20" fmla="*/ 1870293 h 2632293"/>
              <a:gd name="connsiteX21" fmla="*/ 1082040 w 1402080"/>
              <a:gd name="connsiteY21" fmla="*/ 1656933 h 2632293"/>
              <a:gd name="connsiteX22" fmla="*/ 1097280 w 1402080"/>
              <a:gd name="connsiteY22" fmla="*/ 1550253 h 2632293"/>
              <a:gd name="connsiteX23" fmla="*/ 1104900 w 1402080"/>
              <a:gd name="connsiteY23" fmla="*/ 1504533 h 2632293"/>
              <a:gd name="connsiteX24" fmla="*/ 1120140 w 1402080"/>
              <a:gd name="connsiteY24" fmla="*/ 1474053 h 2632293"/>
              <a:gd name="connsiteX25" fmla="*/ 1127760 w 1402080"/>
              <a:gd name="connsiteY25" fmla="*/ 1374993 h 2632293"/>
              <a:gd name="connsiteX26" fmla="*/ 1135380 w 1402080"/>
              <a:gd name="connsiteY26" fmla="*/ 1344513 h 2632293"/>
              <a:gd name="connsiteX27" fmla="*/ 1143000 w 1402080"/>
              <a:gd name="connsiteY27" fmla="*/ 1298793 h 2632293"/>
              <a:gd name="connsiteX28" fmla="*/ 1158240 w 1402080"/>
              <a:gd name="connsiteY28" fmla="*/ 1070193 h 2632293"/>
              <a:gd name="connsiteX29" fmla="*/ 1173480 w 1402080"/>
              <a:gd name="connsiteY29" fmla="*/ 1001613 h 2632293"/>
              <a:gd name="connsiteX30" fmla="*/ 1181100 w 1402080"/>
              <a:gd name="connsiteY30" fmla="*/ 955893 h 2632293"/>
              <a:gd name="connsiteX31" fmla="*/ 1211580 w 1402080"/>
              <a:gd name="connsiteY31" fmla="*/ 841593 h 2632293"/>
              <a:gd name="connsiteX32" fmla="*/ 1234440 w 1402080"/>
              <a:gd name="connsiteY32" fmla="*/ 788253 h 2632293"/>
              <a:gd name="connsiteX33" fmla="*/ 1264920 w 1402080"/>
              <a:gd name="connsiteY33" fmla="*/ 712053 h 2632293"/>
              <a:gd name="connsiteX34" fmla="*/ 1280160 w 1402080"/>
              <a:gd name="connsiteY34" fmla="*/ 666333 h 2632293"/>
              <a:gd name="connsiteX35" fmla="*/ 1303020 w 1402080"/>
              <a:gd name="connsiteY35" fmla="*/ 635853 h 2632293"/>
              <a:gd name="connsiteX36" fmla="*/ 1333500 w 1402080"/>
              <a:gd name="connsiteY36" fmla="*/ 559653 h 2632293"/>
              <a:gd name="connsiteX37" fmla="*/ 1363980 w 1402080"/>
              <a:gd name="connsiteY37" fmla="*/ 491073 h 2632293"/>
              <a:gd name="connsiteX38" fmla="*/ 1394460 w 1402080"/>
              <a:gd name="connsiteY38" fmla="*/ 361533 h 2632293"/>
              <a:gd name="connsiteX39" fmla="*/ 1402080 w 1402080"/>
              <a:gd name="connsiteY39" fmla="*/ 285333 h 2632293"/>
              <a:gd name="connsiteX40" fmla="*/ 1386840 w 1402080"/>
              <a:gd name="connsiteY40" fmla="*/ 163413 h 2632293"/>
              <a:gd name="connsiteX41" fmla="*/ 1333500 w 1402080"/>
              <a:gd name="connsiteY41" fmla="*/ 110073 h 2632293"/>
              <a:gd name="connsiteX42" fmla="*/ 1295400 w 1402080"/>
              <a:gd name="connsiteY42" fmla="*/ 71973 h 2632293"/>
              <a:gd name="connsiteX43" fmla="*/ 1226820 w 1402080"/>
              <a:gd name="connsiteY43" fmla="*/ 49113 h 2632293"/>
              <a:gd name="connsiteX44" fmla="*/ 1143000 w 1402080"/>
              <a:gd name="connsiteY44" fmla="*/ 26253 h 2632293"/>
              <a:gd name="connsiteX45" fmla="*/ 876300 w 1402080"/>
              <a:gd name="connsiteY45" fmla="*/ 18633 h 2632293"/>
              <a:gd name="connsiteX46" fmla="*/ 822960 w 1402080"/>
              <a:gd name="connsiteY46" fmla="*/ 33873 h 2632293"/>
              <a:gd name="connsiteX47" fmla="*/ 784860 w 1402080"/>
              <a:gd name="connsiteY47" fmla="*/ 41493 h 2632293"/>
              <a:gd name="connsiteX48" fmla="*/ 754380 w 1402080"/>
              <a:gd name="connsiteY48" fmla="*/ 56733 h 2632293"/>
              <a:gd name="connsiteX49" fmla="*/ 716280 w 1402080"/>
              <a:gd name="connsiteY49" fmla="*/ 71973 h 2632293"/>
              <a:gd name="connsiteX50" fmla="*/ 670560 w 1402080"/>
              <a:gd name="connsiteY50" fmla="*/ 117693 h 2632293"/>
              <a:gd name="connsiteX51" fmla="*/ 632460 w 1402080"/>
              <a:gd name="connsiteY51" fmla="*/ 148173 h 2632293"/>
              <a:gd name="connsiteX52" fmla="*/ 579120 w 1402080"/>
              <a:gd name="connsiteY52" fmla="*/ 216753 h 2632293"/>
              <a:gd name="connsiteX53" fmla="*/ 510540 w 1402080"/>
              <a:gd name="connsiteY53" fmla="*/ 308193 h 2632293"/>
              <a:gd name="connsiteX54" fmla="*/ 480060 w 1402080"/>
              <a:gd name="connsiteY54" fmla="*/ 346293 h 2632293"/>
              <a:gd name="connsiteX55" fmla="*/ 419100 w 1402080"/>
              <a:gd name="connsiteY55" fmla="*/ 452973 h 2632293"/>
              <a:gd name="connsiteX56" fmla="*/ 373380 w 1402080"/>
              <a:gd name="connsiteY56" fmla="*/ 513933 h 2632293"/>
              <a:gd name="connsiteX57" fmla="*/ 350520 w 1402080"/>
              <a:gd name="connsiteY57" fmla="*/ 559653 h 2632293"/>
              <a:gd name="connsiteX58" fmla="*/ 259080 w 1402080"/>
              <a:gd name="connsiteY58" fmla="*/ 734913 h 2632293"/>
              <a:gd name="connsiteX59" fmla="*/ 236220 w 1402080"/>
              <a:gd name="connsiteY59" fmla="*/ 795873 h 2632293"/>
              <a:gd name="connsiteX60" fmla="*/ 198120 w 1402080"/>
              <a:gd name="connsiteY60" fmla="*/ 864453 h 2632293"/>
              <a:gd name="connsiteX61" fmla="*/ 182880 w 1402080"/>
              <a:gd name="connsiteY61" fmla="*/ 917793 h 2632293"/>
              <a:gd name="connsiteX62" fmla="*/ 167640 w 1402080"/>
              <a:gd name="connsiteY62" fmla="*/ 963513 h 2632293"/>
              <a:gd name="connsiteX63" fmla="*/ 144780 w 1402080"/>
              <a:gd name="connsiteY63" fmla="*/ 1024473 h 2632293"/>
              <a:gd name="connsiteX64" fmla="*/ 129540 w 1402080"/>
              <a:gd name="connsiteY64" fmla="*/ 1093053 h 2632293"/>
              <a:gd name="connsiteX65" fmla="*/ 106680 w 1402080"/>
              <a:gd name="connsiteY65" fmla="*/ 1169253 h 2632293"/>
              <a:gd name="connsiteX66" fmla="*/ 91440 w 1402080"/>
              <a:gd name="connsiteY66" fmla="*/ 1237833 h 2632293"/>
              <a:gd name="connsiteX67" fmla="*/ 76200 w 1402080"/>
              <a:gd name="connsiteY67" fmla="*/ 1298793 h 2632293"/>
              <a:gd name="connsiteX68" fmla="*/ 53340 w 1402080"/>
              <a:gd name="connsiteY68" fmla="*/ 1374993 h 2632293"/>
              <a:gd name="connsiteX69" fmla="*/ 30480 w 1402080"/>
              <a:gd name="connsiteY69" fmla="*/ 1542633 h 2632293"/>
              <a:gd name="connsiteX70" fmla="*/ 15240 w 1402080"/>
              <a:gd name="connsiteY70" fmla="*/ 1634073 h 2632293"/>
              <a:gd name="connsiteX71" fmla="*/ 0 w 1402080"/>
              <a:gd name="connsiteY71" fmla="*/ 1832193 h 2632293"/>
              <a:gd name="connsiteX72" fmla="*/ 7620 w 1402080"/>
              <a:gd name="connsiteY72" fmla="*/ 2335113 h 2632293"/>
              <a:gd name="connsiteX73" fmla="*/ 15240 w 1402080"/>
              <a:gd name="connsiteY73" fmla="*/ 2380833 h 2632293"/>
              <a:gd name="connsiteX74" fmla="*/ 45720 w 1402080"/>
              <a:gd name="connsiteY74" fmla="*/ 2472273 h 2632293"/>
              <a:gd name="connsiteX75" fmla="*/ 87630 w 1402080"/>
              <a:gd name="connsiteY75" fmla="*/ 2506563 h 2632293"/>
              <a:gd name="connsiteX76" fmla="*/ 118110 w 1402080"/>
              <a:gd name="connsiteY76" fmla="*/ 2516088 h 2632293"/>
              <a:gd name="connsiteX77" fmla="*/ 167640 w 1402080"/>
              <a:gd name="connsiteY77" fmla="*/ 2525613 h 2632293"/>
              <a:gd name="connsiteX0" fmla="*/ 167640 w 1402080"/>
              <a:gd name="connsiteY0" fmla="*/ 2538948 h 2632293"/>
              <a:gd name="connsiteX1" fmla="*/ 167640 w 1402080"/>
              <a:gd name="connsiteY1" fmla="*/ 2525613 h 2632293"/>
              <a:gd name="connsiteX2" fmla="*/ 350520 w 1402080"/>
              <a:gd name="connsiteY2" fmla="*/ 2601813 h 2632293"/>
              <a:gd name="connsiteX3" fmla="*/ 403860 w 1402080"/>
              <a:gd name="connsiteY3" fmla="*/ 2624673 h 2632293"/>
              <a:gd name="connsiteX4" fmla="*/ 495300 w 1402080"/>
              <a:gd name="connsiteY4" fmla="*/ 2632293 h 2632293"/>
              <a:gd name="connsiteX5" fmla="*/ 655320 w 1402080"/>
              <a:gd name="connsiteY5" fmla="*/ 2601813 h 2632293"/>
              <a:gd name="connsiteX6" fmla="*/ 678180 w 1402080"/>
              <a:gd name="connsiteY6" fmla="*/ 2578953 h 2632293"/>
              <a:gd name="connsiteX7" fmla="*/ 739140 w 1402080"/>
              <a:gd name="connsiteY7" fmla="*/ 2533233 h 2632293"/>
              <a:gd name="connsiteX8" fmla="*/ 784860 w 1402080"/>
              <a:gd name="connsiteY8" fmla="*/ 2457033 h 2632293"/>
              <a:gd name="connsiteX9" fmla="*/ 830580 w 1402080"/>
              <a:gd name="connsiteY9" fmla="*/ 2380833 h 2632293"/>
              <a:gd name="connsiteX10" fmla="*/ 853440 w 1402080"/>
              <a:gd name="connsiteY10" fmla="*/ 2342733 h 2632293"/>
              <a:gd name="connsiteX11" fmla="*/ 876300 w 1402080"/>
              <a:gd name="connsiteY11" fmla="*/ 2312253 h 2632293"/>
              <a:gd name="connsiteX12" fmla="*/ 891540 w 1402080"/>
              <a:gd name="connsiteY12" fmla="*/ 2274153 h 2632293"/>
              <a:gd name="connsiteX13" fmla="*/ 914400 w 1402080"/>
              <a:gd name="connsiteY13" fmla="*/ 2243673 h 2632293"/>
              <a:gd name="connsiteX14" fmla="*/ 952500 w 1402080"/>
              <a:gd name="connsiteY14" fmla="*/ 2159853 h 2632293"/>
              <a:gd name="connsiteX15" fmla="*/ 975360 w 1402080"/>
              <a:gd name="connsiteY15" fmla="*/ 2121753 h 2632293"/>
              <a:gd name="connsiteX16" fmla="*/ 990600 w 1402080"/>
              <a:gd name="connsiteY16" fmla="*/ 2076033 h 2632293"/>
              <a:gd name="connsiteX17" fmla="*/ 1013460 w 1402080"/>
              <a:gd name="connsiteY17" fmla="*/ 2030313 h 2632293"/>
              <a:gd name="connsiteX18" fmla="*/ 1036320 w 1402080"/>
              <a:gd name="connsiteY18" fmla="*/ 1946493 h 2632293"/>
              <a:gd name="connsiteX19" fmla="*/ 1043940 w 1402080"/>
              <a:gd name="connsiteY19" fmla="*/ 1900773 h 2632293"/>
              <a:gd name="connsiteX20" fmla="*/ 1059180 w 1402080"/>
              <a:gd name="connsiteY20" fmla="*/ 1870293 h 2632293"/>
              <a:gd name="connsiteX21" fmla="*/ 1082040 w 1402080"/>
              <a:gd name="connsiteY21" fmla="*/ 1656933 h 2632293"/>
              <a:gd name="connsiteX22" fmla="*/ 1097280 w 1402080"/>
              <a:gd name="connsiteY22" fmla="*/ 1550253 h 2632293"/>
              <a:gd name="connsiteX23" fmla="*/ 1104900 w 1402080"/>
              <a:gd name="connsiteY23" fmla="*/ 1504533 h 2632293"/>
              <a:gd name="connsiteX24" fmla="*/ 1120140 w 1402080"/>
              <a:gd name="connsiteY24" fmla="*/ 1474053 h 2632293"/>
              <a:gd name="connsiteX25" fmla="*/ 1127760 w 1402080"/>
              <a:gd name="connsiteY25" fmla="*/ 1374993 h 2632293"/>
              <a:gd name="connsiteX26" fmla="*/ 1135380 w 1402080"/>
              <a:gd name="connsiteY26" fmla="*/ 1344513 h 2632293"/>
              <a:gd name="connsiteX27" fmla="*/ 1143000 w 1402080"/>
              <a:gd name="connsiteY27" fmla="*/ 1298793 h 2632293"/>
              <a:gd name="connsiteX28" fmla="*/ 1158240 w 1402080"/>
              <a:gd name="connsiteY28" fmla="*/ 1070193 h 2632293"/>
              <a:gd name="connsiteX29" fmla="*/ 1173480 w 1402080"/>
              <a:gd name="connsiteY29" fmla="*/ 1001613 h 2632293"/>
              <a:gd name="connsiteX30" fmla="*/ 1181100 w 1402080"/>
              <a:gd name="connsiteY30" fmla="*/ 955893 h 2632293"/>
              <a:gd name="connsiteX31" fmla="*/ 1211580 w 1402080"/>
              <a:gd name="connsiteY31" fmla="*/ 841593 h 2632293"/>
              <a:gd name="connsiteX32" fmla="*/ 1234440 w 1402080"/>
              <a:gd name="connsiteY32" fmla="*/ 788253 h 2632293"/>
              <a:gd name="connsiteX33" fmla="*/ 1264920 w 1402080"/>
              <a:gd name="connsiteY33" fmla="*/ 712053 h 2632293"/>
              <a:gd name="connsiteX34" fmla="*/ 1280160 w 1402080"/>
              <a:gd name="connsiteY34" fmla="*/ 666333 h 2632293"/>
              <a:gd name="connsiteX35" fmla="*/ 1303020 w 1402080"/>
              <a:gd name="connsiteY35" fmla="*/ 635853 h 2632293"/>
              <a:gd name="connsiteX36" fmla="*/ 1333500 w 1402080"/>
              <a:gd name="connsiteY36" fmla="*/ 559653 h 2632293"/>
              <a:gd name="connsiteX37" fmla="*/ 1363980 w 1402080"/>
              <a:gd name="connsiteY37" fmla="*/ 491073 h 2632293"/>
              <a:gd name="connsiteX38" fmla="*/ 1394460 w 1402080"/>
              <a:gd name="connsiteY38" fmla="*/ 361533 h 2632293"/>
              <a:gd name="connsiteX39" fmla="*/ 1402080 w 1402080"/>
              <a:gd name="connsiteY39" fmla="*/ 285333 h 2632293"/>
              <a:gd name="connsiteX40" fmla="*/ 1386840 w 1402080"/>
              <a:gd name="connsiteY40" fmla="*/ 163413 h 2632293"/>
              <a:gd name="connsiteX41" fmla="*/ 1333500 w 1402080"/>
              <a:gd name="connsiteY41" fmla="*/ 110073 h 2632293"/>
              <a:gd name="connsiteX42" fmla="*/ 1295400 w 1402080"/>
              <a:gd name="connsiteY42" fmla="*/ 71973 h 2632293"/>
              <a:gd name="connsiteX43" fmla="*/ 1226820 w 1402080"/>
              <a:gd name="connsiteY43" fmla="*/ 49113 h 2632293"/>
              <a:gd name="connsiteX44" fmla="*/ 1143000 w 1402080"/>
              <a:gd name="connsiteY44" fmla="*/ 26253 h 2632293"/>
              <a:gd name="connsiteX45" fmla="*/ 876300 w 1402080"/>
              <a:gd name="connsiteY45" fmla="*/ 18633 h 2632293"/>
              <a:gd name="connsiteX46" fmla="*/ 822960 w 1402080"/>
              <a:gd name="connsiteY46" fmla="*/ 33873 h 2632293"/>
              <a:gd name="connsiteX47" fmla="*/ 784860 w 1402080"/>
              <a:gd name="connsiteY47" fmla="*/ 41493 h 2632293"/>
              <a:gd name="connsiteX48" fmla="*/ 754380 w 1402080"/>
              <a:gd name="connsiteY48" fmla="*/ 56733 h 2632293"/>
              <a:gd name="connsiteX49" fmla="*/ 716280 w 1402080"/>
              <a:gd name="connsiteY49" fmla="*/ 71973 h 2632293"/>
              <a:gd name="connsiteX50" fmla="*/ 670560 w 1402080"/>
              <a:gd name="connsiteY50" fmla="*/ 117693 h 2632293"/>
              <a:gd name="connsiteX51" fmla="*/ 632460 w 1402080"/>
              <a:gd name="connsiteY51" fmla="*/ 148173 h 2632293"/>
              <a:gd name="connsiteX52" fmla="*/ 579120 w 1402080"/>
              <a:gd name="connsiteY52" fmla="*/ 216753 h 2632293"/>
              <a:gd name="connsiteX53" fmla="*/ 510540 w 1402080"/>
              <a:gd name="connsiteY53" fmla="*/ 308193 h 2632293"/>
              <a:gd name="connsiteX54" fmla="*/ 480060 w 1402080"/>
              <a:gd name="connsiteY54" fmla="*/ 346293 h 2632293"/>
              <a:gd name="connsiteX55" fmla="*/ 419100 w 1402080"/>
              <a:gd name="connsiteY55" fmla="*/ 452973 h 2632293"/>
              <a:gd name="connsiteX56" fmla="*/ 373380 w 1402080"/>
              <a:gd name="connsiteY56" fmla="*/ 513933 h 2632293"/>
              <a:gd name="connsiteX57" fmla="*/ 350520 w 1402080"/>
              <a:gd name="connsiteY57" fmla="*/ 559653 h 2632293"/>
              <a:gd name="connsiteX58" fmla="*/ 259080 w 1402080"/>
              <a:gd name="connsiteY58" fmla="*/ 734913 h 2632293"/>
              <a:gd name="connsiteX59" fmla="*/ 236220 w 1402080"/>
              <a:gd name="connsiteY59" fmla="*/ 795873 h 2632293"/>
              <a:gd name="connsiteX60" fmla="*/ 198120 w 1402080"/>
              <a:gd name="connsiteY60" fmla="*/ 864453 h 2632293"/>
              <a:gd name="connsiteX61" fmla="*/ 182880 w 1402080"/>
              <a:gd name="connsiteY61" fmla="*/ 917793 h 2632293"/>
              <a:gd name="connsiteX62" fmla="*/ 167640 w 1402080"/>
              <a:gd name="connsiteY62" fmla="*/ 963513 h 2632293"/>
              <a:gd name="connsiteX63" fmla="*/ 144780 w 1402080"/>
              <a:gd name="connsiteY63" fmla="*/ 1024473 h 2632293"/>
              <a:gd name="connsiteX64" fmla="*/ 129540 w 1402080"/>
              <a:gd name="connsiteY64" fmla="*/ 1093053 h 2632293"/>
              <a:gd name="connsiteX65" fmla="*/ 106680 w 1402080"/>
              <a:gd name="connsiteY65" fmla="*/ 1169253 h 2632293"/>
              <a:gd name="connsiteX66" fmla="*/ 91440 w 1402080"/>
              <a:gd name="connsiteY66" fmla="*/ 1237833 h 2632293"/>
              <a:gd name="connsiteX67" fmla="*/ 76200 w 1402080"/>
              <a:gd name="connsiteY67" fmla="*/ 1298793 h 2632293"/>
              <a:gd name="connsiteX68" fmla="*/ 53340 w 1402080"/>
              <a:gd name="connsiteY68" fmla="*/ 1374993 h 2632293"/>
              <a:gd name="connsiteX69" fmla="*/ 30480 w 1402080"/>
              <a:gd name="connsiteY69" fmla="*/ 1542633 h 2632293"/>
              <a:gd name="connsiteX70" fmla="*/ 15240 w 1402080"/>
              <a:gd name="connsiteY70" fmla="*/ 1634073 h 2632293"/>
              <a:gd name="connsiteX71" fmla="*/ 0 w 1402080"/>
              <a:gd name="connsiteY71" fmla="*/ 1832193 h 2632293"/>
              <a:gd name="connsiteX72" fmla="*/ 7620 w 1402080"/>
              <a:gd name="connsiteY72" fmla="*/ 2335113 h 2632293"/>
              <a:gd name="connsiteX73" fmla="*/ 15240 w 1402080"/>
              <a:gd name="connsiteY73" fmla="*/ 2380833 h 2632293"/>
              <a:gd name="connsiteX74" fmla="*/ 45720 w 1402080"/>
              <a:gd name="connsiteY74" fmla="*/ 2472273 h 2632293"/>
              <a:gd name="connsiteX75" fmla="*/ 87630 w 1402080"/>
              <a:gd name="connsiteY75" fmla="*/ 2506563 h 2632293"/>
              <a:gd name="connsiteX76" fmla="*/ 118110 w 1402080"/>
              <a:gd name="connsiteY76" fmla="*/ 2516088 h 2632293"/>
              <a:gd name="connsiteX77" fmla="*/ 167640 w 1402080"/>
              <a:gd name="connsiteY77" fmla="*/ 2538948 h 2632293"/>
              <a:gd name="connsiteX0" fmla="*/ 167640 w 1402080"/>
              <a:gd name="connsiteY0" fmla="*/ 2538948 h 2632293"/>
              <a:gd name="connsiteX1" fmla="*/ 173355 w 1402080"/>
              <a:gd name="connsiteY1" fmla="*/ 2548473 h 2632293"/>
              <a:gd name="connsiteX2" fmla="*/ 350520 w 1402080"/>
              <a:gd name="connsiteY2" fmla="*/ 2601813 h 2632293"/>
              <a:gd name="connsiteX3" fmla="*/ 403860 w 1402080"/>
              <a:gd name="connsiteY3" fmla="*/ 2624673 h 2632293"/>
              <a:gd name="connsiteX4" fmla="*/ 495300 w 1402080"/>
              <a:gd name="connsiteY4" fmla="*/ 2632293 h 2632293"/>
              <a:gd name="connsiteX5" fmla="*/ 655320 w 1402080"/>
              <a:gd name="connsiteY5" fmla="*/ 2601813 h 2632293"/>
              <a:gd name="connsiteX6" fmla="*/ 678180 w 1402080"/>
              <a:gd name="connsiteY6" fmla="*/ 2578953 h 2632293"/>
              <a:gd name="connsiteX7" fmla="*/ 739140 w 1402080"/>
              <a:gd name="connsiteY7" fmla="*/ 2533233 h 2632293"/>
              <a:gd name="connsiteX8" fmla="*/ 784860 w 1402080"/>
              <a:gd name="connsiteY8" fmla="*/ 2457033 h 2632293"/>
              <a:gd name="connsiteX9" fmla="*/ 830580 w 1402080"/>
              <a:gd name="connsiteY9" fmla="*/ 2380833 h 2632293"/>
              <a:gd name="connsiteX10" fmla="*/ 853440 w 1402080"/>
              <a:gd name="connsiteY10" fmla="*/ 2342733 h 2632293"/>
              <a:gd name="connsiteX11" fmla="*/ 876300 w 1402080"/>
              <a:gd name="connsiteY11" fmla="*/ 2312253 h 2632293"/>
              <a:gd name="connsiteX12" fmla="*/ 891540 w 1402080"/>
              <a:gd name="connsiteY12" fmla="*/ 2274153 h 2632293"/>
              <a:gd name="connsiteX13" fmla="*/ 914400 w 1402080"/>
              <a:gd name="connsiteY13" fmla="*/ 2243673 h 2632293"/>
              <a:gd name="connsiteX14" fmla="*/ 952500 w 1402080"/>
              <a:gd name="connsiteY14" fmla="*/ 2159853 h 2632293"/>
              <a:gd name="connsiteX15" fmla="*/ 975360 w 1402080"/>
              <a:gd name="connsiteY15" fmla="*/ 2121753 h 2632293"/>
              <a:gd name="connsiteX16" fmla="*/ 990600 w 1402080"/>
              <a:gd name="connsiteY16" fmla="*/ 2076033 h 2632293"/>
              <a:gd name="connsiteX17" fmla="*/ 1013460 w 1402080"/>
              <a:gd name="connsiteY17" fmla="*/ 2030313 h 2632293"/>
              <a:gd name="connsiteX18" fmla="*/ 1036320 w 1402080"/>
              <a:gd name="connsiteY18" fmla="*/ 1946493 h 2632293"/>
              <a:gd name="connsiteX19" fmla="*/ 1043940 w 1402080"/>
              <a:gd name="connsiteY19" fmla="*/ 1900773 h 2632293"/>
              <a:gd name="connsiteX20" fmla="*/ 1059180 w 1402080"/>
              <a:gd name="connsiteY20" fmla="*/ 1870293 h 2632293"/>
              <a:gd name="connsiteX21" fmla="*/ 1082040 w 1402080"/>
              <a:gd name="connsiteY21" fmla="*/ 1656933 h 2632293"/>
              <a:gd name="connsiteX22" fmla="*/ 1097280 w 1402080"/>
              <a:gd name="connsiteY22" fmla="*/ 1550253 h 2632293"/>
              <a:gd name="connsiteX23" fmla="*/ 1104900 w 1402080"/>
              <a:gd name="connsiteY23" fmla="*/ 1504533 h 2632293"/>
              <a:gd name="connsiteX24" fmla="*/ 1120140 w 1402080"/>
              <a:gd name="connsiteY24" fmla="*/ 1474053 h 2632293"/>
              <a:gd name="connsiteX25" fmla="*/ 1127760 w 1402080"/>
              <a:gd name="connsiteY25" fmla="*/ 1374993 h 2632293"/>
              <a:gd name="connsiteX26" fmla="*/ 1135380 w 1402080"/>
              <a:gd name="connsiteY26" fmla="*/ 1344513 h 2632293"/>
              <a:gd name="connsiteX27" fmla="*/ 1143000 w 1402080"/>
              <a:gd name="connsiteY27" fmla="*/ 1298793 h 2632293"/>
              <a:gd name="connsiteX28" fmla="*/ 1158240 w 1402080"/>
              <a:gd name="connsiteY28" fmla="*/ 1070193 h 2632293"/>
              <a:gd name="connsiteX29" fmla="*/ 1173480 w 1402080"/>
              <a:gd name="connsiteY29" fmla="*/ 1001613 h 2632293"/>
              <a:gd name="connsiteX30" fmla="*/ 1181100 w 1402080"/>
              <a:gd name="connsiteY30" fmla="*/ 955893 h 2632293"/>
              <a:gd name="connsiteX31" fmla="*/ 1211580 w 1402080"/>
              <a:gd name="connsiteY31" fmla="*/ 841593 h 2632293"/>
              <a:gd name="connsiteX32" fmla="*/ 1234440 w 1402080"/>
              <a:gd name="connsiteY32" fmla="*/ 788253 h 2632293"/>
              <a:gd name="connsiteX33" fmla="*/ 1264920 w 1402080"/>
              <a:gd name="connsiteY33" fmla="*/ 712053 h 2632293"/>
              <a:gd name="connsiteX34" fmla="*/ 1280160 w 1402080"/>
              <a:gd name="connsiteY34" fmla="*/ 666333 h 2632293"/>
              <a:gd name="connsiteX35" fmla="*/ 1303020 w 1402080"/>
              <a:gd name="connsiteY35" fmla="*/ 635853 h 2632293"/>
              <a:gd name="connsiteX36" fmla="*/ 1333500 w 1402080"/>
              <a:gd name="connsiteY36" fmla="*/ 559653 h 2632293"/>
              <a:gd name="connsiteX37" fmla="*/ 1363980 w 1402080"/>
              <a:gd name="connsiteY37" fmla="*/ 491073 h 2632293"/>
              <a:gd name="connsiteX38" fmla="*/ 1394460 w 1402080"/>
              <a:gd name="connsiteY38" fmla="*/ 361533 h 2632293"/>
              <a:gd name="connsiteX39" fmla="*/ 1402080 w 1402080"/>
              <a:gd name="connsiteY39" fmla="*/ 285333 h 2632293"/>
              <a:gd name="connsiteX40" fmla="*/ 1386840 w 1402080"/>
              <a:gd name="connsiteY40" fmla="*/ 163413 h 2632293"/>
              <a:gd name="connsiteX41" fmla="*/ 1333500 w 1402080"/>
              <a:gd name="connsiteY41" fmla="*/ 110073 h 2632293"/>
              <a:gd name="connsiteX42" fmla="*/ 1295400 w 1402080"/>
              <a:gd name="connsiteY42" fmla="*/ 71973 h 2632293"/>
              <a:gd name="connsiteX43" fmla="*/ 1226820 w 1402080"/>
              <a:gd name="connsiteY43" fmla="*/ 49113 h 2632293"/>
              <a:gd name="connsiteX44" fmla="*/ 1143000 w 1402080"/>
              <a:gd name="connsiteY44" fmla="*/ 26253 h 2632293"/>
              <a:gd name="connsiteX45" fmla="*/ 876300 w 1402080"/>
              <a:gd name="connsiteY45" fmla="*/ 18633 h 2632293"/>
              <a:gd name="connsiteX46" fmla="*/ 822960 w 1402080"/>
              <a:gd name="connsiteY46" fmla="*/ 33873 h 2632293"/>
              <a:gd name="connsiteX47" fmla="*/ 784860 w 1402080"/>
              <a:gd name="connsiteY47" fmla="*/ 41493 h 2632293"/>
              <a:gd name="connsiteX48" fmla="*/ 754380 w 1402080"/>
              <a:gd name="connsiteY48" fmla="*/ 56733 h 2632293"/>
              <a:gd name="connsiteX49" fmla="*/ 716280 w 1402080"/>
              <a:gd name="connsiteY49" fmla="*/ 71973 h 2632293"/>
              <a:gd name="connsiteX50" fmla="*/ 670560 w 1402080"/>
              <a:gd name="connsiteY50" fmla="*/ 117693 h 2632293"/>
              <a:gd name="connsiteX51" fmla="*/ 632460 w 1402080"/>
              <a:gd name="connsiteY51" fmla="*/ 148173 h 2632293"/>
              <a:gd name="connsiteX52" fmla="*/ 579120 w 1402080"/>
              <a:gd name="connsiteY52" fmla="*/ 216753 h 2632293"/>
              <a:gd name="connsiteX53" fmla="*/ 510540 w 1402080"/>
              <a:gd name="connsiteY53" fmla="*/ 308193 h 2632293"/>
              <a:gd name="connsiteX54" fmla="*/ 480060 w 1402080"/>
              <a:gd name="connsiteY54" fmla="*/ 346293 h 2632293"/>
              <a:gd name="connsiteX55" fmla="*/ 419100 w 1402080"/>
              <a:gd name="connsiteY55" fmla="*/ 452973 h 2632293"/>
              <a:gd name="connsiteX56" fmla="*/ 373380 w 1402080"/>
              <a:gd name="connsiteY56" fmla="*/ 513933 h 2632293"/>
              <a:gd name="connsiteX57" fmla="*/ 350520 w 1402080"/>
              <a:gd name="connsiteY57" fmla="*/ 559653 h 2632293"/>
              <a:gd name="connsiteX58" fmla="*/ 259080 w 1402080"/>
              <a:gd name="connsiteY58" fmla="*/ 734913 h 2632293"/>
              <a:gd name="connsiteX59" fmla="*/ 236220 w 1402080"/>
              <a:gd name="connsiteY59" fmla="*/ 795873 h 2632293"/>
              <a:gd name="connsiteX60" fmla="*/ 198120 w 1402080"/>
              <a:gd name="connsiteY60" fmla="*/ 864453 h 2632293"/>
              <a:gd name="connsiteX61" fmla="*/ 182880 w 1402080"/>
              <a:gd name="connsiteY61" fmla="*/ 917793 h 2632293"/>
              <a:gd name="connsiteX62" fmla="*/ 167640 w 1402080"/>
              <a:gd name="connsiteY62" fmla="*/ 963513 h 2632293"/>
              <a:gd name="connsiteX63" fmla="*/ 144780 w 1402080"/>
              <a:gd name="connsiteY63" fmla="*/ 1024473 h 2632293"/>
              <a:gd name="connsiteX64" fmla="*/ 129540 w 1402080"/>
              <a:gd name="connsiteY64" fmla="*/ 1093053 h 2632293"/>
              <a:gd name="connsiteX65" fmla="*/ 106680 w 1402080"/>
              <a:gd name="connsiteY65" fmla="*/ 1169253 h 2632293"/>
              <a:gd name="connsiteX66" fmla="*/ 91440 w 1402080"/>
              <a:gd name="connsiteY66" fmla="*/ 1237833 h 2632293"/>
              <a:gd name="connsiteX67" fmla="*/ 76200 w 1402080"/>
              <a:gd name="connsiteY67" fmla="*/ 1298793 h 2632293"/>
              <a:gd name="connsiteX68" fmla="*/ 53340 w 1402080"/>
              <a:gd name="connsiteY68" fmla="*/ 1374993 h 2632293"/>
              <a:gd name="connsiteX69" fmla="*/ 30480 w 1402080"/>
              <a:gd name="connsiteY69" fmla="*/ 1542633 h 2632293"/>
              <a:gd name="connsiteX70" fmla="*/ 15240 w 1402080"/>
              <a:gd name="connsiteY70" fmla="*/ 1634073 h 2632293"/>
              <a:gd name="connsiteX71" fmla="*/ 0 w 1402080"/>
              <a:gd name="connsiteY71" fmla="*/ 1832193 h 2632293"/>
              <a:gd name="connsiteX72" fmla="*/ 7620 w 1402080"/>
              <a:gd name="connsiteY72" fmla="*/ 2335113 h 2632293"/>
              <a:gd name="connsiteX73" fmla="*/ 15240 w 1402080"/>
              <a:gd name="connsiteY73" fmla="*/ 2380833 h 2632293"/>
              <a:gd name="connsiteX74" fmla="*/ 45720 w 1402080"/>
              <a:gd name="connsiteY74" fmla="*/ 2472273 h 2632293"/>
              <a:gd name="connsiteX75" fmla="*/ 87630 w 1402080"/>
              <a:gd name="connsiteY75" fmla="*/ 2506563 h 2632293"/>
              <a:gd name="connsiteX76" fmla="*/ 118110 w 1402080"/>
              <a:gd name="connsiteY76" fmla="*/ 2516088 h 2632293"/>
              <a:gd name="connsiteX77" fmla="*/ 167640 w 1402080"/>
              <a:gd name="connsiteY77" fmla="*/ 2538948 h 263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402080" h="2632293">
                <a:moveTo>
                  <a:pt x="167640" y="2538948"/>
                </a:moveTo>
                <a:lnTo>
                  <a:pt x="173355" y="2548473"/>
                </a:lnTo>
                <a:cubicBezTo>
                  <a:pt x="320782" y="2609178"/>
                  <a:pt x="312103" y="2589113"/>
                  <a:pt x="350520" y="2601813"/>
                </a:cubicBezTo>
                <a:cubicBezTo>
                  <a:pt x="388937" y="2614513"/>
                  <a:pt x="384583" y="2623067"/>
                  <a:pt x="403860" y="2624673"/>
                </a:cubicBezTo>
                <a:lnTo>
                  <a:pt x="495300" y="2632293"/>
                </a:lnTo>
                <a:cubicBezTo>
                  <a:pt x="540763" y="2626944"/>
                  <a:pt x="610866" y="2633566"/>
                  <a:pt x="655320" y="2601813"/>
                </a:cubicBezTo>
                <a:cubicBezTo>
                  <a:pt x="664089" y="2595549"/>
                  <a:pt x="669840" y="2585777"/>
                  <a:pt x="678180" y="2578953"/>
                </a:cubicBezTo>
                <a:cubicBezTo>
                  <a:pt x="697839" y="2562869"/>
                  <a:pt x="723900" y="2553553"/>
                  <a:pt x="739140" y="2533233"/>
                </a:cubicBezTo>
                <a:cubicBezTo>
                  <a:pt x="782859" y="2474940"/>
                  <a:pt x="742051" y="2533139"/>
                  <a:pt x="784860" y="2457033"/>
                </a:cubicBezTo>
                <a:cubicBezTo>
                  <a:pt x="799382" y="2431216"/>
                  <a:pt x="815340" y="2406233"/>
                  <a:pt x="830580" y="2380833"/>
                </a:cubicBezTo>
                <a:cubicBezTo>
                  <a:pt x="838200" y="2368133"/>
                  <a:pt x="844554" y="2354581"/>
                  <a:pt x="853440" y="2342733"/>
                </a:cubicBezTo>
                <a:cubicBezTo>
                  <a:pt x="861060" y="2332573"/>
                  <a:pt x="870132" y="2323355"/>
                  <a:pt x="876300" y="2312253"/>
                </a:cubicBezTo>
                <a:cubicBezTo>
                  <a:pt x="882943" y="2300296"/>
                  <a:pt x="884897" y="2286110"/>
                  <a:pt x="891540" y="2274153"/>
                </a:cubicBezTo>
                <a:cubicBezTo>
                  <a:pt x="897708" y="2263051"/>
                  <a:pt x="907866" y="2254563"/>
                  <a:pt x="914400" y="2243673"/>
                </a:cubicBezTo>
                <a:cubicBezTo>
                  <a:pt x="954700" y="2176506"/>
                  <a:pt x="921842" y="2221169"/>
                  <a:pt x="952500" y="2159853"/>
                </a:cubicBezTo>
                <a:cubicBezTo>
                  <a:pt x="959124" y="2146606"/>
                  <a:pt x="969231" y="2135236"/>
                  <a:pt x="975360" y="2121753"/>
                </a:cubicBezTo>
                <a:cubicBezTo>
                  <a:pt x="982007" y="2107129"/>
                  <a:pt x="984421" y="2090862"/>
                  <a:pt x="990600" y="2076033"/>
                </a:cubicBezTo>
                <a:cubicBezTo>
                  <a:pt x="997153" y="2060305"/>
                  <a:pt x="1007343" y="2046216"/>
                  <a:pt x="1013460" y="2030313"/>
                </a:cubicBezTo>
                <a:cubicBezTo>
                  <a:pt x="1015878" y="2024027"/>
                  <a:pt x="1033107" y="1962560"/>
                  <a:pt x="1036320" y="1946493"/>
                </a:cubicBezTo>
                <a:cubicBezTo>
                  <a:pt x="1039350" y="1931343"/>
                  <a:pt x="1039500" y="1915572"/>
                  <a:pt x="1043940" y="1900773"/>
                </a:cubicBezTo>
                <a:cubicBezTo>
                  <a:pt x="1047204" y="1889893"/>
                  <a:pt x="1054100" y="1880453"/>
                  <a:pt x="1059180" y="1870293"/>
                </a:cubicBezTo>
                <a:cubicBezTo>
                  <a:pt x="1078637" y="1734094"/>
                  <a:pt x="1052390" y="1923782"/>
                  <a:pt x="1082040" y="1656933"/>
                </a:cubicBezTo>
                <a:cubicBezTo>
                  <a:pt x="1094168" y="1547782"/>
                  <a:pt x="1083416" y="1626504"/>
                  <a:pt x="1097280" y="1550253"/>
                </a:cubicBezTo>
                <a:cubicBezTo>
                  <a:pt x="1100044" y="1535052"/>
                  <a:pt x="1100460" y="1519332"/>
                  <a:pt x="1104900" y="1504533"/>
                </a:cubicBezTo>
                <a:cubicBezTo>
                  <a:pt x="1108164" y="1493653"/>
                  <a:pt x="1115060" y="1484213"/>
                  <a:pt x="1120140" y="1474053"/>
                </a:cubicBezTo>
                <a:cubicBezTo>
                  <a:pt x="1122680" y="1441033"/>
                  <a:pt x="1123891" y="1407884"/>
                  <a:pt x="1127760" y="1374993"/>
                </a:cubicBezTo>
                <a:cubicBezTo>
                  <a:pt x="1128984" y="1364592"/>
                  <a:pt x="1133326" y="1354782"/>
                  <a:pt x="1135380" y="1344513"/>
                </a:cubicBezTo>
                <a:cubicBezTo>
                  <a:pt x="1138410" y="1329363"/>
                  <a:pt x="1140460" y="1314033"/>
                  <a:pt x="1143000" y="1298793"/>
                </a:cubicBezTo>
                <a:cubicBezTo>
                  <a:pt x="1146459" y="1233067"/>
                  <a:pt x="1149516" y="1139984"/>
                  <a:pt x="1158240" y="1070193"/>
                </a:cubicBezTo>
                <a:cubicBezTo>
                  <a:pt x="1162676" y="1034704"/>
                  <a:pt x="1166954" y="1034243"/>
                  <a:pt x="1173480" y="1001613"/>
                </a:cubicBezTo>
                <a:cubicBezTo>
                  <a:pt x="1176510" y="986463"/>
                  <a:pt x="1177863" y="971000"/>
                  <a:pt x="1181100" y="955893"/>
                </a:cubicBezTo>
                <a:cubicBezTo>
                  <a:pt x="1184863" y="938334"/>
                  <a:pt x="1204678" y="860919"/>
                  <a:pt x="1211580" y="841593"/>
                </a:cubicBezTo>
                <a:cubicBezTo>
                  <a:pt x="1218086" y="823376"/>
                  <a:pt x="1226820" y="806033"/>
                  <a:pt x="1234440" y="788253"/>
                </a:cubicBezTo>
                <a:cubicBezTo>
                  <a:pt x="1249882" y="711042"/>
                  <a:pt x="1229773" y="789376"/>
                  <a:pt x="1264920" y="712053"/>
                </a:cubicBezTo>
                <a:cubicBezTo>
                  <a:pt x="1271567" y="697429"/>
                  <a:pt x="1272976" y="680701"/>
                  <a:pt x="1280160" y="666333"/>
                </a:cubicBezTo>
                <a:cubicBezTo>
                  <a:pt x="1285840" y="654974"/>
                  <a:pt x="1297340" y="647212"/>
                  <a:pt x="1303020" y="635853"/>
                </a:cubicBezTo>
                <a:cubicBezTo>
                  <a:pt x="1315254" y="611384"/>
                  <a:pt x="1322884" y="584866"/>
                  <a:pt x="1333500" y="559653"/>
                </a:cubicBezTo>
                <a:cubicBezTo>
                  <a:pt x="1343208" y="536597"/>
                  <a:pt x="1357108" y="515127"/>
                  <a:pt x="1363980" y="491073"/>
                </a:cubicBezTo>
                <a:cubicBezTo>
                  <a:pt x="1379248" y="437637"/>
                  <a:pt x="1385523" y="421111"/>
                  <a:pt x="1394460" y="361533"/>
                </a:cubicBezTo>
                <a:cubicBezTo>
                  <a:pt x="1398247" y="336289"/>
                  <a:pt x="1399540" y="310733"/>
                  <a:pt x="1402080" y="285333"/>
                </a:cubicBezTo>
                <a:cubicBezTo>
                  <a:pt x="1397000" y="244693"/>
                  <a:pt x="1396773" y="203146"/>
                  <a:pt x="1386840" y="163413"/>
                </a:cubicBezTo>
                <a:cubicBezTo>
                  <a:pt x="1380671" y="138739"/>
                  <a:pt x="1349829" y="124587"/>
                  <a:pt x="1333500" y="110073"/>
                </a:cubicBezTo>
                <a:cubicBezTo>
                  <a:pt x="1320076" y="98141"/>
                  <a:pt x="1309577" y="83000"/>
                  <a:pt x="1295400" y="71973"/>
                </a:cubicBezTo>
                <a:cubicBezTo>
                  <a:pt x="1268753" y="51248"/>
                  <a:pt x="1258480" y="58611"/>
                  <a:pt x="1226820" y="49113"/>
                </a:cubicBezTo>
                <a:cubicBezTo>
                  <a:pt x="1135041" y="21579"/>
                  <a:pt x="1246641" y="43527"/>
                  <a:pt x="1143000" y="26253"/>
                </a:cubicBezTo>
                <a:cubicBezTo>
                  <a:pt x="1038425" y="-15577"/>
                  <a:pt x="1094525" y="939"/>
                  <a:pt x="876300" y="18633"/>
                </a:cubicBezTo>
                <a:cubicBezTo>
                  <a:pt x="857869" y="20127"/>
                  <a:pt x="840899" y="29388"/>
                  <a:pt x="822960" y="33873"/>
                </a:cubicBezTo>
                <a:cubicBezTo>
                  <a:pt x="810395" y="37014"/>
                  <a:pt x="797560" y="38953"/>
                  <a:pt x="784860" y="41493"/>
                </a:cubicBezTo>
                <a:cubicBezTo>
                  <a:pt x="774700" y="46573"/>
                  <a:pt x="764760" y="52120"/>
                  <a:pt x="754380" y="56733"/>
                </a:cubicBezTo>
                <a:cubicBezTo>
                  <a:pt x="741881" y="62288"/>
                  <a:pt x="728237" y="65330"/>
                  <a:pt x="716280" y="71973"/>
                </a:cubicBezTo>
                <a:cubicBezTo>
                  <a:pt x="660248" y="103102"/>
                  <a:pt x="705988" y="82265"/>
                  <a:pt x="670560" y="117693"/>
                </a:cubicBezTo>
                <a:cubicBezTo>
                  <a:pt x="659060" y="129193"/>
                  <a:pt x="645160" y="138013"/>
                  <a:pt x="632460" y="148173"/>
                </a:cubicBezTo>
                <a:cubicBezTo>
                  <a:pt x="592466" y="214830"/>
                  <a:pt x="629523" y="160049"/>
                  <a:pt x="579120" y="216753"/>
                </a:cubicBezTo>
                <a:cubicBezTo>
                  <a:pt x="550141" y="249354"/>
                  <a:pt x="537739" y="271928"/>
                  <a:pt x="510540" y="308193"/>
                </a:cubicBezTo>
                <a:cubicBezTo>
                  <a:pt x="500782" y="321204"/>
                  <a:pt x="488745" y="332542"/>
                  <a:pt x="480060" y="346293"/>
                </a:cubicBezTo>
                <a:cubicBezTo>
                  <a:pt x="458190" y="380921"/>
                  <a:pt x="443674" y="420208"/>
                  <a:pt x="419100" y="452973"/>
                </a:cubicBezTo>
                <a:cubicBezTo>
                  <a:pt x="403860" y="473293"/>
                  <a:pt x="387115" y="492567"/>
                  <a:pt x="373380" y="513933"/>
                </a:cubicBezTo>
                <a:cubicBezTo>
                  <a:pt x="364166" y="528266"/>
                  <a:pt x="358598" y="544651"/>
                  <a:pt x="350520" y="559653"/>
                </a:cubicBezTo>
                <a:cubicBezTo>
                  <a:pt x="316504" y="622825"/>
                  <a:pt x="287025" y="660394"/>
                  <a:pt x="259080" y="734913"/>
                </a:cubicBezTo>
                <a:cubicBezTo>
                  <a:pt x="251460" y="755233"/>
                  <a:pt x="245461" y="776237"/>
                  <a:pt x="236220" y="795873"/>
                </a:cubicBezTo>
                <a:cubicBezTo>
                  <a:pt x="225085" y="819535"/>
                  <a:pt x="208602" y="840495"/>
                  <a:pt x="198120" y="864453"/>
                </a:cubicBezTo>
                <a:cubicBezTo>
                  <a:pt x="190708" y="881394"/>
                  <a:pt x="188318" y="900119"/>
                  <a:pt x="182880" y="917793"/>
                </a:cubicBezTo>
                <a:cubicBezTo>
                  <a:pt x="178156" y="933147"/>
                  <a:pt x="173043" y="948385"/>
                  <a:pt x="167640" y="963513"/>
                </a:cubicBezTo>
                <a:cubicBezTo>
                  <a:pt x="160341" y="983950"/>
                  <a:pt x="150904" y="1003653"/>
                  <a:pt x="144780" y="1024473"/>
                </a:cubicBezTo>
                <a:cubicBezTo>
                  <a:pt x="138172" y="1046939"/>
                  <a:pt x="135500" y="1070406"/>
                  <a:pt x="129540" y="1093053"/>
                </a:cubicBezTo>
                <a:cubicBezTo>
                  <a:pt x="122791" y="1118698"/>
                  <a:pt x="113429" y="1143608"/>
                  <a:pt x="106680" y="1169253"/>
                </a:cubicBezTo>
                <a:cubicBezTo>
                  <a:pt x="100720" y="1191900"/>
                  <a:pt x="96804" y="1215038"/>
                  <a:pt x="91440" y="1237833"/>
                </a:cubicBezTo>
                <a:cubicBezTo>
                  <a:pt x="86643" y="1258222"/>
                  <a:pt x="81806" y="1278612"/>
                  <a:pt x="76200" y="1298793"/>
                </a:cubicBezTo>
                <a:cubicBezTo>
                  <a:pt x="69103" y="1324344"/>
                  <a:pt x="59217" y="1349134"/>
                  <a:pt x="53340" y="1374993"/>
                </a:cubicBezTo>
                <a:cubicBezTo>
                  <a:pt x="32736" y="1465651"/>
                  <a:pt x="42139" y="1457133"/>
                  <a:pt x="30480" y="1542633"/>
                </a:cubicBezTo>
                <a:cubicBezTo>
                  <a:pt x="26305" y="1573250"/>
                  <a:pt x="18652" y="1603362"/>
                  <a:pt x="15240" y="1634073"/>
                </a:cubicBezTo>
                <a:cubicBezTo>
                  <a:pt x="2843" y="1745643"/>
                  <a:pt x="8971" y="1679692"/>
                  <a:pt x="0" y="1832193"/>
                </a:cubicBezTo>
                <a:cubicBezTo>
                  <a:pt x="2540" y="1999833"/>
                  <a:pt x="2965" y="2167518"/>
                  <a:pt x="7620" y="2335113"/>
                </a:cubicBezTo>
                <a:cubicBezTo>
                  <a:pt x="8049" y="2350557"/>
                  <a:pt x="12210" y="2365683"/>
                  <a:pt x="15240" y="2380833"/>
                </a:cubicBezTo>
                <a:cubicBezTo>
                  <a:pt x="21527" y="2412269"/>
                  <a:pt x="33655" y="2451318"/>
                  <a:pt x="45720" y="2472273"/>
                </a:cubicBezTo>
                <a:cubicBezTo>
                  <a:pt x="57785" y="2493228"/>
                  <a:pt x="66246" y="2492307"/>
                  <a:pt x="87630" y="2506563"/>
                </a:cubicBezTo>
                <a:cubicBezTo>
                  <a:pt x="94313" y="2511018"/>
                  <a:pt x="110234" y="2514513"/>
                  <a:pt x="118110" y="2516088"/>
                </a:cubicBezTo>
                <a:cubicBezTo>
                  <a:pt x="123091" y="2517084"/>
                  <a:pt x="157480" y="2540218"/>
                  <a:pt x="167640" y="2538948"/>
                </a:cubicBezTo>
                <a:close/>
              </a:path>
            </a:pathLst>
          </a:custGeom>
          <a:solidFill>
            <a:srgbClr val="0F6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Freeform: Shape 18">
            <a:extLst>
              <a:ext uri="{FF2B5EF4-FFF2-40B4-BE49-F238E27FC236}">
                <a16:creationId xmlns:a16="http://schemas.microsoft.com/office/drawing/2014/main" id="{5D371717-319D-D990-55C9-F92395C84CC4}"/>
              </a:ext>
            </a:extLst>
          </p:cNvPr>
          <p:cNvSpPr/>
          <p:nvPr/>
        </p:nvSpPr>
        <p:spPr>
          <a:xfrm>
            <a:off x="3969625" y="1744980"/>
            <a:ext cx="2700105" cy="3032760"/>
          </a:xfrm>
          <a:custGeom>
            <a:avLst/>
            <a:gdLst>
              <a:gd name="connsiteX0" fmla="*/ 747155 w 2700105"/>
              <a:gd name="connsiteY0" fmla="*/ 182880 h 3032760"/>
              <a:gd name="connsiteX1" fmla="*/ 747155 w 2700105"/>
              <a:gd name="connsiteY1" fmla="*/ 182880 h 3032760"/>
              <a:gd name="connsiteX2" fmla="*/ 686195 w 2700105"/>
              <a:gd name="connsiteY2" fmla="*/ 251460 h 3032760"/>
              <a:gd name="connsiteX3" fmla="*/ 632855 w 2700105"/>
              <a:gd name="connsiteY3" fmla="*/ 358140 h 3032760"/>
              <a:gd name="connsiteX4" fmla="*/ 609995 w 2700105"/>
              <a:gd name="connsiteY4" fmla="*/ 396240 h 3032760"/>
              <a:gd name="connsiteX5" fmla="*/ 587135 w 2700105"/>
              <a:gd name="connsiteY5" fmla="*/ 457200 h 3032760"/>
              <a:gd name="connsiteX6" fmla="*/ 533795 w 2700105"/>
              <a:gd name="connsiteY6" fmla="*/ 541020 h 3032760"/>
              <a:gd name="connsiteX7" fmla="*/ 510935 w 2700105"/>
              <a:gd name="connsiteY7" fmla="*/ 594360 h 3032760"/>
              <a:gd name="connsiteX8" fmla="*/ 457595 w 2700105"/>
              <a:gd name="connsiteY8" fmla="*/ 701040 h 3032760"/>
              <a:gd name="connsiteX9" fmla="*/ 411875 w 2700105"/>
              <a:gd name="connsiteY9" fmla="*/ 784860 h 3032760"/>
              <a:gd name="connsiteX10" fmla="*/ 312815 w 2700105"/>
              <a:gd name="connsiteY10" fmla="*/ 982980 h 3032760"/>
              <a:gd name="connsiteX11" fmla="*/ 289955 w 2700105"/>
              <a:gd name="connsiteY11" fmla="*/ 1059180 h 3032760"/>
              <a:gd name="connsiteX12" fmla="*/ 259475 w 2700105"/>
              <a:gd name="connsiteY12" fmla="*/ 1120140 h 3032760"/>
              <a:gd name="connsiteX13" fmla="*/ 244235 w 2700105"/>
              <a:gd name="connsiteY13" fmla="*/ 1203960 h 3032760"/>
              <a:gd name="connsiteX14" fmla="*/ 190895 w 2700105"/>
              <a:gd name="connsiteY14" fmla="*/ 1341120 h 3032760"/>
              <a:gd name="connsiteX15" fmla="*/ 160415 w 2700105"/>
              <a:gd name="connsiteY15" fmla="*/ 1463040 h 3032760"/>
              <a:gd name="connsiteX16" fmla="*/ 152795 w 2700105"/>
              <a:gd name="connsiteY16" fmla="*/ 1516380 h 3032760"/>
              <a:gd name="connsiteX17" fmla="*/ 129935 w 2700105"/>
              <a:gd name="connsiteY17" fmla="*/ 1569720 h 3032760"/>
              <a:gd name="connsiteX18" fmla="*/ 114695 w 2700105"/>
              <a:gd name="connsiteY18" fmla="*/ 1630680 h 3032760"/>
              <a:gd name="connsiteX19" fmla="*/ 91835 w 2700105"/>
              <a:gd name="connsiteY19" fmla="*/ 1706880 h 3032760"/>
              <a:gd name="connsiteX20" fmla="*/ 61355 w 2700105"/>
              <a:gd name="connsiteY20" fmla="*/ 1828800 h 3032760"/>
              <a:gd name="connsiteX21" fmla="*/ 30875 w 2700105"/>
              <a:gd name="connsiteY21" fmla="*/ 1950720 h 3032760"/>
              <a:gd name="connsiteX22" fmla="*/ 8015 w 2700105"/>
              <a:gd name="connsiteY22" fmla="*/ 2087880 h 3032760"/>
              <a:gd name="connsiteX23" fmla="*/ 8015 w 2700105"/>
              <a:gd name="connsiteY23" fmla="*/ 2354580 h 3032760"/>
              <a:gd name="connsiteX24" fmla="*/ 15635 w 2700105"/>
              <a:gd name="connsiteY24" fmla="*/ 2385060 h 3032760"/>
              <a:gd name="connsiteX25" fmla="*/ 30875 w 2700105"/>
              <a:gd name="connsiteY25" fmla="*/ 2491740 h 3032760"/>
              <a:gd name="connsiteX26" fmla="*/ 38495 w 2700105"/>
              <a:gd name="connsiteY26" fmla="*/ 2529840 h 3032760"/>
              <a:gd name="connsiteX27" fmla="*/ 53735 w 2700105"/>
              <a:gd name="connsiteY27" fmla="*/ 2567940 h 3032760"/>
              <a:gd name="connsiteX28" fmla="*/ 114695 w 2700105"/>
              <a:gd name="connsiteY28" fmla="*/ 2659380 h 3032760"/>
              <a:gd name="connsiteX29" fmla="*/ 129935 w 2700105"/>
              <a:gd name="connsiteY29" fmla="*/ 2689860 h 3032760"/>
              <a:gd name="connsiteX30" fmla="*/ 251855 w 2700105"/>
              <a:gd name="connsiteY30" fmla="*/ 2804160 h 3032760"/>
              <a:gd name="connsiteX31" fmla="*/ 289955 w 2700105"/>
              <a:gd name="connsiteY31" fmla="*/ 2827020 h 3032760"/>
              <a:gd name="connsiteX32" fmla="*/ 381395 w 2700105"/>
              <a:gd name="connsiteY32" fmla="*/ 2865120 h 3032760"/>
              <a:gd name="connsiteX33" fmla="*/ 449975 w 2700105"/>
              <a:gd name="connsiteY33" fmla="*/ 2880360 h 3032760"/>
              <a:gd name="connsiteX34" fmla="*/ 526175 w 2700105"/>
              <a:gd name="connsiteY34" fmla="*/ 2903220 h 3032760"/>
              <a:gd name="connsiteX35" fmla="*/ 579515 w 2700105"/>
              <a:gd name="connsiteY35" fmla="*/ 2910840 h 3032760"/>
              <a:gd name="connsiteX36" fmla="*/ 655715 w 2700105"/>
              <a:gd name="connsiteY36" fmla="*/ 2926080 h 3032760"/>
              <a:gd name="connsiteX37" fmla="*/ 716675 w 2700105"/>
              <a:gd name="connsiteY37" fmla="*/ 2941320 h 3032760"/>
              <a:gd name="connsiteX38" fmla="*/ 907175 w 2700105"/>
              <a:gd name="connsiteY38" fmla="*/ 2956560 h 3032760"/>
              <a:gd name="connsiteX39" fmla="*/ 1120535 w 2700105"/>
              <a:gd name="connsiteY39" fmla="*/ 2987040 h 3032760"/>
              <a:gd name="connsiteX40" fmla="*/ 1173875 w 2700105"/>
              <a:gd name="connsiteY40" fmla="*/ 2994660 h 3032760"/>
              <a:gd name="connsiteX41" fmla="*/ 1402475 w 2700105"/>
              <a:gd name="connsiteY41" fmla="*/ 3002280 h 3032760"/>
              <a:gd name="connsiteX42" fmla="*/ 1577735 w 2700105"/>
              <a:gd name="connsiteY42" fmla="*/ 3017520 h 3032760"/>
              <a:gd name="connsiteX43" fmla="*/ 1676795 w 2700105"/>
              <a:gd name="connsiteY43" fmla="*/ 3032760 h 3032760"/>
              <a:gd name="connsiteX44" fmla="*/ 1989215 w 2700105"/>
              <a:gd name="connsiteY44" fmla="*/ 3025140 h 3032760"/>
              <a:gd name="connsiteX45" fmla="*/ 2073035 w 2700105"/>
              <a:gd name="connsiteY45" fmla="*/ 3009900 h 3032760"/>
              <a:gd name="connsiteX46" fmla="*/ 2248295 w 2700105"/>
              <a:gd name="connsiteY46" fmla="*/ 2948940 h 3032760"/>
              <a:gd name="connsiteX47" fmla="*/ 2294015 w 2700105"/>
              <a:gd name="connsiteY47" fmla="*/ 2918460 h 3032760"/>
              <a:gd name="connsiteX48" fmla="*/ 2393075 w 2700105"/>
              <a:gd name="connsiteY48" fmla="*/ 2788920 h 3032760"/>
              <a:gd name="connsiteX49" fmla="*/ 2431175 w 2700105"/>
              <a:gd name="connsiteY49" fmla="*/ 2712720 h 3032760"/>
              <a:gd name="connsiteX50" fmla="*/ 2476895 w 2700105"/>
              <a:gd name="connsiteY50" fmla="*/ 2636520 h 3032760"/>
              <a:gd name="connsiteX51" fmla="*/ 2507375 w 2700105"/>
              <a:gd name="connsiteY51" fmla="*/ 2567940 h 3032760"/>
              <a:gd name="connsiteX52" fmla="*/ 2606435 w 2700105"/>
              <a:gd name="connsiteY52" fmla="*/ 2316480 h 3032760"/>
              <a:gd name="connsiteX53" fmla="*/ 2636915 w 2700105"/>
              <a:gd name="connsiteY53" fmla="*/ 2225040 h 3032760"/>
              <a:gd name="connsiteX54" fmla="*/ 2682635 w 2700105"/>
              <a:gd name="connsiteY54" fmla="*/ 2049780 h 3032760"/>
              <a:gd name="connsiteX55" fmla="*/ 2675015 w 2700105"/>
              <a:gd name="connsiteY55" fmla="*/ 1318260 h 3032760"/>
              <a:gd name="connsiteX56" fmla="*/ 2667395 w 2700105"/>
              <a:gd name="connsiteY56" fmla="*/ 1264920 h 3032760"/>
              <a:gd name="connsiteX57" fmla="*/ 2583575 w 2700105"/>
              <a:gd name="connsiteY57" fmla="*/ 1021080 h 3032760"/>
              <a:gd name="connsiteX58" fmla="*/ 2560715 w 2700105"/>
              <a:gd name="connsiteY58" fmla="*/ 952500 h 3032760"/>
              <a:gd name="connsiteX59" fmla="*/ 2469275 w 2700105"/>
              <a:gd name="connsiteY59" fmla="*/ 815340 h 3032760"/>
              <a:gd name="connsiteX60" fmla="*/ 2446415 w 2700105"/>
              <a:gd name="connsiteY60" fmla="*/ 769620 h 3032760"/>
              <a:gd name="connsiteX61" fmla="*/ 2377835 w 2700105"/>
              <a:gd name="connsiteY61" fmla="*/ 685800 h 3032760"/>
              <a:gd name="connsiteX62" fmla="*/ 2278775 w 2700105"/>
              <a:gd name="connsiteY62" fmla="*/ 548640 h 3032760"/>
              <a:gd name="connsiteX63" fmla="*/ 2179715 w 2700105"/>
              <a:gd name="connsiteY63" fmla="*/ 441960 h 3032760"/>
              <a:gd name="connsiteX64" fmla="*/ 2149235 w 2700105"/>
              <a:gd name="connsiteY64" fmla="*/ 419100 h 3032760"/>
              <a:gd name="connsiteX65" fmla="*/ 2126375 w 2700105"/>
              <a:gd name="connsiteY65" fmla="*/ 381000 h 3032760"/>
              <a:gd name="connsiteX66" fmla="*/ 2004455 w 2700105"/>
              <a:gd name="connsiteY66" fmla="*/ 297180 h 3032760"/>
              <a:gd name="connsiteX67" fmla="*/ 1958735 w 2700105"/>
              <a:gd name="connsiteY67" fmla="*/ 259080 h 3032760"/>
              <a:gd name="connsiteX68" fmla="*/ 1852055 w 2700105"/>
              <a:gd name="connsiteY68" fmla="*/ 190500 h 3032760"/>
              <a:gd name="connsiteX69" fmla="*/ 1806335 w 2700105"/>
              <a:gd name="connsiteY69" fmla="*/ 160020 h 3032760"/>
              <a:gd name="connsiteX70" fmla="*/ 1661555 w 2700105"/>
              <a:gd name="connsiteY70" fmla="*/ 99060 h 3032760"/>
              <a:gd name="connsiteX71" fmla="*/ 1532015 w 2700105"/>
              <a:gd name="connsiteY71" fmla="*/ 53340 h 3032760"/>
              <a:gd name="connsiteX72" fmla="*/ 1478675 w 2700105"/>
              <a:gd name="connsiteY72" fmla="*/ 38100 h 3032760"/>
              <a:gd name="connsiteX73" fmla="*/ 1394855 w 2700105"/>
              <a:gd name="connsiteY73" fmla="*/ 30480 h 3032760"/>
              <a:gd name="connsiteX74" fmla="*/ 1326275 w 2700105"/>
              <a:gd name="connsiteY74" fmla="*/ 15240 h 3032760"/>
              <a:gd name="connsiteX75" fmla="*/ 1288175 w 2700105"/>
              <a:gd name="connsiteY75" fmla="*/ 0 h 3032760"/>
              <a:gd name="connsiteX76" fmla="*/ 1051955 w 2700105"/>
              <a:gd name="connsiteY76" fmla="*/ 15240 h 3032760"/>
              <a:gd name="connsiteX77" fmla="*/ 983375 w 2700105"/>
              <a:gd name="connsiteY77" fmla="*/ 30480 h 3032760"/>
              <a:gd name="connsiteX78" fmla="*/ 952895 w 2700105"/>
              <a:gd name="connsiteY78" fmla="*/ 38100 h 3032760"/>
              <a:gd name="connsiteX79" fmla="*/ 922415 w 2700105"/>
              <a:gd name="connsiteY79" fmla="*/ 53340 h 3032760"/>
              <a:gd name="connsiteX80" fmla="*/ 891935 w 2700105"/>
              <a:gd name="connsiteY80" fmla="*/ 60960 h 3032760"/>
              <a:gd name="connsiteX81" fmla="*/ 869075 w 2700105"/>
              <a:gd name="connsiteY81" fmla="*/ 68580 h 3032760"/>
              <a:gd name="connsiteX82" fmla="*/ 830975 w 2700105"/>
              <a:gd name="connsiteY82" fmla="*/ 99060 h 3032760"/>
              <a:gd name="connsiteX83" fmla="*/ 808115 w 2700105"/>
              <a:gd name="connsiteY83" fmla="*/ 114300 h 3032760"/>
              <a:gd name="connsiteX84" fmla="*/ 754775 w 2700105"/>
              <a:gd name="connsiteY84" fmla="*/ 160020 h 3032760"/>
              <a:gd name="connsiteX85" fmla="*/ 747155 w 2700105"/>
              <a:gd name="connsiteY85" fmla="*/ 182880 h 3032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700105" h="3032760">
                <a:moveTo>
                  <a:pt x="747155" y="182880"/>
                </a:moveTo>
                <a:lnTo>
                  <a:pt x="747155" y="182880"/>
                </a:lnTo>
                <a:cubicBezTo>
                  <a:pt x="726835" y="205740"/>
                  <a:pt x="702903" y="225841"/>
                  <a:pt x="686195" y="251460"/>
                </a:cubicBezTo>
                <a:cubicBezTo>
                  <a:pt x="664477" y="284761"/>
                  <a:pt x="653310" y="324048"/>
                  <a:pt x="632855" y="358140"/>
                </a:cubicBezTo>
                <a:cubicBezTo>
                  <a:pt x="625235" y="370840"/>
                  <a:pt x="616202" y="382793"/>
                  <a:pt x="609995" y="396240"/>
                </a:cubicBezTo>
                <a:cubicBezTo>
                  <a:pt x="600901" y="415944"/>
                  <a:pt x="597243" y="437996"/>
                  <a:pt x="587135" y="457200"/>
                </a:cubicBezTo>
                <a:cubicBezTo>
                  <a:pt x="571711" y="486506"/>
                  <a:pt x="549878" y="512070"/>
                  <a:pt x="533795" y="541020"/>
                </a:cubicBezTo>
                <a:cubicBezTo>
                  <a:pt x="524401" y="557930"/>
                  <a:pt x="519252" y="576895"/>
                  <a:pt x="510935" y="594360"/>
                </a:cubicBezTo>
                <a:cubicBezTo>
                  <a:pt x="493842" y="630255"/>
                  <a:pt x="475937" y="665767"/>
                  <a:pt x="457595" y="701040"/>
                </a:cubicBezTo>
                <a:cubicBezTo>
                  <a:pt x="442912" y="729277"/>
                  <a:pt x="424801" y="755777"/>
                  <a:pt x="411875" y="784860"/>
                </a:cubicBezTo>
                <a:cubicBezTo>
                  <a:pt x="341183" y="943917"/>
                  <a:pt x="377432" y="879593"/>
                  <a:pt x="312815" y="982980"/>
                </a:cubicBezTo>
                <a:cubicBezTo>
                  <a:pt x="305195" y="1008380"/>
                  <a:pt x="299566" y="1034465"/>
                  <a:pt x="289955" y="1059180"/>
                </a:cubicBezTo>
                <a:cubicBezTo>
                  <a:pt x="281721" y="1080354"/>
                  <a:pt x="266316" y="1098476"/>
                  <a:pt x="259475" y="1120140"/>
                </a:cubicBezTo>
                <a:cubicBezTo>
                  <a:pt x="250923" y="1147220"/>
                  <a:pt x="252652" y="1176838"/>
                  <a:pt x="244235" y="1203960"/>
                </a:cubicBezTo>
                <a:cubicBezTo>
                  <a:pt x="229695" y="1250811"/>
                  <a:pt x="190895" y="1341120"/>
                  <a:pt x="190895" y="1341120"/>
                </a:cubicBezTo>
                <a:cubicBezTo>
                  <a:pt x="173355" y="1481438"/>
                  <a:pt x="198125" y="1321627"/>
                  <a:pt x="160415" y="1463040"/>
                </a:cubicBezTo>
                <a:cubicBezTo>
                  <a:pt x="155787" y="1480394"/>
                  <a:pt x="157729" y="1499111"/>
                  <a:pt x="152795" y="1516380"/>
                </a:cubicBezTo>
                <a:cubicBezTo>
                  <a:pt x="147481" y="1534980"/>
                  <a:pt x="136052" y="1551369"/>
                  <a:pt x="129935" y="1569720"/>
                </a:cubicBezTo>
                <a:cubicBezTo>
                  <a:pt x="123311" y="1589591"/>
                  <a:pt x="120301" y="1610499"/>
                  <a:pt x="114695" y="1630680"/>
                </a:cubicBezTo>
                <a:cubicBezTo>
                  <a:pt x="107598" y="1656231"/>
                  <a:pt x="98729" y="1681273"/>
                  <a:pt x="91835" y="1706880"/>
                </a:cubicBezTo>
                <a:cubicBezTo>
                  <a:pt x="80945" y="1747330"/>
                  <a:pt x="72863" y="1788521"/>
                  <a:pt x="61355" y="1828800"/>
                </a:cubicBezTo>
                <a:cubicBezTo>
                  <a:pt x="48803" y="1872733"/>
                  <a:pt x="38576" y="1904517"/>
                  <a:pt x="30875" y="1950720"/>
                </a:cubicBezTo>
                <a:cubicBezTo>
                  <a:pt x="257" y="2134429"/>
                  <a:pt x="49027" y="1903327"/>
                  <a:pt x="8015" y="2087880"/>
                </a:cubicBezTo>
                <a:cubicBezTo>
                  <a:pt x="-869" y="2221144"/>
                  <a:pt x="-4335" y="2206385"/>
                  <a:pt x="8015" y="2354580"/>
                </a:cubicBezTo>
                <a:cubicBezTo>
                  <a:pt x="8885" y="2365017"/>
                  <a:pt x="13913" y="2374730"/>
                  <a:pt x="15635" y="2385060"/>
                </a:cubicBezTo>
                <a:cubicBezTo>
                  <a:pt x="21540" y="2420492"/>
                  <a:pt x="25273" y="2456259"/>
                  <a:pt x="30875" y="2491740"/>
                </a:cubicBezTo>
                <a:cubicBezTo>
                  <a:pt x="32895" y="2504533"/>
                  <a:pt x="34773" y="2517435"/>
                  <a:pt x="38495" y="2529840"/>
                </a:cubicBezTo>
                <a:cubicBezTo>
                  <a:pt x="42425" y="2542941"/>
                  <a:pt x="48003" y="2555521"/>
                  <a:pt x="53735" y="2567940"/>
                </a:cubicBezTo>
                <a:cubicBezTo>
                  <a:pt x="112697" y="2695691"/>
                  <a:pt x="54201" y="2578722"/>
                  <a:pt x="114695" y="2659380"/>
                </a:cubicBezTo>
                <a:cubicBezTo>
                  <a:pt x="121511" y="2668467"/>
                  <a:pt x="122495" y="2681276"/>
                  <a:pt x="129935" y="2689860"/>
                </a:cubicBezTo>
                <a:cubicBezTo>
                  <a:pt x="156031" y="2719971"/>
                  <a:pt x="211394" y="2775837"/>
                  <a:pt x="251855" y="2804160"/>
                </a:cubicBezTo>
                <a:cubicBezTo>
                  <a:pt x="263988" y="2812653"/>
                  <a:pt x="276953" y="2819928"/>
                  <a:pt x="289955" y="2827020"/>
                </a:cubicBezTo>
                <a:cubicBezTo>
                  <a:pt x="324550" y="2845890"/>
                  <a:pt x="343546" y="2855027"/>
                  <a:pt x="381395" y="2865120"/>
                </a:cubicBezTo>
                <a:cubicBezTo>
                  <a:pt x="404022" y="2871154"/>
                  <a:pt x="427328" y="2874400"/>
                  <a:pt x="449975" y="2880360"/>
                </a:cubicBezTo>
                <a:cubicBezTo>
                  <a:pt x="475620" y="2887109"/>
                  <a:pt x="500362" y="2897146"/>
                  <a:pt x="526175" y="2903220"/>
                </a:cubicBezTo>
                <a:cubicBezTo>
                  <a:pt x="543658" y="2907334"/>
                  <a:pt x="561828" y="2907719"/>
                  <a:pt x="579515" y="2910840"/>
                </a:cubicBezTo>
                <a:cubicBezTo>
                  <a:pt x="605024" y="2915342"/>
                  <a:pt x="630429" y="2920461"/>
                  <a:pt x="655715" y="2926080"/>
                </a:cubicBezTo>
                <a:cubicBezTo>
                  <a:pt x="676162" y="2930624"/>
                  <a:pt x="695882" y="2938800"/>
                  <a:pt x="716675" y="2941320"/>
                </a:cubicBezTo>
                <a:cubicBezTo>
                  <a:pt x="779915" y="2948985"/>
                  <a:pt x="843675" y="2951480"/>
                  <a:pt x="907175" y="2956560"/>
                </a:cubicBezTo>
                <a:cubicBezTo>
                  <a:pt x="1056282" y="2981411"/>
                  <a:pt x="945066" y="2964153"/>
                  <a:pt x="1120535" y="2987040"/>
                </a:cubicBezTo>
                <a:cubicBezTo>
                  <a:pt x="1138345" y="2989363"/>
                  <a:pt x="1155941" y="2993691"/>
                  <a:pt x="1173875" y="2994660"/>
                </a:cubicBezTo>
                <a:cubicBezTo>
                  <a:pt x="1250006" y="2998775"/>
                  <a:pt x="1326275" y="2999740"/>
                  <a:pt x="1402475" y="3002280"/>
                </a:cubicBezTo>
                <a:cubicBezTo>
                  <a:pt x="1446445" y="3005662"/>
                  <a:pt x="1530663" y="3011380"/>
                  <a:pt x="1577735" y="3017520"/>
                </a:cubicBezTo>
                <a:cubicBezTo>
                  <a:pt x="1610863" y="3021841"/>
                  <a:pt x="1643775" y="3027680"/>
                  <a:pt x="1676795" y="3032760"/>
                </a:cubicBezTo>
                <a:cubicBezTo>
                  <a:pt x="1780935" y="3030220"/>
                  <a:pt x="1885217" y="3031140"/>
                  <a:pt x="1989215" y="3025140"/>
                </a:cubicBezTo>
                <a:cubicBezTo>
                  <a:pt x="2017566" y="3023504"/>
                  <a:pt x="2045791" y="3017913"/>
                  <a:pt x="2073035" y="3009900"/>
                </a:cubicBezTo>
                <a:cubicBezTo>
                  <a:pt x="2132375" y="2992447"/>
                  <a:pt x="2196830" y="2983250"/>
                  <a:pt x="2248295" y="2948940"/>
                </a:cubicBezTo>
                <a:cubicBezTo>
                  <a:pt x="2263535" y="2938780"/>
                  <a:pt x="2280513" y="2930837"/>
                  <a:pt x="2294015" y="2918460"/>
                </a:cubicBezTo>
                <a:cubicBezTo>
                  <a:pt x="2321937" y="2892865"/>
                  <a:pt x="2376585" y="2816403"/>
                  <a:pt x="2393075" y="2788920"/>
                </a:cubicBezTo>
                <a:cubicBezTo>
                  <a:pt x="2407686" y="2764569"/>
                  <a:pt x="2417489" y="2737603"/>
                  <a:pt x="2431175" y="2712720"/>
                </a:cubicBezTo>
                <a:cubicBezTo>
                  <a:pt x="2445450" y="2686765"/>
                  <a:pt x="2463099" y="2662732"/>
                  <a:pt x="2476895" y="2636520"/>
                </a:cubicBezTo>
                <a:cubicBezTo>
                  <a:pt x="2488546" y="2614383"/>
                  <a:pt x="2496666" y="2590548"/>
                  <a:pt x="2507375" y="2567940"/>
                </a:cubicBezTo>
                <a:cubicBezTo>
                  <a:pt x="2580538" y="2413485"/>
                  <a:pt x="2520025" y="2568509"/>
                  <a:pt x="2606435" y="2316480"/>
                </a:cubicBezTo>
                <a:cubicBezTo>
                  <a:pt x="2616855" y="2286088"/>
                  <a:pt x="2628805" y="2256128"/>
                  <a:pt x="2636915" y="2225040"/>
                </a:cubicBezTo>
                <a:lnTo>
                  <a:pt x="2682635" y="2049780"/>
                </a:lnTo>
                <a:cubicBezTo>
                  <a:pt x="2709587" y="1685929"/>
                  <a:pt x="2704043" y="1869797"/>
                  <a:pt x="2675015" y="1318260"/>
                </a:cubicBezTo>
                <a:cubicBezTo>
                  <a:pt x="2674071" y="1300324"/>
                  <a:pt x="2672023" y="1282274"/>
                  <a:pt x="2667395" y="1264920"/>
                </a:cubicBezTo>
                <a:cubicBezTo>
                  <a:pt x="2593850" y="989127"/>
                  <a:pt x="2644149" y="1176843"/>
                  <a:pt x="2583575" y="1021080"/>
                </a:cubicBezTo>
                <a:cubicBezTo>
                  <a:pt x="2574841" y="998622"/>
                  <a:pt x="2571491" y="974053"/>
                  <a:pt x="2560715" y="952500"/>
                </a:cubicBezTo>
                <a:cubicBezTo>
                  <a:pt x="2454230" y="739530"/>
                  <a:pt x="2539497" y="925688"/>
                  <a:pt x="2469275" y="815340"/>
                </a:cubicBezTo>
                <a:cubicBezTo>
                  <a:pt x="2460127" y="800965"/>
                  <a:pt x="2456241" y="783540"/>
                  <a:pt x="2446415" y="769620"/>
                </a:cubicBezTo>
                <a:cubicBezTo>
                  <a:pt x="2425597" y="740127"/>
                  <a:pt x="2395746" y="717144"/>
                  <a:pt x="2377835" y="685800"/>
                </a:cubicBezTo>
                <a:cubicBezTo>
                  <a:pt x="2328683" y="599784"/>
                  <a:pt x="2361665" y="650658"/>
                  <a:pt x="2278775" y="548640"/>
                </a:cubicBezTo>
                <a:cubicBezTo>
                  <a:pt x="2247021" y="509558"/>
                  <a:pt x="2222183" y="473811"/>
                  <a:pt x="2179715" y="441960"/>
                </a:cubicBezTo>
                <a:lnTo>
                  <a:pt x="2149235" y="419100"/>
                </a:lnTo>
                <a:cubicBezTo>
                  <a:pt x="2141615" y="406400"/>
                  <a:pt x="2136848" y="391473"/>
                  <a:pt x="2126375" y="381000"/>
                </a:cubicBezTo>
                <a:cubicBezTo>
                  <a:pt x="2059230" y="313855"/>
                  <a:pt x="2070495" y="342900"/>
                  <a:pt x="2004455" y="297180"/>
                </a:cubicBezTo>
                <a:cubicBezTo>
                  <a:pt x="1988144" y="285888"/>
                  <a:pt x="1974987" y="270456"/>
                  <a:pt x="1958735" y="259080"/>
                </a:cubicBezTo>
                <a:cubicBezTo>
                  <a:pt x="1924103" y="234837"/>
                  <a:pt x="1887499" y="213539"/>
                  <a:pt x="1852055" y="190500"/>
                </a:cubicBezTo>
                <a:cubicBezTo>
                  <a:pt x="1836698" y="180518"/>
                  <a:pt x="1823170" y="167235"/>
                  <a:pt x="1806335" y="160020"/>
                </a:cubicBezTo>
                <a:cubicBezTo>
                  <a:pt x="1687083" y="108912"/>
                  <a:pt x="1735576" y="128668"/>
                  <a:pt x="1661555" y="99060"/>
                </a:cubicBezTo>
                <a:cubicBezTo>
                  <a:pt x="1612147" y="79297"/>
                  <a:pt x="1592925" y="70743"/>
                  <a:pt x="1532015" y="53340"/>
                </a:cubicBezTo>
                <a:cubicBezTo>
                  <a:pt x="1514235" y="48260"/>
                  <a:pt x="1496915" y="41140"/>
                  <a:pt x="1478675" y="38100"/>
                </a:cubicBezTo>
                <a:cubicBezTo>
                  <a:pt x="1451002" y="33488"/>
                  <a:pt x="1422795" y="33020"/>
                  <a:pt x="1394855" y="30480"/>
                </a:cubicBezTo>
                <a:cubicBezTo>
                  <a:pt x="1371995" y="25400"/>
                  <a:pt x="1348792" y="21673"/>
                  <a:pt x="1326275" y="15240"/>
                </a:cubicBezTo>
                <a:cubicBezTo>
                  <a:pt x="1313123" y="11482"/>
                  <a:pt x="1301853" y="0"/>
                  <a:pt x="1288175" y="0"/>
                </a:cubicBezTo>
                <a:cubicBezTo>
                  <a:pt x="1209271" y="0"/>
                  <a:pt x="1130695" y="10160"/>
                  <a:pt x="1051955" y="15240"/>
                </a:cubicBezTo>
                <a:lnTo>
                  <a:pt x="983375" y="30480"/>
                </a:lnTo>
                <a:cubicBezTo>
                  <a:pt x="973171" y="32835"/>
                  <a:pt x="962701" y="34423"/>
                  <a:pt x="952895" y="38100"/>
                </a:cubicBezTo>
                <a:cubicBezTo>
                  <a:pt x="942259" y="42088"/>
                  <a:pt x="933051" y="49352"/>
                  <a:pt x="922415" y="53340"/>
                </a:cubicBezTo>
                <a:cubicBezTo>
                  <a:pt x="912609" y="57017"/>
                  <a:pt x="902005" y="58083"/>
                  <a:pt x="891935" y="60960"/>
                </a:cubicBezTo>
                <a:cubicBezTo>
                  <a:pt x="884212" y="63167"/>
                  <a:pt x="876695" y="66040"/>
                  <a:pt x="869075" y="68580"/>
                </a:cubicBezTo>
                <a:cubicBezTo>
                  <a:pt x="856375" y="78740"/>
                  <a:pt x="843986" y="89302"/>
                  <a:pt x="830975" y="99060"/>
                </a:cubicBezTo>
                <a:cubicBezTo>
                  <a:pt x="823649" y="104555"/>
                  <a:pt x="815068" y="108340"/>
                  <a:pt x="808115" y="114300"/>
                </a:cubicBezTo>
                <a:cubicBezTo>
                  <a:pt x="781868" y="136798"/>
                  <a:pt x="782765" y="146025"/>
                  <a:pt x="754775" y="160020"/>
                </a:cubicBezTo>
                <a:cubicBezTo>
                  <a:pt x="752503" y="161156"/>
                  <a:pt x="748425" y="179070"/>
                  <a:pt x="747155" y="182880"/>
                </a:cubicBezTo>
                <a:close/>
              </a:path>
            </a:pathLst>
          </a:custGeom>
          <a:solidFill>
            <a:srgbClr val="8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56</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93828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186883"/>
            <a:ext cx="1181344" cy="4243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362671"/>
            <a:ext cx="419819" cy="62246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362671"/>
            <a:ext cx="281385" cy="5547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3690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1580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1771639" cy="369332"/>
          </a:xfrm>
          <a:prstGeom prst="rect">
            <a:avLst/>
          </a:prstGeom>
          <a:noFill/>
        </p:spPr>
        <p:txBody>
          <a:bodyPr wrap="none" rtlCol="0">
            <a:spAutoFit/>
          </a:bodyPr>
          <a:lstStyle/>
          <a:p>
            <a:r>
              <a:rPr lang="en-US" sz="1800" dirty="0">
                <a:solidFill>
                  <a:schemeClr val="bg1"/>
                </a:solidFill>
                <a:latin typeface="Montserrat SemiBold" pitchFamily="2" charset="0"/>
              </a:rPr>
              <a:t>Cut Property:</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01ABDCD8-35EE-0B69-570D-13E73A190995}"/>
              </a:ext>
            </a:extLst>
          </p:cNvPr>
          <p:cNvSpPr txBox="1"/>
          <p:nvPr/>
        </p:nvSpPr>
        <p:spPr>
          <a:xfrm>
            <a:off x="2613248"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Partition {A, B} apart from others</a:t>
            </a:r>
          </a:p>
        </p:txBody>
      </p:sp>
    </p:spTree>
    <p:extLst>
      <p:ext uri="{BB962C8B-B14F-4D97-AF65-F5344CB8AC3E}">
        <p14:creationId xmlns:p14="http://schemas.microsoft.com/office/powerpoint/2010/main" val="1022929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19" name="Freeform: Shape 18">
            <a:extLst>
              <a:ext uri="{FF2B5EF4-FFF2-40B4-BE49-F238E27FC236}">
                <a16:creationId xmlns:a16="http://schemas.microsoft.com/office/drawing/2014/main" id="{5D371717-319D-D990-55C9-F92395C84CC4}"/>
              </a:ext>
            </a:extLst>
          </p:cNvPr>
          <p:cNvSpPr/>
          <p:nvPr/>
        </p:nvSpPr>
        <p:spPr>
          <a:xfrm>
            <a:off x="3969625" y="1744980"/>
            <a:ext cx="2700105" cy="3032760"/>
          </a:xfrm>
          <a:custGeom>
            <a:avLst/>
            <a:gdLst>
              <a:gd name="connsiteX0" fmla="*/ 747155 w 2700105"/>
              <a:gd name="connsiteY0" fmla="*/ 182880 h 3032760"/>
              <a:gd name="connsiteX1" fmla="*/ 747155 w 2700105"/>
              <a:gd name="connsiteY1" fmla="*/ 182880 h 3032760"/>
              <a:gd name="connsiteX2" fmla="*/ 686195 w 2700105"/>
              <a:gd name="connsiteY2" fmla="*/ 251460 h 3032760"/>
              <a:gd name="connsiteX3" fmla="*/ 632855 w 2700105"/>
              <a:gd name="connsiteY3" fmla="*/ 358140 h 3032760"/>
              <a:gd name="connsiteX4" fmla="*/ 609995 w 2700105"/>
              <a:gd name="connsiteY4" fmla="*/ 396240 h 3032760"/>
              <a:gd name="connsiteX5" fmla="*/ 587135 w 2700105"/>
              <a:gd name="connsiteY5" fmla="*/ 457200 h 3032760"/>
              <a:gd name="connsiteX6" fmla="*/ 533795 w 2700105"/>
              <a:gd name="connsiteY6" fmla="*/ 541020 h 3032760"/>
              <a:gd name="connsiteX7" fmla="*/ 510935 w 2700105"/>
              <a:gd name="connsiteY7" fmla="*/ 594360 h 3032760"/>
              <a:gd name="connsiteX8" fmla="*/ 457595 w 2700105"/>
              <a:gd name="connsiteY8" fmla="*/ 701040 h 3032760"/>
              <a:gd name="connsiteX9" fmla="*/ 411875 w 2700105"/>
              <a:gd name="connsiteY9" fmla="*/ 784860 h 3032760"/>
              <a:gd name="connsiteX10" fmla="*/ 312815 w 2700105"/>
              <a:gd name="connsiteY10" fmla="*/ 982980 h 3032760"/>
              <a:gd name="connsiteX11" fmla="*/ 289955 w 2700105"/>
              <a:gd name="connsiteY11" fmla="*/ 1059180 h 3032760"/>
              <a:gd name="connsiteX12" fmla="*/ 259475 w 2700105"/>
              <a:gd name="connsiteY12" fmla="*/ 1120140 h 3032760"/>
              <a:gd name="connsiteX13" fmla="*/ 244235 w 2700105"/>
              <a:gd name="connsiteY13" fmla="*/ 1203960 h 3032760"/>
              <a:gd name="connsiteX14" fmla="*/ 190895 w 2700105"/>
              <a:gd name="connsiteY14" fmla="*/ 1341120 h 3032760"/>
              <a:gd name="connsiteX15" fmla="*/ 160415 w 2700105"/>
              <a:gd name="connsiteY15" fmla="*/ 1463040 h 3032760"/>
              <a:gd name="connsiteX16" fmla="*/ 152795 w 2700105"/>
              <a:gd name="connsiteY16" fmla="*/ 1516380 h 3032760"/>
              <a:gd name="connsiteX17" fmla="*/ 129935 w 2700105"/>
              <a:gd name="connsiteY17" fmla="*/ 1569720 h 3032760"/>
              <a:gd name="connsiteX18" fmla="*/ 114695 w 2700105"/>
              <a:gd name="connsiteY18" fmla="*/ 1630680 h 3032760"/>
              <a:gd name="connsiteX19" fmla="*/ 91835 w 2700105"/>
              <a:gd name="connsiteY19" fmla="*/ 1706880 h 3032760"/>
              <a:gd name="connsiteX20" fmla="*/ 61355 w 2700105"/>
              <a:gd name="connsiteY20" fmla="*/ 1828800 h 3032760"/>
              <a:gd name="connsiteX21" fmla="*/ 30875 w 2700105"/>
              <a:gd name="connsiteY21" fmla="*/ 1950720 h 3032760"/>
              <a:gd name="connsiteX22" fmla="*/ 8015 w 2700105"/>
              <a:gd name="connsiteY22" fmla="*/ 2087880 h 3032760"/>
              <a:gd name="connsiteX23" fmla="*/ 8015 w 2700105"/>
              <a:gd name="connsiteY23" fmla="*/ 2354580 h 3032760"/>
              <a:gd name="connsiteX24" fmla="*/ 15635 w 2700105"/>
              <a:gd name="connsiteY24" fmla="*/ 2385060 h 3032760"/>
              <a:gd name="connsiteX25" fmla="*/ 30875 w 2700105"/>
              <a:gd name="connsiteY25" fmla="*/ 2491740 h 3032760"/>
              <a:gd name="connsiteX26" fmla="*/ 38495 w 2700105"/>
              <a:gd name="connsiteY26" fmla="*/ 2529840 h 3032760"/>
              <a:gd name="connsiteX27" fmla="*/ 53735 w 2700105"/>
              <a:gd name="connsiteY27" fmla="*/ 2567940 h 3032760"/>
              <a:gd name="connsiteX28" fmla="*/ 114695 w 2700105"/>
              <a:gd name="connsiteY28" fmla="*/ 2659380 h 3032760"/>
              <a:gd name="connsiteX29" fmla="*/ 129935 w 2700105"/>
              <a:gd name="connsiteY29" fmla="*/ 2689860 h 3032760"/>
              <a:gd name="connsiteX30" fmla="*/ 251855 w 2700105"/>
              <a:gd name="connsiteY30" fmla="*/ 2804160 h 3032760"/>
              <a:gd name="connsiteX31" fmla="*/ 289955 w 2700105"/>
              <a:gd name="connsiteY31" fmla="*/ 2827020 h 3032760"/>
              <a:gd name="connsiteX32" fmla="*/ 381395 w 2700105"/>
              <a:gd name="connsiteY32" fmla="*/ 2865120 h 3032760"/>
              <a:gd name="connsiteX33" fmla="*/ 449975 w 2700105"/>
              <a:gd name="connsiteY33" fmla="*/ 2880360 h 3032760"/>
              <a:gd name="connsiteX34" fmla="*/ 526175 w 2700105"/>
              <a:gd name="connsiteY34" fmla="*/ 2903220 h 3032760"/>
              <a:gd name="connsiteX35" fmla="*/ 579515 w 2700105"/>
              <a:gd name="connsiteY35" fmla="*/ 2910840 h 3032760"/>
              <a:gd name="connsiteX36" fmla="*/ 655715 w 2700105"/>
              <a:gd name="connsiteY36" fmla="*/ 2926080 h 3032760"/>
              <a:gd name="connsiteX37" fmla="*/ 716675 w 2700105"/>
              <a:gd name="connsiteY37" fmla="*/ 2941320 h 3032760"/>
              <a:gd name="connsiteX38" fmla="*/ 907175 w 2700105"/>
              <a:gd name="connsiteY38" fmla="*/ 2956560 h 3032760"/>
              <a:gd name="connsiteX39" fmla="*/ 1120535 w 2700105"/>
              <a:gd name="connsiteY39" fmla="*/ 2987040 h 3032760"/>
              <a:gd name="connsiteX40" fmla="*/ 1173875 w 2700105"/>
              <a:gd name="connsiteY40" fmla="*/ 2994660 h 3032760"/>
              <a:gd name="connsiteX41" fmla="*/ 1402475 w 2700105"/>
              <a:gd name="connsiteY41" fmla="*/ 3002280 h 3032760"/>
              <a:gd name="connsiteX42" fmla="*/ 1577735 w 2700105"/>
              <a:gd name="connsiteY42" fmla="*/ 3017520 h 3032760"/>
              <a:gd name="connsiteX43" fmla="*/ 1676795 w 2700105"/>
              <a:gd name="connsiteY43" fmla="*/ 3032760 h 3032760"/>
              <a:gd name="connsiteX44" fmla="*/ 1989215 w 2700105"/>
              <a:gd name="connsiteY44" fmla="*/ 3025140 h 3032760"/>
              <a:gd name="connsiteX45" fmla="*/ 2073035 w 2700105"/>
              <a:gd name="connsiteY45" fmla="*/ 3009900 h 3032760"/>
              <a:gd name="connsiteX46" fmla="*/ 2248295 w 2700105"/>
              <a:gd name="connsiteY46" fmla="*/ 2948940 h 3032760"/>
              <a:gd name="connsiteX47" fmla="*/ 2294015 w 2700105"/>
              <a:gd name="connsiteY47" fmla="*/ 2918460 h 3032760"/>
              <a:gd name="connsiteX48" fmla="*/ 2393075 w 2700105"/>
              <a:gd name="connsiteY48" fmla="*/ 2788920 h 3032760"/>
              <a:gd name="connsiteX49" fmla="*/ 2431175 w 2700105"/>
              <a:gd name="connsiteY49" fmla="*/ 2712720 h 3032760"/>
              <a:gd name="connsiteX50" fmla="*/ 2476895 w 2700105"/>
              <a:gd name="connsiteY50" fmla="*/ 2636520 h 3032760"/>
              <a:gd name="connsiteX51" fmla="*/ 2507375 w 2700105"/>
              <a:gd name="connsiteY51" fmla="*/ 2567940 h 3032760"/>
              <a:gd name="connsiteX52" fmla="*/ 2606435 w 2700105"/>
              <a:gd name="connsiteY52" fmla="*/ 2316480 h 3032760"/>
              <a:gd name="connsiteX53" fmla="*/ 2636915 w 2700105"/>
              <a:gd name="connsiteY53" fmla="*/ 2225040 h 3032760"/>
              <a:gd name="connsiteX54" fmla="*/ 2682635 w 2700105"/>
              <a:gd name="connsiteY54" fmla="*/ 2049780 h 3032760"/>
              <a:gd name="connsiteX55" fmla="*/ 2675015 w 2700105"/>
              <a:gd name="connsiteY55" fmla="*/ 1318260 h 3032760"/>
              <a:gd name="connsiteX56" fmla="*/ 2667395 w 2700105"/>
              <a:gd name="connsiteY56" fmla="*/ 1264920 h 3032760"/>
              <a:gd name="connsiteX57" fmla="*/ 2583575 w 2700105"/>
              <a:gd name="connsiteY57" fmla="*/ 1021080 h 3032760"/>
              <a:gd name="connsiteX58" fmla="*/ 2560715 w 2700105"/>
              <a:gd name="connsiteY58" fmla="*/ 952500 h 3032760"/>
              <a:gd name="connsiteX59" fmla="*/ 2469275 w 2700105"/>
              <a:gd name="connsiteY59" fmla="*/ 815340 h 3032760"/>
              <a:gd name="connsiteX60" fmla="*/ 2446415 w 2700105"/>
              <a:gd name="connsiteY60" fmla="*/ 769620 h 3032760"/>
              <a:gd name="connsiteX61" fmla="*/ 2377835 w 2700105"/>
              <a:gd name="connsiteY61" fmla="*/ 685800 h 3032760"/>
              <a:gd name="connsiteX62" fmla="*/ 2278775 w 2700105"/>
              <a:gd name="connsiteY62" fmla="*/ 548640 h 3032760"/>
              <a:gd name="connsiteX63" fmla="*/ 2179715 w 2700105"/>
              <a:gd name="connsiteY63" fmla="*/ 441960 h 3032760"/>
              <a:gd name="connsiteX64" fmla="*/ 2149235 w 2700105"/>
              <a:gd name="connsiteY64" fmla="*/ 419100 h 3032760"/>
              <a:gd name="connsiteX65" fmla="*/ 2126375 w 2700105"/>
              <a:gd name="connsiteY65" fmla="*/ 381000 h 3032760"/>
              <a:gd name="connsiteX66" fmla="*/ 2004455 w 2700105"/>
              <a:gd name="connsiteY66" fmla="*/ 297180 h 3032760"/>
              <a:gd name="connsiteX67" fmla="*/ 1958735 w 2700105"/>
              <a:gd name="connsiteY67" fmla="*/ 259080 h 3032760"/>
              <a:gd name="connsiteX68" fmla="*/ 1852055 w 2700105"/>
              <a:gd name="connsiteY68" fmla="*/ 190500 h 3032760"/>
              <a:gd name="connsiteX69" fmla="*/ 1806335 w 2700105"/>
              <a:gd name="connsiteY69" fmla="*/ 160020 h 3032760"/>
              <a:gd name="connsiteX70" fmla="*/ 1661555 w 2700105"/>
              <a:gd name="connsiteY70" fmla="*/ 99060 h 3032760"/>
              <a:gd name="connsiteX71" fmla="*/ 1532015 w 2700105"/>
              <a:gd name="connsiteY71" fmla="*/ 53340 h 3032760"/>
              <a:gd name="connsiteX72" fmla="*/ 1478675 w 2700105"/>
              <a:gd name="connsiteY72" fmla="*/ 38100 h 3032760"/>
              <a:gd name="connsiteX73" fmla="*/ 1394855 w 2700105"/>
              <a:gd name="connsiteY73" fmla="*/ 30480 h 3032760"/>
              <a:gd name="connsiteX74" fmla="*/ 1326275 w 2700105"/>
              <a:gd name="connsiteY74" fmla="*/ 15240 h 3032760"/>
              <a:gd name="connsiteX75" fmla="*/ 1288175 w 2700105"/>
              <a:gd name="connsiteY75" fmla="*/ 0 h 3032760"/>
              <a:gd name="connsiteX76" fmla="*/ 1051955 w 2700105"/>
              <a:gd name="connsiteY76" fmla="*/ 15240 h 3032760"/>
              <a:gd name="connsiteX77" fmla="*/ 983375 w 2700105"/>
              <a:gd name="connsiteY77" fmla="*/ 30480 h 3032760"/>
              <a:gd name="connsiteX78" fmla="*/ 952895 w 2700105"/>
              <a:gd name="connsiteY78" fmla="*/ 38100 h 3032760"/>
              <a:gd name="connsiteX79" fmla="*/ 922415 w 2700105"/>
              <a:gd name="connsiteY79" fmla="*/ 53340 h 3032760"/>
              <a:gd name="connsiteX80" fmla="*/ 891935 w 2700105"/>
              <a:gd name="connsiteY80" fmla="*/ 60960 h 3032760"/>
              <a:gd name="connsiteX81" fmla="*/ 869075 w 2700105"/>
              <a:gd name="connsiteY81" fmla="*/ 68580 h 3032760"/>
              <a:gd name="connsiteX82" fmla="*/ 830975 w 2700105"/>
              <a:gd name="connsiteY82" fmla="*/ 99060 h 3032760"/>
              <a:gd name="connsiteX83" fmla="*/ 808115 w 2700105"/>
              <a:gd name="connsiteY83" fmla="*/ 114300 h 3032760"/>
              <a:gd name="connsiteX84" fmla="*/ 754775 w 2700105"/>
              <a:gd name="connsiteY84" fmla="*/ 160020 h 3032760"/>
              <a:gd name="connsiteX85" fmla="*/ 747155 w 2700105"/>
              <a:gd name="connsiteY85" fmla="*/ 182880 h 3032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700105" h="3032760">
                <a:moveTo>
                  <a:pt x="747155" y="182880"/>
                </a:moveTo>
                <a:lnTo>
                  <a:pt x="747155" y="182880"/>
                </a:lnTo>
                <a:cubicBezTo>
                  <a:pt x="726835" y="205740"/>
                  <a:pt x="702903" y="225841"/>
                  <a:pt x="686195" y="251460"/>
                </a:cubicBezTo>
                <a:cubicBezTo>
                  <a:pt x="664477" y="284761"/>
                  <a:pt x="653310" y="324048"/>
                  <a:pt x="632855" y="358140"/>
                </a:cubicBezTo>
                <a:cubicBezTo>
                  <a:pt x="625235" y="370840"/>
                  <a:pt x="616202" y="382793"/>
                  <a:pt x="609995" y="396240"/>
                </a:cubicBezTo>
                <a:cubicBezTo>
                  <a:pt x="600901" y="415944"/>
                  <a:pt x="597243" y="437996"/>
                  <a:pt x="587135" y="457200"/>
                </a:cubicBezTo>
                <a:cubicBezTo>
                  <a:pt x="571711" y="486506"/>
                  <a:pt x="549878" y="512070"/>
                  <a:pt x="533795" y="541020"/>
                </a:cubicBezTo>
                <a:cubicBezTo>
                  <a:pt x="524401" y="557930"/>
                  <a:pt x="519252" y="576895"/>
                  <a:pt x="510935" y="594360"/>
                </a:cubicBezTo>
                <a:cubicBezTo>
                  <a:pt x="493842" y="630255"/>
                  <a:pt x="475937" y="665767"/>
                  <a:pt x="457595" y="701040"/>
                </a:cubicBezTo>
                <a:cubicBezTo>
                  <a:pt x="442912" y="729277"/>
                  <a:pt x="424801" y="755777"/>
                  <a:pt x="411875" y="784860"/>
                </a:cubicBezTo>
                <a:cubicBezTo>
                  <a:pt x="341183" y="943917"/>
                  <a:pt x="377432" y="879593"/>
                  <a:pt x="312815" y="982980"/>
                </a:cubicBezTo>
                <a:cubicBezTo>
                  <a:pt x="305195" y="1008380"/>
                  <a:pt x="299566" y="1034465"/>
                  <a:pt x="289955" y="1059180"/>
                </a:cubicBezTo>
                <a:cubicBezTo>
                  <a:pt x="281721" y="1080354"/>
                  <a:pt x="266316" y="1098476"/>
                  <a:pt x="259475" y="1120140"/>
                </a:cubicBezTo>
                <a:cubicBezTo>
                  <a:pt x="250923" y="1147220"/>
                  <a:pt x="252652" y="1176838"/>
                  <a:pt x="244235" y="1203960"/>
                </a:cubicBezTo>
                <a:cubicBezTo>
                  <a:pt x="229695" y="1250811"/>
                  <a:pt x="190895" y="1341120"/>
                  <a:pt x="190895" y="1341120"/>
                </a:cubicBezTo>
                <a:cubicBezTo>
                  <a:pt x="173355" y="1481438"/>
                  <a:pt x="198125" y="1321627"/>
                  <a:pt x="160415" y="1463040"/>
                </a:cubicBezTo>
                <a:cubicBezTo>
                  <a:pt x="155787" y="1480394"/>
                  <a:pt x="157729" y="1499111"/>
                  <a:pt x="152795" y="1516380"/>
                </a:cubicBezTo>
                <a:cubicBezTo>
                  <a:pt x="147481" y="1534980"/>
                  <a:pt x="136052" y="1551369"/>
                  <a:pt x="129935" y="1569720"/>
                </a:cubicBezTo>
                <a:cubicBezTo>
                  <a:pt x="123311" y="1589591"/>
                  <a:pt x="120301" y="1610499"/>
                  <a:pt x="114695" y="1630680"/>
                </a:cubicBezTo>
                <a:cubicBezTo>
                  <a:pt x="107598" y="1656231"/>
                  <a:pt x="98729" y="1681273"/>
                  <a:pt x="91835" y="1706880"/>
                </a:cubicBezTo>
                <a:cubicBezTo>
                  <a:pt x="80945" y="1747330"/>
                  <a:pt x="72863" y="1788521"/>
                  <a:pt x="61355" y="1828800"/>
                </a:cubicBezTo>
                <a:cubicBezTo>
                  <a:pt x="48803" y="1872733"/>
                  <a:pt x="38576" y="1904517"/>
                  <a:pt x="30875" y="1950720"/>
                </a:cubicBezTo>
                <a:cubicBezTo>
                  <a:pt x="257" y="2134429"/>
                  <a:pt x="49027" y="1903327"/>
                  <a:pt x="8015" y="2087880"/>
                </a:cubicBezTo>
                <a:cubicBezTo>
                  <a:pt x="-869" y="2221144"/>
                  <a:pt x="-4335" y="2206385"/>
                  <a:pt x="8015" y="2354580"/>
                </a:cubicBezTo>
                <a:cubicBezTo>
                  <a:pt x="8885" y="2365017"/>
                  <a:pt x="13913" y="2374730"/>
                  <a:pt x="15635" y="2385060"/>
                </a:cubicBezTo>
                <a:cubicBezTo>
                  <a:pt x="21540" y="2420492"/>
                  <a:pt x="25273" y="2456259"/>
                  <a:pt x="30875" y="2491740"/>
                </a:cubicBezTo>
                <a:cubicBezTo>
                  <a:pt x="32895" y="2504533"/>
                  <a:pt x="34773" y="2517435"/>
                  <a:pt x="38495" y="2529840"/>
                </a:cubicBezTo>
                <a:cubicBezTo>
                  <a:pt x="42425" y="2542941"/>
                  <a:pt x="48003" y="2555521"/>
                  <a:pt x="53735" y="2567940"/>
                </a:cubicBezTo>
                <a:cubicBezTo>
                  <a:pt x="112697" y="2695691"/>
                  <a:pt x="54201" y="2578722"/>
                  <a:pt x="114695" y="2659380"/>
                </a:cubicBezTo>
                <a:cubicBezTo>
                  <a:pt x="121511" y="2668467"/>
                  <a:pt x="122495" y="2681276"/>
                  <a:pt x="129935" y="2689860"/>
                </a:cubicBezTo>
                <a:cubicBezTo>
                  <a:pt x="156031" y="2719971"/>
                  <a:pt x="211394" y="2775837"/>
                  <a:pt x="251855" y="2804160"/>
                </a:cubicBezTo>
                <a:cubicBezTo>
                  <a:pt x="263988" y="2812653"/>
                  <a:pt x="276953" y="2819928"/>
                  <a:pt x="289955" y="2827020"/>
                </a:cubicBezTo>
                <a:cubicBezTo>
                  <a:pt x="324550" y="2845890"/>
                  <a:pt x="343546" y="2855027"/>
                  <a:pt x="381395" y="2865120"/>
                </a:cubicBezTo>
                <a:cubicBezTo>
                  <a:pt x="404022" y="2871154"/>
                  <a:pt x="427328" y="2874400"/>
                  <a:pt x="449975" y="2880360"/>
                </a:cubicBezTo>
                <a:cubicBezTo>
                  <a:pt x="475620" y="2887109"/>
                  <a:pt x="500362" y="2897146"/>
                  <a:pt x="526175" y="2903220"/>
                </a:cubicBezTo>
                <a:cubicBezTo>
                  <a:pt x="543658" y="2907334"/>
                  <a:pt x="561828" y="2907719"/>
                  <a:pt x="579515" y="2910840"/>
                </a:cubicBezTo>
                <a:cubicBezTo>
                  <a:pt x="605024" y="2915342"/>
                  <a:pt x="630429" y="2920461"/>
                  <a:pt x="655715" y="2926080"/>
                </a:cubicBezTo>
                <a:cubicBezTo>
                  <a:pt x="676162" y="2930624"/>
                  <a:pt x="695882" y="2938800"/>
                  <a:pt x="716675" y="2941320"/>
                </a:cubicBezTo>
                <a:cubicBezTo>
                  <a:pt x="779915" y="2948985"/>
                  <a:pt x="843675" y="2951480"/>
                  <a:pt x="907175" y="2956560"/>
                </a:cubicBezTo>
                <a:cubicBezTo>
                  <a:pt x="1056282" y="2981411"/>
                  <a:pt x="945066" y="2964153"/>
                  <a:pt x="1120535" y="2987040"/>
                </a:cubicBezTo>
                <a:cubicBezTo>
                  <a:pt x="1138345" y="2989363"/>
                  <a:pt x="1155941" y="2993691"/>
                  <a:pt x="1173875" y="2994660"/>
                </a:cubicBezTo>
                <a:cubicBezTo>
                  <a:pt x="1250006" y="2998775"/>
                  <a:pt x="1326275" y="2999740"/>
                  <a:pt x="1402475" y="3002280"/>
                </a:cubicBezTo>
                <a:cubicBezTo>
                  <a:pt x="1446445" y="3005662"/>
                  <a:pt x="1530663" y="3011380"/>
                  <a:pt x="1577735" y="3017520"/>
                </a:cubicBezTo>
                <a:cubicBezTo>
                  <a:pt x="1610863" y="3021841"/>
                  <a:pt x="1643775" y="3027680"/>
                  <a:pt x="1676795" y="3032760"/>
                </a:cubicBezTo>
                <a:cubicBezTo>
                  <a:pt x="1780935" y="3030220"/>
                  <a:pt x="1885217" y="3031140"/>
                  <a:pt x="1989215" y="3025140"/>
                </a:cubicBezTo>
                <a:cubicBezTo>
                  <a:pt x="2017566" y="3023504"/>
                  <a:pt x="2045791" y="3017913"/>
                  <a:pt x="2073035" y="3009900"/>
                </a:cubicBezTo>
                <a:cubicBezTo>
                  <a:pt x="2132375" y="2992447"/>
                  <a:pt x="2196830" y="2983250"/>
                  <a:pt x="2248295" y="2948940"/>
                </a:cubicBezTo>
                <a:cubicBezTo>
                  <a:pt x="2263535" y="2938780"/>
                  <a:pt x="2280513" y="2930837"/>
                  <a:pt x="2294015" y="2918460"/>
                </a:cubicBezTo>
                <a:cubicBezTo>
                  <a:pt x="2321937" y="2892865"/>
                  <a:pt x="2376585" y="2816403"/>
                  <a:pt x="2393075" y="2788920"/>
                </a:cubicBezTo>
                <a:cubicBezTo>
                  <a:pt x="2407686" y="2764569"/>
                  <a:pt x="2417489" y="2737603"/>
                  <a:pt x="2431175" y="2712720"/>
                </a:cubicBezTo>
                <a:cubicBezTo>
                  <a:pt x="2445450" y="2686765"/>
                  <a:pt x="2463099" y="2662732"/>
                  <a:pt x="2476895" y="2636520"/>
                </a:cubicBezTo>
                <a:cubicBezTo>
                  <a:pt x="2488546" y="2614383"/>
                  <a:pt x="2496666" y="2590548"/>
                  <a:pt x="2507375" y="2567940"/>
                </a:cubicBezTo>
                <a:cubicBezTo>
                  <a:pt x="2580538" y="2413485"/>
                  <a:pt x="2520025" y="2568509"/>
                  <a:pt x="2606435" y="2316480"/>
                </a:cubicBezTo>
                <a:cubicBezTo>
                  <a:pt x="2616855" y="2286088"/>
                  <a:pt x="2628805" y="2256128"/>
                  <a:pt x="2636915" y="2225040"/>
                </a:cubicBezTo>
                <a:lnTo>
                  <a:pt x="2682635" y="2049780"/>
                </a:lnTo>
                <a:cubicBezTo>
                  <a:pt x="2709587" y="1685929"/>
                  <a:pt x="2704043" y="1869797"/>
                  <a:pt x="2675015" y="1318260"/>
                </a:cubicBezTo>
                <a:cubicBezTo>
                  <a:pt x="2674071" y="1300324"/>
                  <a:pt x="2672023" y="1282274"/>
                  <a:pt x="2667395" y="1264920"/>
                </a:cubicBezTo>
                <a:cubicBezTo>
                  <a:pt x="2593850" y="989127"/>
                  <a:pt x="2644149" y="1176843"/>
                  <a:pt x="2583575" y="1021080"/>
                </a:cubicBezTo>
                <a:cubicBezTo>
                  <a:pt x="2574841" y="998622"/>
                  <a:pt x="2571491" y="974053"/>
                  <a:pt x="2560715" y="952500"/>
                </a:cubicBezTo>
                <a:cubicBezTo>
                  <a:pt x="2454230" y="739530"/>
                  <a:pt x="2539497" y="925688"/>
                  <a:pt x="2469275" y="815340"/>
                </a:cubicBezTo>
                <a:cubicBezTo>
                  <a:pt x="2460127" y="800965"/>
                  <a:pt x="2456241" y="783540"/>
                  <a:pt x="2446415" y="769620"/>
                </a:cubicBezTo>
                <a:cubicBezTo>
                  <a:pt x="2425597" y="740127"/>
                  <a:pt x="2395746" y="717144"/>
                  <a:pt x="2377835" y="685800"/>
                </a:cubicBezTo>
                <a:cubicBezTo>
                  <a:pt x="2328683" y="599784"/>
                  <a:pt x="2361665" y="650658"/>
                  <a:pt x="2278775" y="548640"/>
                </a:cubicBezTo>
                <a:cubicBezTo>
                  <a:pt x="2247021" y="509558"/>
                  <a:pt x="2222183" y="473811"/>
                  <a:pt x="2179715" y="441960"/>
                </a:cubicBezTo>
                <a:lnTo>
                  <a:pt x="2149235" y="419100"/>
                </a:lnTo>
                <a:cubicBezTo>
                  <a:pt x="2141615" y="406400"/>
                  <a:pt x="2136848" y="391473"/>
                  <a:pt x="2126375" y="381000"/>
                </a:cubicBezTo>
                <a:cubicBezTo>
                  <a:pt x="2059230" y="313855"/>
                  <a:pt x="2070495" y="342900"/>
                  <a:pt x="2004455" y="297180"/>
                </a:cubicBezTo>
                <a:cubicBezTo>
                  <a:pt x="1988144" y="285888"/>
                  <a:pt x="1974987" y="270456"/>
                  <a:pt x="1958735" y="259080"/>
                </a:cubicBezTo>
                <a:cubicBezTo>
                  <a:pt x="1924103" y="234837"/>
                  <a:pt x="1887499" y="213539"/>
                  <a:pt x="1852055" y="190500"/>
                </a:cubicBezTo>
                <a:cubicBezTo>
                  <a:pt x="1836698" y="180518"/>
                  <a:pt x="1823170" y="167235"/>
                  <a:pt x="1806335" y="160020"/>
                </a:cubicBezTo>
                <a:cubicBezTo>
                  <a:pt x="1687083" y="108912"/>
                  <a:pt x="1735576" y="128668"/>
                  <a:pt x="1661555" y="99060"/>
                </a:cubicBezTo>
                <a:cubicBezTo>
                  <a:pt x="1612147" y="79297"/>
                  <a:pt x="1592925" y="70743"/>
                  <a:pt x="1532015" y="53340"/>
                </a:cubicBezTo>
                <a:cubicBezTo>
                  <a:pt x="1514235" y="48260"/>
                  <a:pt x="1496915" y="41140"/>
                  <a:pt x="1478675" y="38100"/>
                </a:cubicBezTo>
                <a:cubicBezTo>
                  <a:pt x="1451002" y="33488"/>
                  <a:pt x="1422795" y="33020"/>
                  <a:pt x="1394855" y="30480"/>
                </a:cubicBezTo>
                <a:cubicBezTo>
                  <a:pt x="1371995" y="25400"/>
                  <a:pt x="1348792" y="21673"/>
                  <a:pt x="1326275" y="15240"/>
                </a:cubicBezTo>
                <a:cubicBezTo>
                  <a:pt x="1313123" y="11482"/>
                  <a:pt x="1301853" y="0"/>
                  <a:pt x="1288175" y="0"/>
                </a:cubicBezTo>
                <a:cubicBezTo>
                  <a:pt x="1209271" y="0"/>
                  <a:pt x="1130695" y="10160"/>
                  <a:pt x="1051955" y="15240"/>
                </a:cubicBezTo>
                <a:lnTo>
                  <a:pt x="983375" y="30480"/>
                </a:lnTo>
                <a:cubicBezTo>
                  <a:pt x="973171" y="32835"/>
                  <a:pt x="962701" y="34423"/>
                  <a:pt x="952895" y="38100"/>
                </a:cubicBezTo>
                <a:cubicBezTo>
                  <a:pt x="942259" y="42088"/>
                  <a:pt x="933051" y="49352"/>
                  <a:pt x="922415" y="53340"/>
                </a:cubicBezTo>
                <a:cubicBezTo>
                  <a:pt x="912609" y="57017"/>
                  <a:pt x="902005" y="58083"/>
                  <a:pt x="891935" y="60960"/>
                </a:cubicBezTo>
                <a:cubicBezTo>
                  <a:pt x="884212" y="63167"/>
                  <a:pt x="876695" y="66040"/>
                  <a:pt x="869075" y="68580"/>
                </a:cubicBezTo>
                <a:cubicBezTo>
                  <a:pt x="856375" y="78740"/>
                  <a:pt x="843986" y="89302"/>
                  <a:pt x="830975" y="99060"/>
                </a:cubicBezTo>
                <a:cubicBezTo>
                  <a:pt x="823649" y="104555"/>
                  <a:pt x="815068" y="108340"/>
                  <a:pt x="808115" y="114300"/>
                </a:cubicBezTo>
                <a:cubicBezTo>
                  <a:pt x="781868" y="136798"/>
                  <a:pt x="782765" y="146025"/>
                  <a:pt x="754775" y="160020"/>
                </a:cubicBezTo>
                <a:cubicBezTo>
                  <a:pt x="752503" y="161156"/>
                  <a:pt x="748425" y="179070"/>
                  <a:pt x="747155" y="182880"/>
                </a:cubicBezTo>
                <a:close/>
              </a:path>
            </a:pathLst>
          </a:custGeom>
          <a:solidFill>
            <a:srgbClr val="8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Freeform: Shape 16">
            <a:extLst>
              <a:ext uri="{FF2B5EF4-FFF2-40B4-BE49-F238E27FC236}">
                <a16:creationId xmlns:a16="http://schemas.microsoft.com/office/drawing/2014/main" id="{73AEA549-F6AC-CD2C-FE73-42266D678AB1}"/>
              </a:ext>
            </a:extLst>
          </p:cNvPr>
          <p:cNvSpPr/>
          <p:nvPr/>
        </p:nvSpPr>
        <p:spPr>
          <a:xfrm>
            <a:off x="2727960" y="2054008"/>
            <a:ext cx="1402080" cy="2533572"/>
          </a:xfrm>
          <a:custGeom>
            <a:avLst/>
            <a:gdLst>
              <a:gd name="connsiteX0" fmla="*/ 167640 w 1402080"/>
              <a:gd name="connsiteY0" fmla="*/ 2525613 h 2632293"/>
              <a:gd name="connsiteX1" fmla="*/ 167640 w 1402080"/>
              <a:gd name="connsiteY1" fmla="*/ 2525613 h 2632293"/>
              <a:gd name="connsiteX2" fmla="*/ 350520 w 1402080"/>
              <a:gd name="connsiteY2" fmla="*/ 2601813 h 2632293"/>
              <a:gd name="connsiteX3" fmla="*/ 403860 w 1402080"/>
              <a:gd name="connsiteY3" fmla="*/ 2624673 h 2632293"/>
              <a:gd name="connsiteX4" fmla="*/ 495300 w 1402080"/>
              <a:gd name="connsiteY4" fmla="*/ 2632293 h 2632293"/>
              <a:gd name="connsiteX5" fmla="*/ 655320 w 1402080"/>
              <a:gd name="connsiteY5" fmla="*/ 2601813 h 2632293"/>
              <a:gd name="connsiteX6" fmla="*/ 678180 w 1402080"/>
              <a:gd name="connsiteY6" fmla="*/ 2578953 h 2632293"/>
              <a:gd name="connsiteX7" fmla="*/ 739140 w 1402080"/>
              <a:gd name="connsiteY7" fmla="*/ 2533233 h 2632293"/>
              <a:gd name="connsiteX8" fmla="*/ 784860 w 1402080"/>
              <a:gd name="connsiteY8" fmla="*/ 2457033 h 2632293"/>
              <a:gd name="connsiteX9" fmla="*/ 830580 w 1402080"/>
              <a:gd name="connsiteY9" fmla="*/ 2380833 h 2632293"/>
              <a:gd name="connsiteX10" fmla="*/ 853440 w 1402080"/>
              <a:gd name="connsiteY10" fmla="*/ 2342733 h 2632293"/>
              <a:gd name="connsiteX11" fmla="*/ 876300 w 1402080"/>
              <a:gd name="connsiteY11" fmla="*/ 2312253 h 2632293"/>
              <a:gd name="connsiteX12" fmla="*/ 891540 w 1402080"/>
              <a:gd name="connsiteY12" fmla="*/ 2274153 h 2632293"/>
              <a:gd name="connsiteX13" fmla="*/ 914400 w 1402080"/>
              <a:gd name="connsiteY13" fmla="*/ 2243673 h 2632293"/>
              <a:gd name="connsiteX14" fmla="*/ 952500 w 1402080"/>
              <a:gd name="connsiteY14" fmla="*/ 2159853 h 2632293"/>
              <a:gd name="connsiteX15" fmla="*/ 975360 w 1402080"/>
              <a:gd name="connsiteY15" fmla="*/ 2121753 h 2632293"/>
              <a:gd name="connsiteX16" fmla="*/ 990600 w 1402080"/>
              <a:gd name="connsiteY16" fmla="*/ 2076033 h 2632293"/>
              <a:gd name="connsiteX17" fmla="*/ 1013460 w 1402080"/>
              <a:gd name="connsiteY17" fmla="*/ 2030313 h 2632293"/>
              <a:gd name="connsiteX18" fmla="*/ 1036320 w 1402080"/>
              <a:gd name="connsiteY18" fmla="*/ 1946493 h 2632293"/>
              <a:gd name="connsiteX19" fmla="*/ 1043940 w 1402080"/>
              <a:gd name="connsiteY19" fmla="*/ 1900773 h 2632293"/>
              <a:gd name="connsiteX20" fmla="*/ 1059180 w 1402080"/>
              <a:gd name="connsiteY20" fmla="*/ 1870293 h 2632293"/>
              <a:gd name="connsiteX21" fmla="*/ 1082040 w 1402080"/>
              <a:gd name="connsiteY21" fmla="*/ 1656933 h 2632293"/>
              <a:gd name="connsiteX22" fmla="*/ 1097280 w 1402080"/>
              <a:gd name="connsiteY22" fmla="*/ 1550253 h 2632293"/>
              <a:gd name="connsiteX23" fmla="*/ 1104900 w 1402080"/>
              <a:gd name="connsiteY23" fmla="*/ 1504533 h 2632293"/>
              <a:gd name="connsiteX24" fmla="*/ 1120140 w 1402080"/>
              <a:gd name="connsiteY24" fmla="*/ 1474053 h 2632293"/>
              <a:gd name="connsiteX25" fmla="*/ 1127760 w 1402080"/>
              <a:gd name="connsiteY25" fmla="*/ 1374993 h 2632293"/>
              <a:gd name="connsiteX26" fmla="*/ 1135380 w 1402080"/>
              <a:gd name="connsiteY26" fmla="*/ 1344513 h 2632293"/>
              <a:gd name="connsiteX27" fmla="*/ 1143000 w 1402080"/>
              <a:gd name="connsiteY27" fmla="*/ 1298793 h 2632293"/>
              <a:gd name="connsiteX28" fmla="*/ 1158240 w 1402080"/>
              <a:gd name="connsiteY28" fmla="*/ 1070193 h 2632293"/>
              <a:gd name="connsiteX29" fmla="*/ 1173480 w 1402080"/>
              <a:gd name="connsiteY29" fmla="*/ 1001613 h 2632293"/>
              <a:gd name="connsiteX30" fmla="*/ 1181100 w 1402080"/>
              <a:gd name="connsiteY30" fmla="*/ 955893 h 2632293"/>
              <a:gd name="connsiteX31" fmla="*/ 1211580 w 1402080"/>
              <a:gd name="connsiteY31" fmla="*/ 841593 h 2632293"/>
              <a:gd name="connsiteX32" fmla="*/ 1234440 w 1402080"/>
              <a:gd name="connsiteY32" fmla="*/ 788253 h 2632293"/>
              <a:gd name="connsiteX33" fmla="*/ 1264920 w 1402080"/>
              <a:gd name="connsiteY33" fmla="*/ 712053 h 2632293"/>
              <a:gd name="connsiteX34" fmla="*/ 1280160 w 1402080"/>
              <a:gd name="connsiteY34" fmla="*/ 666333 h 2632293"/>
              <a:gd name="connsiteX35" fmla="*/ 1303020 w 1402080"/>
              <a:gd name="connsiteY35" fmla="*/ 635853 h 2632293"/>
              <a:gd name="connsiteX36" fmla="*/ 1333500 w 1402080"/>
              <a:gd name="connsiteY36" fmla="*/ 559653 h 2632293"/>
              <a:gd name="connsiteX37" fmla="*/ 1363980 w 1402080"/>
              <a:gd name="connsiteY37" fmla="*/ 491073 h 2632293"/>
              <a:gd name="connsiteX38" fmla="*/ 1394460 w 1402080"/>
              <a:gd name="connsiteY38" fmla="*/ 361533 h 2632293"/>
              <a:gd name="connsiteX39" fmla="*/ 1402080 w 1402080"/>
              <a:gd name="connsiteY39" fmla="*/ 285333 h 2632293"/>
              <a:gd name="connsiteX40" fmla="*/ 1386840 w 1402080"/>
              <a:gd name="connsiteY40" fmla="*/ 163413 h 2632293"/>
              <a:gd name="connsiteX41" fmla="*/ 1333500 w 1402080"/>
              <a:gd name="connsiteY41" fmla="*/ 110073 h 2632293"/>
              <a:gd name="connsiteX42" fmla="*/ 1295400 w 1402080"/>
              <a:gd name="connsiteY42" fmla="*/ 71973 h 2632293"/>
              <a:gd name="connsiteX43" fmla="*/ 1226820 w 1402080"/>
              <a:gd name="connsiteY43" fmla="*/ 49113 h 2632293"/>
              <a:gd name="connsiteX44" fmla="*/ 1143000 w 1402080"/>
              <a:gd name="connsiteY44" fmla="*/ 26253 h 2632293"/>
              <a:gd name="connsiteX45" fmla="*/ 876300 w 1402080"/>
              <a:gd name="connsiteY45" fmla="*/ 18633 h 2632293"/>
              <a:gd name="connsiteX46" fmla="*/ 822960 w 1402080"/>
              <a:gd name="connsiteY46" fmla="*/ 33873 h 2632293"/>
              <a:gd name="connsiteX47" fmla="*/ 784860 w 1402080"/>
              <a:gd name="connsiteY47" fmla="*/ 41493 h 2632293"/>
              <a:gd name="connsiteX48" fmla="*/ 754380 w 1402080"/>
              <a:gd name="connsiteY48" fmla="*/ 56733 h 2632293"/>
              <a:gd name="connsiteX49" fmla="*/ 716280 w 1402080"/>
              <a:gd name="connsiteY49" fmla="*/ 71973 h 2632293"/>
              <a:gd name="connsiteX50" fmla="*/ 670560 w 1402080"/>
              <a:gd name="connsiteY50" fmla="*/ 117693 h 2632293"/>
              <a:gd name="connsiteX51" fmla="*/ 632460 w 1402080"/>
              <a:gd name="connsiteY51" fmla="*/ 148173 h 2632293"/>
              <a:gd name="connsiteX52" fmla="*/ 579120 w 1402080"/>
              <a:gd name="connsiteY52" fmla="*/ 216753 h 2632293"/>
              <a:gd name="connsiteX53" fmla="*/ 510540 w 1402080"/>
              <a:gd name="connsiteY53" fmla="*/ 308193 h 2632293"/>
              <a:gd name="connsiteX54" fmla="*/ 480060 w 1402080"/>
              <a:gd name="connsiteY54" fmla="*/ 346293 h 2632293"/>
              <a:gd name="connsiteX55" fmla="*/ 419100 w 1402080"/>
              <a:gd name="connsiteY55" fmla="*/ 452973 h 2632293"/>
              <a:gd name="connsiteX56" fmla="*/ 373380 w 1402080"/>
              <a:gd name="connsiteY56" fmla="*/ 513933 h 2632293"/>
              <a:gd name="connsiteX57" fmla="*/ 350520 w 1402080"/>
              <a:gd name="connsiteY57" fmla="*/ 559653 h 2632293"/>
              <a:gd name="connsiteX58" fmla="*/ 259080 w 1402080"/>
              <a:gd name="connsiteY58" fmla="*/ 734913 h 2632293"/>
              <a:gd name="connsiteX59" fmla="*/ 236220 w 1402080"/>
              <a:gd name="connsiteY59" fmla="*/ 795873 h 2632293"/>
              <a:gd name="connsiteX60" fmla="*/ 198120 w 1402080"/>
              <a:gd name="connsiteY60" fmla="*/ 864453 h 2632293"/>
              <a:gd name="connsiteX61" fmla="*/ 182880 w 1402080"/>
              <a:gd name="connsiteY61" fmla="*/ 917793 h 2632293"/>
              <a:gd name="connsiteX62" fmla="*/ 167640 w 1402080"/>
              <a:gd name="connsiteY62" fmla="*/ 963513 h 2632293"/>
              <a:gd name="connsiteX63" fmla="*/ 144780 w 1402080"/>
              <a:gd name="connsiteY63" fmla="*/ 1024473 h 2632293"/>
              <a:gd name="connsiteX64" fmla="*/ 129540 w 1402080"/>
              <a:gd name="connsiteY64" fmla="*/ 1093053 h 2632293"/>
              <a:gd name="connsiteX65" fmla="*/ 106680 w 1402080"/>
              <a:gd name="connsiteY65" fmla="*/ 1169253 h 2632293"/>
              <a:gd name="connsiteX66" fmla="*/ 91440 w 1402080"/>
              <a:gd name="connsiteY66" fmla="*/ 1237833 h 2632293"/>
              <a:gd name="connsiteX67" fmla="*/ 76200 w 1402080"/>
              <a:gd name="connsiteY67" fmla="*/ 1298793 h 2632293"/>
              <a:gd name="connsiteX68" fmla="*/ 53340 w 1402080"/>
              <a:gd name="connsiteY68" fmla="*/ 1374993 h 2632293"/>
              <a:gd name="connsiteX69" fmla="*/ 30480 w 1402080"/>
              <a:gd name="connsiteY69" fmla="*/ 1542633 h 2632293"/>
              <a:gd name="connsiteX70" fmla="*/ 15240 w 1402080"/>
              <a:gd name="connsiteY70" fmla="*/ 1634073 h 2632293"/>
              <a:gd name="connsiteX71" fmla="*/ 0 w 1402080"/>
              <a:gd name="connsiteY71" fmla="*/ 1832193 h 2632293"/>
              <a:gd name="connsiteX72" fmla="*/ 7620 w 1402080"/>
              <a:gd name="connsiteY72" fmla="*/ 2335113 h 2632293"/>
              <a:gd name="connsiteX73" fmla="*/ 15240 w 1402080"/>
              <a:gd name="connsiteY73" fmla="*/ 2380833 h 2632293"/>
              <a:gd name="connsiteX74" fmla="*/ 45720 w 1402080"/>
              <a:gd name="connsiteY74" fmla="*/ 2472273 h 2632293"/>
              <a:gd name="connsiteX75" fmla="*/ 83820 w 1402080"/>
              <a:gd name="connsiteY75" fmla="*/ 2525613 h 2632293"/>
              <a:gd name="connsiteX76" fmla="*/ 106680 w 1402080"/>
              <a:gd name="connsiteY76" fmla="*/ 2533233 h 2632293"/>
              <a:gd name="connsiteX77" fmla="*/ 167640 w 1402080"/>
              <a:gd name="connsiteY77" fmla="*/ 2525613 h 2632293"/>
              <a:gd name="connsiteX0" fmla="*/ 167640 w 1402080"/>
              <a:gd name="connsiteY0" fmla="*/ 2525613 h 2632293"/>
              <a:gd name="connsiteX1" fmla="*/ 167640 w 1402080"/>
              <a:gd name="connsiteY1" fmla="*/ 2525613 h 2632293"/>
              <a:gd name="connsiteX2" fmla="*/ 350520 w 1402080"/>
              <a:gd name="connsiteY2" fmla="*/ 2601813 h 2632293"/>
              <a:gd name="connsiteX3" fmla="*/ 403860 w 1402080"/>
              <a:gd name="connsiteY3" fmla="*/ 2624673 h 2632293"/>
              <a:gd name="connsiteX4" fmla="*/ 495300 w 1402080"/>
              <a:gd name="connsiteY4" fmla="*/ 2632293 h 2632293"/>
              <a:gd name="connsiteX5" fmla="*/ 655320 w 1402080"/>
              <a:gd name="connsiteY5" fmla="*/ 2601813 h 2632293"/>
              <a:gd name="connsiteX6" fmla="*/ 678180 w 1402080"/>
              <a:gd name="connsiteY6" fmla="*/ 2578953 h 2632293"/>
              <a:gd name="connsiteX7" fmla="*/ 739140 w 1402080"/>
              <a:gd name="connsiteY7" fmla="*/ 2533233 h 2632293"/>
              <a:gd name="connsiteX8" fmla="*/ 784860 w 1402080"/>
              <a:gd name="connsiteY8" fmla="*/ 2457033 h 2632293"/>
              <a:gd name="connsiteX9" fmla="*/ 830580 w 1402080"/>
              <a:gd name="connsiteY9" fmla="*/ 2380833 h 2632293"/>
              <a:gd name="connsiteX10" fmla="*/ 853440 w 1402080"/>
              <a:gd name="connsiteY10" fmla="*/ 2342733 h 2632293"/>
              <a:gd name="connsiteX11" fmla="*/ 876300 w 1402080"/>
              <a:gd name="connsiteY11" fmla="*/ 2312253 h 2632293"/>
              <a:gd name="connsiteX12" fmla="*/ 891540 w 1402080"/>
              <a:gd name="connsiteY12" fmla="*/ 2274153 h 2632293"/>
              <a:gd name="connsiteX13" fmla="*/ 914400 w 1402080"/>
              <a:gd name="connsiteY13" fmla="*/ 2243673 h 2632293"/>
              <a:gd name="connsiteX14" fmla="*/ 952500 w 1402080"/>
              <a:gd name="connsiteY14" fmla="*/ 2159853 h 2632293"/>
              <a:gd name="connsiteX15" fmla="*/ 975360 w 1402080"/>
              <a:gd name="connsiteY15" fmla="*/ 2121753 h 2632293"/>
              <a:gd name="connsiteX16" fmla="*/ 990600 w 1402080"/>
              <a:gd name="connsiteY16" fmla="*/ 2076033 h 2632293"/>
              <a:gd name="connsiteX17" fmla="*/ 1013460 w 1402080"/>
              <a:gd name="connsiteY17" fmla="*/ 2030313 h 2632293"/>
              <a:gd name="connsiteX18" fmla="*/ 1036320 w 1402080"/>
              <a:gd name="connsiteY18" fmla="*/ 1946493 h 2632293"/>
              <a:gd name="connsiteX19" fmla="*/ 1043940 w 1402080"/>
              <a:gd name="connsiteY19" fmla="*/ 1900773 h 2632293"/>
              <a:gd name="connsiteX20" fmla="*/ 1059180 w 1402080"/>
              <a:gd name="connsiteY20" fmla="*/ 1870293 h 2632293"/>
              <a:gd name="connsiteX21" fmla="*/ 1082040 w 1402080"/>
              <a:gd name="connsiteY21" fmla="*/ 1656933 h 2632293"/>
              <a:gd name="connsiteX22" fmla="*/ 1097280 w 1402080"/>
              <a:gd name="connsiteY22" fmla="*/ 1550253 h 2632293"/>
              <a:gd name="connsiteX23" fmla="*/ 1104900 w 1402080"/>
              <a:gd name="connsiteY23" fmla="*/ 1504533 h 2632293"/>
              <a:gd name="connsiteX24" fmla="*/ 1120140 w 1402080"/>
              <a:gd name="connsiteY24" fmla="*/ 1474053 h 2632293"/>
              <a:gd name="connsiteX25" fmla="*/ 1127760 w 1402080"/>
              <a:gd name="connsiteY25" fmla="*/ 1374993 h 2632293"/>
              <a:gd name="connsiteX26" fmla="*/ 1135380 w 1402080"/>
              <a:gd name="connsiteY26" fmla="*/ 1344513 h 2632293"/>
              <a:gd name="connsiteX27" fmla="*/ 1143000 w 1402080"/>
              <a:gd name="connsiteY27" fmla="*/ 1298793 h 2632293"/>
              <a:gd name="connsiteX28" fmla="*/ 1158240 w 1402080"/>
              <a:gd name="connsiteY28" fmla="*/ 1070193 h 2632293"/>
              <a:gd name="connsiteX29" fmla="*/ 1173480 w 1402080"/>
              <a:gd name="connsiteY29" fmla="*/ 1001613 h 2632293"/>
              <a:gd name="connsiteX30" fmla="*/ 1181100 w 1402080"/>
              <a:gd name="connsiteY30" fmla="*/ 955893 h 2632293"/>
              <a:gd name="connsiteX31" fmla="*/ 1211580 w 1402080"/>
              <a:gd name="connsiteY31" fmla="*/ 841593 h 2632293"/>
              <a:gd name="connsiteX32" fmla="*/ 1234440 w 1402080"/>
              <a:gd name="connsiteY32" fmla="*/ 788253 h 2632293"/>
              <a:gd name="connsiteX33" fmla="*/ 1264920 w 1402080"/>
              <a:gd name="connsiteY33" fmla="*/ 712053 h 2632293"/>
              <a:gd name="connsiteX34" fmla="*/ 1280160 w 1402080"/>
              <a:gd name="connsiteY34" fmla="*/ 666333 h 2632293"/>
              <a:gd name="connsiteX35" fmla="*/ 1303020 w 1402080"/>
              <a:gd name="connsiteY35" fmla="*/ 635853 h 2632293"/>
              <a:gd name="connsiteX36" fmla="*/ 1333500 w 1402080"/>
              <a:gd name="connsiteY36" fmla="*/ 559653 h 2632293"/>
              <a:gd name="connsiteX37" fmla="*/ 1363980 w 1402080"/>
              <a:gd name="connsiteY37" fmla="*/ 491073 h 2632293"/>
              <a:gd name="connsiteX38" fmla="*/ 1394460 w 1402080"/>
              <a:gd name="connsiteY38" fmla="*/ 361533 h 2632293"/>
              <a:gd name="connsiteX39" fmla="*/ 1402080 w 1402080"/>
              <a:gd name="connsiteY39" fmla="*/ 285333 h 2632293"/>
              <a:gd name="connsiteX40" fmla="*/ 1386840 w 1402080"/>
              <a:gd name="connsiteY40" fmla="*/ 163413 h 2632293"/>
              <a:gd name="connsiteX41" fmla="*/ 1333500 w 1402080"/>
              <a:gd name="connsiteY41" fmla="*/ 110073 h 2632293"/>
              <a:gd name="connsiteX42" fmla="*/ 1295400 w 1402080"/>
              <a:gd name="connsiteY42" fmla="*/ 71973 h 2632293"/>
              <a:gd name="connsiteX43" fmla="*/ 1226820 w 1402080"/>
              <a:gd name="connsiteY43" fmla="*/ 49113 h 2632293"/>
              <a:gd name="connsiteX44" fmla="*/ 1143000 w 1402080"/>
              <a:gd name="connsiteY44" fmla="*/ 26253 h 2632293"/>
              <a:gd name="connsiteX45" fmla="*/ 876300 w 1402080"/>
              <a:gd name="connsiteY45" fmla="*/ 18633 h 2632293"/>
              <a:gd name="connsiteX46" fmla="*/ 822960 w 1402080"/>
              <a:gd name="connsiteY46" fmla="*/ 33873 h 2632293"/>
              <a:gd name="connsiteX47" fmla="*/ 784860 w 1402080"/>
              <a:gd name="connsiteY47" fmla="*/ 41493 h 2632293"/>
              <a:gd name="connsiteX48" fmla="*/ 754380 w 1402080"/>
              <a:gd name="connsiteY48" fmla="*/ 56733 h 2632293"/>
              <a:gd name="connsiteX49" fmla="*/ 716280 w 1402080"/>
              <a:gd name="connsiteY49" fmla="*/ 71973 h 2632293"/>
              <a:gd name="connsiteX50" fmla="*/ 670560 w 1402080"/>
              <a:gd name="connsiteY50" fmla="*/ 117693 h 2632293"/>
              <a:gd name="connsiteX51" fmla="*/ 632460 w 1402080"/>
              <a:gd name="connsiteY51" fmla="*/ 148173 h 2632293"/>
              <a:gd name="connsiteX52" fmla="*/ 579120 w 1402080"/>
              <a:gd name="connsiteY52" fmla="*/ 216753 h 2632293"/>
              <a:gd name="connsiteX53" fmla="*/ 510540 w 1402080"/>
              <a:gd name="connsiteY53" fmla="*/ 308193 h 2632293"/>
              <a:gd name="connsiteX54" fmla="*/ 480060 w 1402080"/>
              <a:gd name="connsiteY54" fmla="*/ 346293 h 2632293"/>
              <a:gd name="connsiteX55" fmla="*/ 419100 w 1402080"/>
              <a:gd name="connsiteY55" fmla="*/ 452973 h 2632293"/>
              <a:gd name="connsiteX56" fmla="*/ 373380 w 1402080"/>
              <a:gd name="connsiteY56" fmla="*/ 513933 h 2632293"/>
              <a:gd name="connsiteX57" fmla="*/ 350520 w 1402080"/>
              <a:gd name="connsiteY57" fmla="*/ 559653 h 2632293"/>
              <a:gd name="connsiteX58" fmla="*/ 259080 w 1402080"/>
              <a:gd name="connsiteY58" fmla="*/ 734913 h 2632293"/>
              <a:gd name="connsiteX59" fmla="*/ 236220 w 1402080"/>
              <a:gd name="connsiteY59" fmla="*/ 795873 h 2632293"/>
              <a:gd name="connsiteX60" fmla="*/ 198120 w 1402080"/>
              <a:gd name="connsiteY60" fmla="*/ 864453 h 2632293"/>
              <a:gd name="connsiteX61" fmla="*/ 182880 w 1402080"/>
              <a:gd name="connsiteY61" fmla="*/ 917793 h 2632293"/>
              <a:gd name="connsiteX62" fmla="*/ 167640 w 1402080"/>
              <a:gd name="connsiteY62" fmla="*/ 963513 h 2632293"/>
              <a:gd name="connsiteX63" fmla="*/ 144780 w 1402080"/>
              <a:gd name="connsiteY63" fmla="*/ 1024473 h 2632293"/>
              <a:gd name="connsiteX64" fmla="*/ 129540 w 1402080"/>
              <a:gd name="connsiteY64" fmla="*/ 1093053 h 2632293"/>
              <a:gd name="connsiteX65" fmla="*/ 106680 w 1402080"/>
              <a:gd name="connsiteY65" fmla="*/ 1169253 h 2632293"/>
              <a:gd name="connsiteX66" fmla="*/ 91440 w 1402080"/>
              <a:gd name="connsiteY66" fmla="*/ 1237833 h 2632293"/>
              <a:gd name="connsiteX67" fmla="*/ 76200 w 1402080"/>
              <a:gd name="connsiteY67" fmla="*/ 1298793 h 2632293"/>
              <a:gd name="connsiteX68" fmla="*/ 53340 w 1402080"/>
              <a:gd name="connsiteY68" fmla="*/ 1374993 h 2632293"/>
              <a:gd name="connsiteX69" fmla="*/ 30480 w 1402080"/>
              <a:gd name="connsiteY69" fmla="*/ 1542633 h 2632293"/>
              <a:gd name="connsiteX70" fmla="*/ 15240 w 1402080"/>
              <a:gd name="connsiteY70" fmla="*/ 1634073 h 2632293"/>
              <a:gd name="connsiteX71" fmla="*/ 0 w 1402080"/>
              <a:gd name="connsiteY71" fmla="*/ 1832193 h 2632293"/>
              <a:gd name="connsiteX72" fmla="*/ 7620 w 1402080"/>
              <a:gd name="connsiteY72" fmla="*/ 2335113 h 2632293"/>
              <a:gd name="connsiteX73" fmla="*/ 15240 w 1402080"/>
              <a:gd name="connsiteY73" fmla="*/ 2380833 h 2632293"/>
              <a:gd name="connsiteX74" fmla="*/ 45720 w 1402080"/>
              <a:gd name="connsiteY74" fmla="*/ 2472273 h 2632293"/>
              <a:gd name="connsiteX75" fmla="*/ 87630 w 1402080"/>
              <a:gd name="connsiteY75" fmla="*/ 2506563 h 2632293"/>
              <a:gd name="connsiteX76" fmla="*/ 106680 w 1402080"/>
              <a:gd name="connsiteY76" fmla="*/ 2533233 h 2632293"/>
              <a:gd name="connsiteX77" fmla="*/ 167640 w 1402080"/>
              <a:gd name="connsiteY77" fmla="*/ 2525613 h 2632293"/>
              <a:gd name="connsiteX0" fmla="*/ 167640 w 1402080"/>
              <a:gd name="connsiteY0" fmla="*/ 2525613 h 2632293"/>
              <a:gd name="connsiteX1" fmla="*/ 167640 w 1402080"/>
              <a:gd name="connsiteY1" fmla="*/ 2525613 h 2632293"/>
              <a:gd name="connsiteX2" fmla="*/ 350520 w 1402080"/>
              <a:gd name="connsiteY2" fmla="*/ 2601813 h 2632293"/>
              <a:gd name="connsiteX3" fmla="*/ 403860 w 1402080"/>
              <a:gd name="connsiteY3" fmla="*/ 2624673 h 2632293"/>
              <a:gd name="connsiteX4" fmla="*/ 495300 w 1402080"/>
              <a:gd name="connsiteY4" fmla="*/ 2632293 h 2632293"/>
              <a:gd name="connsiteX5" fmla="*/ 655320 w 1402080"/>
              <a:gd name="connsiteY5" fmla="*/ 2601813 h 2632293"/>
              <a:gd name="connsiteX6" fmla="*/ 678180 w 1402080"/>
              <a:gd name="connsiteY6" fmla="*/ 2578953 h 2632293"/>
              <a:gd name="connsiteX7" fmla="*/ 739140 w 1402080"/>
              <a:gd name="connsiteY7" fmla="*/ 2533233 h 2632293"/>
              <a:gd name="connsiteX8" fmla="*/ 784860 w 1402080"/>
              <a:gd name="connsiteY8" fmla="*/ 2457033 h 2632293"/>
              <a:gd name="connsiteX9" fmla="*/ 830580 w 1402080"/>
              <a:gd name="connsiteY9" fmla="*/ 2380833 h 2632293"/>
              <a:gd name="connsiteX10" fmla="*/ 853440 w 1402080"/>
              <a:gd name="connsiteY10" fmla="*/ 2342733 h 2632293"/>
              <a:gd name="connsiteX11" fmla="*/ 876300 w 1402080"/>
              <a:gd name="connsiteY11" fmla="*/ 2312253 h 2632293"/>
              <a:gd name="connsiteX12" fmla="*/ 891540 w 1402080"/>
              <a:gd name="connsiteY12" fmla="*/ 2274153 h 2632293"/>
              <a:gd name="connsiteX13" fmla="*/ 914400 w 1402080"/>
              <a:gd name="connsiteY13" fmla="*/ 2243673 h 2632293"/>
              <a:gd name="connsiteX14" fmla="*/ 952500 w 1402080"/>
              <a:gd name="connsiteY14" fmla="*/ 2159853 h 2632293"/>
              <a:gd name="connsiteX15" fmla="*/ 975360 w 1402080"/>
              <a:gd name="connsiteY15" fmla="*/ 2121753 h 2632293"/>
              <a:gd name="connsiteX16" fmla="*/ 990600 w 1402080"/>
              <a:gd name="connsiteY16" fmla="*/ 2076033 h 2632293"/>
              <a:gd name="connsiteX17" fmla="*/ 1013460 w 1402080"/>
              <a:gd name="connsiteY17" fmla="*/ 2030313 h 2632293"/>
              <a:gd name="connsiteX18" fmla="*/ 1036320 w 1402080"/>
              <a:gd name="connsiteY18" fmla="*/ 1946493 h 2632293"/>
              <a:gd name="connsiteX19" fmla="*/ 1043940 w 1402080"/>
              <a:gd name="connsiteY19" fmla="*/ 1900773 h 2632293"/>
              <a:gd name="connsiteX20" fmla="*/ 1059180 w 1402080"/>
              <a:gd name="connsiteY20" fmla="*/ 1870293 h 2632293"/>
              <a:gd name="connsiteX21" fmla="*/ 1082040 w 1402080"/>
              <a:gd name="connsiteY21" fmla="*/ 1656933 h 2632293"/>
              <a:gd name="connsiteX22" fmla="*/ 1097280 w 1402080"/>
              <a:gd name="connsiteY22" fmla="*/ 1550253 h 2632293"/>
              <a:gd name="connsiteX23" fmla="*/ 1104900 w 1402080"/>
              <a:gd name="connsiteY23" fmla="*/ 1504533 h 2632293"/>
              <a:gd name="connsiteX24" fmla="*/ 1120140 w 1402080"/>
              <a:gd name="connsiteY24" fmla="*/ 1474053 h 2632293"/>
              <a:gd name="connsiteX25" fmla="*/ 1127760 w 1402080"/>
              <a:gd name="connsiteY25" fmla="*/ 1374993 h 2632293"/>
              <a:gd name="connsiteX26" fmla="*/ 1135380 w 1402080"/>
              <a:gd name="connsiteY26" fmla="*/ 1344513 h 2632293"/>
              <a:gd name="connsiteX27" fmla="*/ 1143000 w 1402080"/>
              <a:gd name="connsiteY27" fmla="*/ 1298793 h 2632293"/>
              <a:gd name="connsiteX28" fmla="*/ 1158240 w 1402080"/>
              <a:gd name="connsiteY28" fmla="*/ 1070193 h 2632293"/>
              <a:gd name="connsiteX29" fmla="*/ 1173480 w 1402080"/>
              <a:gd name="connsiteY29" fmla="*/ 1001613 h 2632293"/>
              <a:gd name="connsiteX30" fmla="*/ 1181100 w 1402080"/>
              <a:gd name="connsiteY30" fmla="*/ 955893 h 2632293"/>
              <a:gd name="connsiteX31" fmla="*/ 1211580 w 1402080"/>
              <a:gd name="connsiteY31" fmla="*/ 841593 h 2632293"/>
              <a:gd name="connsiteX32" fmla="*/ 1234440 w 1402080"/>
              <a:gd name="connsiteY32" fmla="*/ 788253 h 2632293"/>
              <a:gd name="connsiteX33" fmla="*/ 1264920 w 1402080"/>
              <a:gd name="connsiteY33" fmla="*/ 712053 h 2632293"/>
              <a:gd name="connsiteX34" fmla="*/ 1280160 w 1402080"/>
              <a:gd name="connsiteY34" fmla="*/ 666333 h 2632293"/>
              <a:gd name="connsiteX35" fmla="*/ 1303020 w 1402080"/>
              <a:gd name="connsiteY35" fmla="*/ 635853 h 2632293"/>
              <a:gd name="connsiteX36" fmla="*/ 1333500 w 1402080"/>
              <a:gd name="connsiteY36" fmla="*/ 559653 h 2632293"/>
              <a:gd name="connsiteX37" fmla="*/ 1363980 w 1402080"/>
              <a:gd name="connsiteY37" fmla="*/ 491073 h 2632293"/>
              <a:gd name="connsiteX38" fmla="*/ 1394460 w 1402080"/>
              <a:gd name="connsiteY38" fmla="*/ 361533 h 2632293"/>
              <a:gd name="connsiteX39" fmla="*/ 1402080 w 1402080"/>
              <a:gd name="connsiteY39" fmla="*/ 285333 h 2632293"/>
              <a:gd name="connsiteX40" fmla="*/ 1386840 w 1402080"/>
              <a:gd name="connsiteY40" fmla="*/ 163413 h 2632293"/>
              <a:gd name="connsiteX41" fmla="*/ 1333500 w 1402080"/>
              <a:gd name="connsiteY41" fmla="*/ 110073 h 2632293"/>
              <a:gd name="connsiteX42" fmla="*/ 1295400 w 1402080"/>
              <a:gd name="connsiteY42" fmla="*/ 71973 h 2632293"/>
              <a:gd name="connsiteX43" fmla="*/ 1226820 w 1402080"/>
              <a:gd name="connsiteY43" fmla="*/ 49113 h 2632293"/>
              <a:gd name="connsiteX44" fmla="*/ 1143000 w 1402080"/>
              <a:gd name="connsiteY44" fmla="*/ 26253 h 2632293"/>
              <a:gd name="connsiteX45" fmla="*/ 876300 w 1402080"/>
              <a:gd name="connsiteY45" fmla="*/ 18633 h 2632293"/>
              <a:gd name="connsiteX46" fmla="*/ 822960 w 1402080"/>
              <a:gd name="connsiteY46" fmla="*/ 33873 h 2632293"/>
              <a:gd name="connsiteX47" fmla="*/ 784860 w 1402080"/>
              <a:gd name="connsiteY47" fmla="*/ 41493 h 2632293"/>
              <a:gd name="connsiteX48" fmla="*/ 754380 w 1402080"/>
              <a:gd name="connsiteY48" fmla="*/ 56733 h 2632293"/>
              <a:gd name="connsiteX49" fmla="*/ 716280 w 1402080"/>
              <a:gd name="connsiteY49" fmla="*/ 71973 h 2632293"/>
              <a:gd name="connsiteX50" fmla="*/ 670560 w 1402080"/>
              <a:gd name="connsiteY50" fmla="*/ 117693 h 2632293"/>
              <a:gd name="connsiteX51" fmla="*/ 632460 w 1402080"/>
              <a:gd name="connsiteY51" fmla="*/ 148173 h 2632293"/>
              <a:gd name="connsiteX52" fmla="*/ 579120 w 1402080"/>
              <a:gd name="connsiteY52" fmla="*/ 216753 h 2632293"/>
              <a:gd name="connsiteX53" fmla="*/ 510540 w 1402080"/>
              <a:gd name="connsiteY53" fmla="*/ 308193 h 2632293"/>
              <a:gd name="connsiteX54" fmla="*/ 480060 w 1402080"/>
              <a:gd name="connsiteY54" fmla="*/ 346293 h 2632293"/>
              <a:gd name="connsiteX55" fmla="*/ 419100 w 1402080"/>
              <a:gd name="connsiteY55" fmla="*/ 452973 h 2632293"/>
              <a:gd name="connsiteX56" fmla="*/ 373380 w 1402080"/>
              <a:gd name="connsiteY56" fmla="*/ 513933 h 2632293"/>
              <a:gd name="connsiteX57" fmla="*/ 350520 w 1402080"/>
              <a:gd name="connsiteY57" fmla="*/ 559653 h 2632293"/>
              <a:gd name="connsiteX58" fmla="*/ 259080 w 1402080"/>
              <a:gd name="connsiteY58" fmla="*/ 734913 h 2632293"/>
              <a:gd name="connsiteX59" fmla="*/ 236220 w 1402080"/>
              <a:gd name="connsiteY59" fmla="*/ 795873 h 2632293"/>
              <a:gd name="connsiteX60" fmla="*/ 198120 w 1402080"/>
              <a:gd name="connsiteY60" fmla="*/ 864453 h 2632293"/>
              <a:gd name="connsiteX61" fmla="*/ 182880 w 1402080"/>
              <a:gd name="connsiteY61" fmla="*/ 917793 h 2632293"/>
              <a:gd name="connsiteX62" fmla="*/ 167640 w 1402080"/>
              <a:gd name="connsiteY62" fmla="*/ 963513 h 2632293"/>
              <a:gd name="connsiteX63" fmla="*/ 144780 w 1402080"/>
              <a:gd name="connsiteY63" fmla="*/ 1024473 h 2632293"/>
              <a:gd name="connsiteX64" fmla="*/ 129540 w 1402080"/>
              <a:gd name="connsiteY64" fmla="*/ 1093053 h 2632293"/>
              <a:gd name="connsiteX65" fmla="*/ 106680 w 1402080"/>
              <a:gd name="connsiteY65" fmla="*/ 1169253 h 2632293"/>
              <a:gd name="connsiteX66" fmla="*/ 91440 w 1402080"/>
              <a:gd name="connsiteY66" fmla="*/ 1237833 h 2632293"/>
              <a:gd name="connsiteX67" fmla="*/ 76200 w 1402080"/>
              <a:gd name="connsiteY67" fmla="*/ 1298793 h 2632293"/>
              <a:gd name="connsiteX68" fmla="*/ 53340 w 1402080"/>
              <a:gd name="connsiteY68" fmla="*/ 1374993 h 2632293"/>
              <a:gd name="connsiteX69" fmla="*/ 30480 w 1402080"/>
              <a:gd name="connsiteY69" fmla="*/ 1542633 h 2632293"/>
              <a:gd name="connsiteX70" fmla="*/ 15240 w 1402080"/>
              <a:gd name="connsiteY70" fmla="*/ 1634073 h 2632293"/>
              <a:gd name="connsiteX71" fmla="*/ 0 w 1402080"/>
              <a:gd name="connsiteY71" fmla="*/ 1832193 h 2632293"/>
              <a:gd name="connsiteX72" fmla="*/ 7620 w 1402080"/>
              <a:gd name="connsiteY72" fmla="*/ 2335113 h 2632293"/>
              <a:gd name="connsiteX73" fmla="*/ 15240 w 1402080"/>
              <a:gd name="connsiteY73" fmla="*/ 2380833 h 2632293"/>
              <a:gd name="connsiteX74" fmla="*/ 45720 w 1402080"/>
              <a:gd name="connsiteY74" fmla="*/ 2472273 h 2632293"/>
              <a:gd name="connsiteX75" fmla="*/ 87630 w 1402080"/>
              <a:gd name="connsiteY75" fmla="*/ 2506563 h 2632293"/>
              <a:gd name="connsiteX76" fmla="*/ 118110 w 1402080"/>
              <a:gd name="connsiteY76" fmla="*/ 2516088 h 2632293"/>
              <a:gd name="connsiteX77" fmla="*/ 167640 w 1402080"/>
              <a:gd name="connsiteY77" fmla="*/ 2525613 h 2632293"/>
              <a:gd name="connsiteX0" fmla="*/ 167640 w 1402080"/>
              <a:gd name="connsiteY0" fmla="*/ 2538948 h 2632293"/>
              <a:gd name="connsiteX1" fmla="*/ 167640 w 1402080"/>
              <a:gd name="connsiteY1" fmla="*/ 2525613 h 2632293"/>
              <a:gd name="connsiteX2" fmla="*/ 350520 w 1402080"/>
              <a:gd name="connsiteY2" fmla="*/ 2601813 h 2632293"/>
              <a:gd name="connsiteX3" fmla="*/ 403860 w 1402080"/>
              <a:gd name="connsiteY3" fmla="*/ 2624673 h 2632293"/>
              <a:gd name="connsiteX4" fmla="*/ 495300 w 1402080"/>
              <a:gd name="connsiteY4" fmla="*/ 2632293 h 2632293"/>
              <a:gd name="connsiteX5" fmla="*/ 655320 w 1402080"/>
              <a:gd name="connsiteY5" fmla="*/ 2601813 h 2632293"/>
              <a:gd name="connsiteX6" fmla="*/ 678180 w 1402080"/>
              <a:gd name="connsiteY6" fmla="*/ 2578953 h 2632293"/>
              <a:gd name="connsiteX7" fmla="*/ 739140 w 1402080"/>
              <a:gd name="connsiteY7" fmla="*/ 2533233 h 2632293"/>
              <a:gd name="connsiteX8" fmla="*/ 784860 w 1402080"/>
              <a:gd name="connsiteY8" fmla="*/ 2457033 h 2632293"/>
              <a:gd name="connsiteX9" fmla="*/ 830580 w 1402080"/>
              <a:gd name="connsiteY9" fmla="*/ 2380833 h 2632293"/>
              <a:gd name="connsiteX10" fmla="*/ 853440 w 1402080"/>
              <a:gd name="connsiteY10" fmla="*/ 2342733 h 2632293"/>
              <a:gd name="connsiteX11" fmla="*/ 876300 w 1402080"/>
              <a:gd name="connsiteY11" fmla="*/ 2312253 h 2632293"/>
              <a:gd name="connsiteX12" fmla="*/ 891540 w 1402080"/>
              <a:gd name="connsiteY12" fmla="*/ 2274153 h 2632293"/>
              <a:gd name="connsiteX13" fmla="*/ 914400 w 1402080"/>
              <a:gd name="connsiteY13" fmla="*/ 2243673 h 2632293"/>
              <a:gd name="connsiteX14" fmla="*/ 952500 w 1402080"/>
              <a:gd name="connsiteY14" fmla="*/ 2159853 h 2632293"/>
              <a:gd name="connsiteX15" fmla="*/ 975360 w 1402080"/>
              <a:gd name="connsiteY15" fmla="*/ 2121753 h 2632293"/>
              <a:gd name="connsiteX16" fmla="*/ 990600 w 1402080"/>
              <a:gd name="connsiteY16" fmla="*/ 2076033 h 2632293"/>
              <a:gd name="connsiteX17" fmla="*/ 1013460 w 1402080"/>
              <a:gd name="connsiteY17" fmla="*/ 2030313 h 2632293"/>
              <a:gd name="connsiteX18" fmla="*/ 1036320 w 1402080"/>
              <a:gd name="connsiteY18" fmla="*/ 1946493 h 2632293"/>
              <a:gd name="connsiteX19" fmla="*/ 1043940 w 1402080"/>
              <a:gd name="connsiteY19" fmla="*/ 1900773 h 2632293"/>
              <a:gd name="connsiteX20" fmla="*/ 1059180 w 1402080"/>
              <a:gd name="connsiteY20" fmla="*/ 1870293 h 2632293"/>
              <a:gd name="connsiteX21" fmla="*/ 1082040 w 1402080"/>
              <a:gd name="connsiteY21" fmla="*/ 1656933 h 2632293"/>
              <a:gd name="connsiteX22" fmla="*/ 1097280 w 1402080"/>
              <a:gd name="connsiteY22" fmla="*/ 1550253 h 2632293"/>
              <a:gd name="connsiteX23" fmla="*/ 1104900 w 1402080"/>
              <a:gd name="connsiteY23" fmla="*/ 1504533 h 2632293"/>
              <a:gd name="connsiteX24" fmla="*/ 1120140 w 1402080"/>
              <a:gd name="connsiteY24" fmla="*/ 1474053 h 2632293"/>
              <a:gd name="connsiteX25" fmla="*/ 1127760 w 1402080"/>
              <a:gd name="connsiteY25" fmla="*/ 1374993 h 2632293"/>
              <a:gd name="connsiteX26" fmla="*/ 1135380 w 1402080"/>
              <a:gd name="connsiteY26" fmla="*/ 1344513 h 2632293"/>
              <a:gd name="connsiteX27" fmla="*/ 1143000 w 1402080"/>
              <a:gd name="connsiteY27" fmla="*/ 1298793 h 2632293"/>
              <a:gd name="connsiteX28" fmla="*/ 1158240 w 1402080"/>
              <a:gd name="connsiteY28" fmla="*/ 1070193 h 2632293"/>
              <a:gd name="connsiteX29" fmla="*/ 1173480 w 1402080"/>
              <a:gd name="connsiteY29" fmla="*/ 1001613 h 2632293"/>
              <a:gd name="connsiteX30" fmla="*/ 1181100 w 1402080"/>
              <a:gd name="connsiteY30" fmla="*/ 955893 h 2632293"/>
              <a:gd name="connsiteX31" fmla="*/ 1211580 w 1402080"/>
              <a:gd name="connsiteY31" fmla="*/ 841593 h 2632293"/>
              <a:gd name="connsiteX32" fmla="*/ 1234440 w 1402080"/>
              <a:gd name="connsiteY32" fmla="*/ 788253 h 2632293"/>
              <a:gd name="connsiteX33" fmla="*/ 1264920 w 1402080"/>
              <a:gd name="connsiteY33" fmla="*/ 712053 h 2632293"/>
              <a:gd name="connsiteX34" fmla="*/ 1280160 w 1402080"/>
              <a:gd name="connsiteY34" fmla="*/ 666333 h 2632293"/>
              <a:gd name="connsiteX35" fmla="*/ 1303020 w 1402080"/>
              <a:gd name="connsiteY35" fmla="*/ 635853 h 2632293"/>
              <a:gd name="connsiteX36" fmla="*/ 1333500 w 1402080"/>
              <a:gd name="connsiteY36" fmla="*/ 559653 h 2632293"/>
              <a:gd name="connsiteX37" fmla="*/ 1363980 w 1402080"/>
              <a:gd name="connsiteY37" fmla="*/ 491073 h 2632293"/>
              <a:gd name="connsiteX38" fmla="*/ 1394460 w 1402080"/>
              <a:gd name="connsiteY38" fmla="*/ 361533 h 2632293"/>
              <a:gd name="connsiteX39" fmla="*/ 1402080 w 1402080"/>
              <a:gd name="connsiteY39" fmla="*/ 285333 h 2632293"/>
              <a:gd name="connsiteX40" fmla="*/ 1386840 w 1402080"/>
              <a:gd name="connsiteY40" fmla="*/ 163413 h 2632293"/>
              <a:gd name="connsiteX41" fmla="*/ 1333500 w 1402080"/>
              <a:gd name="connsiteY41" fmla="*/ 110073 h 2632293"/>
              <a:gd name="connsiteX42" fmla="*/ 1295400 w 1402080"/>
              <a:gd name="connsiteY42" fmla="*/ 71973 h 2632293"/>
              <a:gd name="connsiteX43" fmla="*/ 1226820 w 1402080"/>
              <a:gd name="connsiteY43" fmla="*/ 49113 h 2632293"/>
              <a:gd name="connsiteX44" fmla="*/ 1143000 w 1402080"/>
              <a:gd name="connsiteY44" fmla="*/ 26253 h 2632293"/>
              <a:gd name="connsiteX45" fmla="*/ 876300 w 1402080"/>
              <a:gd name="connsiteY45" fmla="*/ 18633 h 2632293"/>
              <a:gd name="connsiteX46" fmla="*/ 822960 w 1402080"/>
              <a:gd name="connsiteY46" fmla="*/ 33873 h 2632293"/>
              <a:gd name="connsiteX47" fmla="*/ 784860 w 1402080"/>
              <a:gd name="connsiteY47" fmla="*/ 41493 h 2632293"/>
              <a:gd name="connsiteX48" fmla="*/ 754380 w 1402080"/>
              <a:gd name="connsiteY48" fmla="*/ 56733 h 2632293"/>
              <a:gd name="connsiteX49" fmla="*/ 716280 w 1402080"/>
              <a:gd name="connsiteY49" fmla="*/ 71973 h 2632293"/>
              <a:gd name="connsiteX50" fmla="*/ 670560 w 1402080"/>
              <a:gd name="connsiteY50" fmla="*/ 117693 h 2632293"/>
              <a:gd name="connsiteX51" fmla="*/ 632460 w 1402080"/>
              <a:gd name="connsiteY51" fmla="*/ 148173 h 2632293"/>
              <a:gd name="connsiteX52" fmla="*/ 579120 w 1402080"/>
              <a:gd name="connsiteY52" fmla="*/ 216753 h 2632293"/>
              <a:gd name="connsiteX53" fmla="*/ 510540 w 1402080"/>
              <a:gd name="connsiteY53" fmla="*/ 308193 h 2632293"/>
              <a:gd name="connsiteX54" fmla="*/ 480060 w 1402080"/>
              <a:gd name="connsiteY54" fmla="*/ 346293 h 2632293"/>
              <a:gd name="connsiteX55" fmla="*/ 419100 w 1402080"/>
              <a:gd name="connsiteY55" fmla="*/ 452973 h 2632293"/>
              <a:gd name="connsiteX56" fmla="*/ 373380 w 1402080"/>
              <a:gd name="connsiteY56" fmla="*/ 513933 h 2632293"/>
              <a:gd name="connsiteX57" fmla="*/ 350520 w 1402080"/>
              <a:gd name="connsiteY57" fmla="*/ 559653 h 2632293"/>
              <a:gd name="connsiteX58" fmla="*/ 259080 w 1402080"/>
              <a:gd name="connsiteY58" fmla="*/ 734913 h 2632293"/>
              <a:gd name="connsiteX59" fmla="*/ 236220 w 1402080"/>
              <a:gd name="connsiteY59" fmla="*/ 795873 h 2632293"/>
              <a:gd name="connsiteX60" fmla="*/ 198120 w 1402080"/>
              <a:gd name="connsiteY60" fmla="*/ 864453 h 2632293"/>
              <a:gd name="connsiteX61" fmla="*/ 182880 w 1402080"/>
              <a:gd name="connsiteY61" fmla="*/ 917793 h 2632293"/>
              <a:gd name="connsiteX62" fmla="*/ 167640 w 1402080"/>
              <a:gd name="connsiteY62" fmla="*/ 963513 h 2632293"/>
              <a:gd name="connsiteX63" fmla="*/ 144780 w 1402080"/>
              <a:gd name="connsiteY63" fmla="*/ 1024473 h 2632293"/>
              <a:gd name="connsiteX64" fmla="*/ 129540 w 1402080"/>
              <a:gd name="connsiteY64" fmla="*/ 1093053 h 2632293"/>
              <a:gd name="connsiteX65" fmla="*/ 106680 w 1402080"/>
              <a:gd name="connsiteY65" fmla="*/ 1169253 h 2632293"/>
              <a:gd name="connsiteX66" fmla="*/ 91440 w 1402080"/>
              <a:gd name="connsiteY66" fmla="*/ 1237833 h 2632293"/>
              <a:gd name="connsiteX67" fmla="*/ 76200 w 1402080"/>
              <a:gd name="connsiteY67" fmla="*/ 1298793 h 2632293"/>
              <a:gd name="connsiteX68" fmla="*/ 53340 w 1402080"/>
              <a:gd name="connsiteY68" fmla="*/ 1374993 h 2632293"/>
              <a:gd name="connsiteX69" fmla="*/ 30480 w 1402080"/>
              <a:gd name="connsiteY69" fmla="*/ 1542633 h 2632293"/>
              <a:gd name="connsiteX70" fmla="*/ 15240 w 1402080"/>
              <a:gd name="connsiteY70" fmla="*/ 1634073 h 2632293"/>
              <a:gd name="connsiteX71" fmla="*/ 0 w 1402080"/>
              <a:gd name="connsiteY71" fmla="*/ 1832193 h 2632293"/>
              <a:gd name="connsiteX72" fmla="*/ 7620 w 1402080"/>
              <a:gd name="connsiteY72" fmla="*/ 2335113 h 2632293"/>
              <a:gd name="connsiteX73" fmla="*/ 15240 w 1402080"/>
              <a:gd name="connsiteY73" fmla="*/ 2380833 h 2632293"/>
              <a:gd name="connsiteX74" fmla="*/ 45720 w 1402080"/>
              <a:gd name="connsiteY74" fmla="*/ 2472273 h 2632293"/>
              <a:gd name="connsiteX75" fmla="*/ 87630 w 1402080"/>
              <a:gd name="connsiteY75" fmla="*/ 2506563 h 2632293"/>
              <a:gd name="connsiteX76" fmla="*/ 118110 w 1402080"/>
              <a:gd name="connsiteY76" fmla="*/ 2516088 h 2632293"/>
              <a:gd name="connsiteX77" fmla="*/ 167640 w 1402080"/>
              <a:gd name="connsiteY77" fmla="*/ 2538948 h 2632293"/>
              <a:gd name="connsiteX0" fmla="*/ 167640 w 1402080"/>
              <a:gd name="connsiteY0" fmla="*/ 2538948 h 2632293"/>
              <a:gd name="connsiteX1" fmla="*/ 173355 w 1402080"/>
              <a:gd name="connsiteY1" fmla="*/ 2548473 h 2632293"/>
              <a:gd name="connsiteX2" fmla="*/ 350520 w 1402080"/>
              <a:gd name="connsiteY2" fmla="*/ 2601813 h 2632293"/>
              <a:gd name="connsiteX3" fmla="*/ 403860 w 1402080"/>
              <a:gd name="connsiteY3" fmla="*/ 2624673 h 2632293"/>
              <a:gd name="connsiteX4" fmla="*/ 495300 w 1402080"/>
              <a:gd name="connsiteY4" fmla="*/ 2632293 h 2632293"/>
              <a:gd name="connsiteX5" fmla="*/ 655320 w 1402080"/>
              <a:gd name="connsiteY5" fmla="*/ 2601813 h 2632293"/>
              <a:gd name="connsiteX6" fmla="*/ 678180 w 1402080"/>
              <a:gd name="connsiteY6" fmla="*/ 2578953 h 2632293"/>
              <a:gd name="connsiteX7" fmla="*/ 739140 w 1402080"/>
              <a:gd name="connsiteY7" fmla="*/ 2533233 h 2632293"/>
              <a:gd name="connsiteX8" fmla="*/ 784860 w 1402080"/>
              <a:gd name="connsiteY8" fmla="*/ 2457033 h 2632293"/>
              <a:gd name="connsiteX9" fmla="*/ 830580 w 1402080"/>
              <a:gd name="connsiteY9" fmla="*/ 2380833 h 2632293"/>
              <a:gd name="connsiteX10" fmla="*/ 853440 w 1402080"/>
              <a:gd name="connsiteY10" fmla="*/ 2342733 h 2632293"/>
              <a:gd name="connsiteX11" fmla="*/ 876300 w 1402080"/>
              <a:gd name="connsiteY11" fmla="*/ 2312253 h 2632293"/>
              <a:gd name="connsiteX12" fmla="*/ 891540 w 1402080"/>
              <a:gd name="connsiteY12" fmla="*/ 2274153 h 2632293"/>
              <a:gd name="connsiteX13" fmla="*/ 914400 w 1402080"/>
              <a:gd name="connsiteY13" fmla="*/ 2243673 h 2632293"/>
              <a:gd name="connsiteX14" fmla="*/ 952500 w 1402080"/>
              <a:gd name="connsiteY14" fmla="*/ 2159853 h 2632293"/>
              <a:gd name="connsiteX15" fmla="*/ 975360 w 1402080"/>
              <a:gd name="connsiteY15" fmla="*/ 2121753 h 2632293"/>
              <a:gd name="connsiteX16" fmla="*/ 990600 w 1402080"/>
              <a:gd name="connsiteY16" fmla="*/ 2076033 h 2632293"/>
              <a:gd name="connsiteX17" fmla="*/ 1013460 w 1402080"/>
              <a:gd name="connsiteY17" fmla="*/ 2030313 h 2632293"/>
              <a:gd name="connsiteX18" fmla="*/ 1036320 w 1402080"/>
              <a:gd name="connsiteY18" fmla="*/ 1946493 h 2632293"/>
              <a:gd name="connsiteX19" fmla="*/ 1043940 w 1402080"/>
              <a:gd name="connsiteY19" fmla="*/ 1900773 h 2632293"/>
              <a:gd name="connsiteX20" fmla="*/ 1059180 w 1402080"/>
              <a:gd name="connsiteY20" fmla="*/ 1870293 h 2632293"/>
              <a:gd name="connsiteX21" fmla="*/ 1082040 w 1402080"/>
              <a:gd name="connsiteY21" fmla="*/ 1656933 h 2632293"/>
              <a:gd name="connsiteX22" fmla="*/ 1097280 w 1402080"/>
              <a:gd name="connsiteY22" fmla="*/ 1550253 h 2632293"/>
              <a:gd name="connsiteX23" fmla="*/ 1104900 w 1402080"/>
              <a:gd name="connsiteY23" fmla="*/ 1504533 h 2632293"/>
              <a:gd name="connsiteX24" fmla="*/ 1120140 w 1402080"/>
              <a:gd name="connsiteY24" fmla="*/ 1474053 h 2632293"/>
              <a:gd name="connsiteX25" fmla="*/ 1127760 w 1402080"/>
              <a:gd name="connsiteY25" fmla="*/ 1374993 h 2632293"/>
              <a:gd name="connsiteX26" fmla="*/ 1135380 w 1402080"/>
              <a:gd name="connsiteY26" fmla="*/ 1344513 h 2632293"/>
              <a:gd name="connsiteX27" fmla="*/ 1143000 w 1402080"/>
              <a:gd name="connsiteY27" fmla="*/ 1298793 h 2632293"/>
              <a:gd name="connsiteX28" fmla="*/ 1158240 w 1402080"/>
              <a:gd name="connsiteY28" fmla="*/ 1070193 h 2632293"/>
              <a:gd name="connsiteX29" fmla="*/ 1173480 w 1402080"/>
              <a:gd name="connsiteY29" fmla="*/ 1001613 h 2632293"/>
              <a:gd name="connsiteX30" fmla="*/ 1181100 w 1402080"/>
              <a:gd name="connsiteY30" fmla="*/ 955893 h 2632293"/>
              <a:gd name="connsiteX31" fmla="*/ 1211580 w 1402080"/>
              <a:gd name="connsiteY31" fmla="*/ 841593 h 2632293"/>
              <a:gd name="connsiteX32" fmla="*/ 1234440 w 1402080"/>
              <a:gd name="connsiteY32" fmla="*/ 788253 h 2632293"/>
              <a:gd name="connsiteX33" fmla="*/ 1264920 w 1402080"/>
              <a:gd name="connsiteY33" fmla="*/ 712053 h 2632293"/>
              <a:gd name="connsiteX34" fmla="*/ 1280160 w 1402080"/>
              <a:gd name="connsiteY34" fmla="*/ 666333 h 2632293"/>
              <a:gd name="connsiteX35" fmla="*/ 1303020 w 1402080"/>
              <a:gd name="connsiteY35" fmla="*/ 635853 h 2632293"/>
              <a:gd name="connsiteX36" fmla="*/ 1333500 w 1402080"/>
              <a:gd name="connsiteY36" fmla="*/ 559653 h 2632293"/>
              <a:gd name="connsiteX37" fmla="*/ 1363980 w 1402080"/>
              <a:gd name="connsiteY37" fmla="*/ 491073 h 2632293"/>
              <a:gd name="connsiteX38" fmla="*/ 1394460 w 1402080"/>
              <a:gd name="connsiteY38" fmla="*/ 361533 h 2632293"/>
              <a:gd name="connsiteX39" fmla="*/ 1402080 w 1402080"/>
              <a:gd name="connsiteY39" fmla="*/ 285333 h 2632293"/>
              <a:gd name="connsiteX40" fmla="*/ 1386840 w 1402080"/>
              <a:gd name="connsiteY40" fmla="*/ 163413 h 2632293"/>
              <a:gd name="connsiteX41" fmla="*/ 1333500 w 1402080"/>
              <a:gd name="connsiteY41" fmla="*/ 110073 h 2632293"/>
              <a:gd name="connsiteX42" fmla="*/ 1295400 w 1402080"/>
              <a:gd name="connsiteY42" fmla="*/ 71973 h 2632293"/>
              <a:gd name="connsiteX43" fmla="*/ 1226820 w 1402080"/>
              <a:gd name="connsiteY43" fmla="*/ 49113 h 2632293"/>
              <a:gd name="connsiteX44" fmla="*/ 1143000 w 1402080"/>
              <a:gd name="connsiteY44" fmla="*/ 26253 h 2632293"/>
              <a:gd name="connsiteX45" fmla="*/ 876300 w 1402080"/>
              <a:gd name="connsiteY45" fmla="*/ 18633 h 2632293"/>
              <a:gd name="connsiteX46" fmla="*/ 822960 w 1402080"/>
              <a:gd name="connsiteY46" fmla="*/ 33873 h 2632293"/>
              <a:gd name="connsiteX47" fmla="*/ 784860 w 1402080"/>
              <a:gd name="connsiteY47" fmla="*/ 41493 h 2632293"/>
              <a:gd name="connsiteX48" fmla="*/ 754380 w 1402080"/>
              <a:gd name="connsiteY48" fmla="*/ 56733 h 2632293"/>
              <a:gd name="connsiteX49" fmla="*/ 716280 w 1402080"/>
              <a:gd name="connsiteY49" fmla="*/ 71973 h 2632293"/>
              <a:gd name="connsiteX50" fmla="*/ 670560 w 1402080"/>
              <a:gd name="connsiteY50" fmla="*/ 117693 h 2632293"/>
              <a:gd name="connsiteX51" fmla="*/ 632460 w 1402080"/>
              <a:gd name="connsiteY51" fmla="*/ 148173 h 2632293"/>
              <a:gd name="connsiteX52" fmla="*/ 579120 w 1402080"/>
              <a:gd name="connsiteY52" fmla="*/ 216753 h 2632293"/>
              <a:gd name="connsiteX53" fmla="*/ 510540 w 1402080"/>
              <a:gd name="connsiteY53" fmla="*/ 308193 h 2632293"/>
              <a:gd name="connsiteX54" fmla="*/ 480060 w 1402080"/>
              <a:gd name="connsiteY54" fmla="*/ 346293 h 2632293"/>
              <a:gd name="connsiteX55" fmla="*/ 419100 w 1402080"/>
              <a:gd name="connsiteY55" fmla="*/ 452973 h 2632293"/>
              <a:gd name="connsiteX56" fmla="*/ 373380 w 1402080"/>
              <a:gd name="connsiteY56" fmla="*/ 513933 h 2632293"/>
              <a:gd name="connsiteX57" fmla="*/ 350520 w 1402080"/>
              <a:gd name="connsiteY57" fmla="*/ 559653 h 2632293"/>
              <a:gd name="connsiteX58" fmla="*/ 259080 w 1402080"/>
              <a:gd name="connsiteY58" fmla="*/ 734913 h 2632293"/>
              <a:gd name="connsiteX59" fmla="*/ 236220 w 1402080"/>
              <a:gd name="connsiteY59" fmla="*/ 795873 h 2632293"/>
              <a:gd name="connsiteX60" fmla="*/ 198120 w 1402080"/>
              <a:gd name="connsiteY60" fmla="*/ 864453 h 2632293"/>
              <a:gd name="connsiteX61" fmla="*/ 182880 w 1402080"/>
              <a:gd name="connsiteY61" fmla="*/ 917793 h 2632293"/>
              <a:gd name="connsiteX62" fmla="*/ 167640 w 1402080"/>
              <a:gd name="connsiteY62" fmla="*/ 963513 h 2632293"/>
              <a:gd name="connsiteX63" fmla="*/ 144780 w 1402080"/>
              <a:gd name="connsiteY63" fmla="*/ 1024473 h 2632293"/>
              <a:gd name="connsiteX64" fmla="*/ 129540 w 1402080"/>
              <a:gd name="connsiteY64" fmla="*/ 1093053 h 2632293"/>
              <a:gd name="connsiteX65" fmla="*/ 106680 w 1402080"/>
              <a:gd name="connsiteY65" fmla="*/ 1169253 h 2632293"/>
              <a:gd name="connsiteX66" fmla="*/ 91440 w 1402080"/>
              <a:gd name="connsiteY66" fmla="*/ 1237833 h 2632293"/>
              <a:gd name="connsiteX67" fmla="*/ 76200 w 1402080"/>
              <a:gd name="connsiteY67" fmla="*/ 1298793 h 2632293"/>
              <a:gd name="connsiteX68" fmla="*/ 53340 w 1402080"/>
              <a:gd name="connsiteY68" fmla="*/ 1374993 h 2632293"/>
              <a:gd name="connsiteX69" fmla="*/ 30480 w 1402080"/>
              <a:gd name="connsiteY69" fmla="*/ 1542633 h 2632293"/>
              <a:gd name="connsiteX70" fmla="*/ 15240 w 1402080"/>
              <a:gd name="connsiteY70" fmla="*/ 1634073 h 2632293"/>
              <a:gd name="connsiteX71" fmla="*/ 0 w 1402080"/>
              <a:gd name="connsiteY71" fmla="*/ 1832193 h 2632293"/>
              <a:gd name="connsiteX72" fmla="*/ 7620 w 1402080"/>
              <a:gd name="connsiteY72" fmla="*/ 2335113 h 2632293"/>
              <a:gd name="connsiteX73" fmla="*/ 15240 w 1402080"/>
              <a:gd name="connsiteY73" fmla="*/ 2380833 h 2632293"/>
              <a:gd name="connsiteX74" fmla="*/ 45720 w 1402080"/>
              <a:gd name="connsiteY74" fmla="*/ 2472273 h 2632293"/>
              <a:gd name="connsiteX75" fmla="*/ 87630 w 1402080"/>
              <a:gd name="connsiteY75" fmla="*/ 2506563 h 2632293"/>
              <a:gd name="connsiteX76" fmla="*/ 118110 w 1402080"/>
              <a:gd name="connsiteY76" fmla="*/ 2516088 h 2632293"/>
              <a:gd name="connsiteX77" fmla="*/ 167640 w 1402080"/>
              <a:gd name="connsiteY77" fmla="*/ 2538948 h 263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402080" h="2632293">
                <a:moveTo>
                  <a:pt x="167640" y="2538948"/>
                </a:moveTo>
                <a:lnTo>
                  <a:pt x="173355" y="2548473"/>
                </a:lnTo>
                <a:cubicBezTo>
                  <a:pt x="320782" y="2609178"/>
                  <a:pt x="312103" y="2589113"/>
                  <a:pt x="350520" y="2601813"/>
                </a:cubicBezTo>
                <a:cubicBezTo>
                  <a:pt x="388937" y="2614513"/>
                  <a:pt x="384583" y="2623067"/>
                  <a:pt x="403860" y="2624673"/>
                </a:cubicBezTo>
                <a:lnTo>
                  <a:pt x="495300" y="2632293"/>
                </a:lnTo>
                <a:cubicBezTo>
                  <a:pt x="540763" y="2626944"/>
                  <a:pt x="610866" y="2633566"/>
                  <a:pt x="655320" y="2601813"/>
                </a:cubicBezTo>
                <a:cubicBezTo>
                  <a:pt x="664089" y="2595549"/>
                  <a:pt x="669840" y="2585777"/>
                  <a:pt x="678180" y="2578953"/>
                </a:cubicBezTo>
                <a:cubicBezTo>
                  <a:pt x="697839" y="2562869"/>
                  <a:pt x="723900" y="2553553"/>
                  <a:pt x="739140" y="2533233"/>
                </a:cubicBezTo>
                <a:cubicBezTo>
                  <a:pt x="782859" y="2474940"/>
                  <a:pt x="742051" y="2533139"/>
                  <a:pt x="784860" y="2457033"/>
                </a:cubicBezTo>
                <a:cubicBezTo>
                  <a:pt x="799382" y="2431216"/>
                  <a:pt x="815340" y="2406233"/>
                  <a:pt x="830580" y="2380833"/>
                </a:cubicBezTo>
                <a:cubicBezTo>
                  <a:pt x="838200" y="2368133"/>
                  <a:pt x="844554" y="2354581"/>
                  <a:pt x="853440" y="2342733"/>
                </a:cubicBezTo>
                <a:cubicBezTo>
                  <a:pt x="861060" y="2332573"/>
                  <a:pt x="870132" y="2323355"/>
                  <a:pt x="876300" y="2312253"/>
                </a:cubicBezTo>
                <a:cubicBezTo>
                  <a:pt x="882943" y="2300296"/>
                  <a:pt x="884897" y="2286110"/>
                  <a:pt x="891540" y="2274153"/>
                </a:cubicBezTo>
                <a:cubicBezTo>
                  <a:pt x="897708" y="2263051"/>
                  <a:pt x="907866" y="2254563"/>
                  <a:pt x="914400" y="2243673"/>
                </a:cubicBezTo>
                <a:cubicBezTo>
                  <a:pt x="954700" y="2176506"/>
                  <a:pt x="921842" y="2221169"/>
                  <a:pt x="952500" y="2159853"/>
                </a:cubicBezTo>
                <a:cubicBezTo>
                  <a:pt x="959124" y="2146606"/>
                  <a:pt x="969231" y="2135236"/>
                  <a:pt x="975360" y="2121753"/>
                </a:cubicBezTo>
                <a:cubicBezTo>
                  <a:pt x="982007" y="2107129"/>
                  <a:pt x="984421" y="2090862"/>
                  <a:pt x="990600" y="2076033"/>
                </a:cubicBezTo>
                <a:cubicBezTo>
                  <a:pt x="997153" y="2060305"/>
                  <a:pt x="1007343" y="2046216"/>
                  <a:pt x="1013460" y="2030313"/>
                </a:cubicBezTo>
                <a:cubicBezTo>
                  <a:pt x="1015878" y="2024027"/>
                  <a:pt x="1033107" y="1962560"/>
                  <a:pt x="1036320" y="1946493"/>
                </a:cubicBezTo>
                <a:cubicBezTo>
                  <a:pt x="1039350" y="1931343"/>
                  <a:pt x="1039500" y="1915572"/>
                  <a:pt x="1043940" y="1900773"/>
                </a:cubicBezTo>
                <a:cubicBezTo>
                  <a:pt x="1047204" y="1889893"/>
                  <a:pt x="1054100" y="1880453"/>
                  <a:pt x="1059180" y="1870293"/>
                </a:cubicBezTo>
                <a:cubicBezTo>
                  <a:pt x="1078637" y="1734094"/>
                  <a:pt x="1052390" y="1923782"/>
                  <a:pt x="1082040" y="1656933"/>
                </a:cubicBezTo>
                <a:cubicBezTo>
                  <a:pt x="1094168" y="1547782"/>
                  <a:pt x="1083416" y="1626504"/>
                  <a:pt x="1097280" y="1550253"/>
                </a:cubicBezTo>
                <a:cubicBezTo>
                  <a:pt x="1100044" y="1535052"/>
                  <a:pt x="1100460" y="1519332"/>
                  <a:pt x="1104900" y="1504533"/>
                </a:cubicBezTo>
                <a:cubicBezTo>
                  <a:pt x="1108164" y="1493653"/>
                  <a:pt x="1115060" y="1484213"/>
                  <a:pt x="1120140" y="1474053"/>
                </a:cubicBezTo>
                <a:cubicBezTo>
                  <a:pt x="1122680" y="1441033"/>
                  <a:pt x="1123891" y="1407884"/>
                  <a:pt x="1127760" y="1374993"/>
                </a:cubicBezTo>
                <a:cubicBezTo>
                  <a:pt x="1128984" y="1364592"/>
                  <a:pt x="1133326" y="1354782"/>
                  <a:pt x="1135380" y="1344513"/>
                </a:cubicBezTo>
                <a:cubicBezTo>
                  <a:pt x="1138410" y="1329363"/>
                  <a:pt x="1140460" y="1314033"/>
                  <a:pt x="1143000" y="1298793"/>
                </a:cubicBezTo>
                <a:cubicBezTo>
                  <a:pt x="1146459" y="1233067"/>
                  <a:pt x="1149516" y="1139984"/>
                  <a:pt x="1158240" y="1070193"/>
                </a:cubicBezTo>
                <a:cubicBezTo>
                  <a:pt x="1162676" y="1034704"/>
                  <a:pt x="1166954" y="1034243"/>
                  <a:pt x="1173480" y="1001613"/>
                </a:cubicBezTo>
                <a:cubicBezTo>
                  <a:pt x="1176510" y="986463"/>
                  <a:pt x="1177863" y="971000"/>
                  <a:pt x="1181100" y="955893"/>
                </a:cubicBezTo>
                <a:cubicBezTo>
                  <a:pt x="1184863" y="938334"/>
                  <a:pt x="1204678" y="860919"/>
                  <a:pt x="1211580" y="841593"/>
                </a:cubicBezTo>
                <a:cubicBezTo>
                  <a:pt x="1218086" y="823376"/>
                  <a:pt x="1226820" y="806033"/>
                  <a:pt x="1234440" y="788253"/>
                </a:cubicBezTo>
                <a:cubicBezTo>
                  <a:pt x="1249882" y="711042"/>
                  <a:pt x="1229773" y="789376"/>
                  <a:pt x="1264920" y="712053"/>
                </a:cubicBezTo>
                <a:cubicBezTo>
                  <a:pt x="1271567" y="697429"/>
                  <a:pt x="1272976" y="680701"/>
                  <a:pt x="1280160" y="666333"/>
                </a:cubicBezTo>
                <a:cubicBezTo>
                  <a:pt x="1285840" y="654974"/>
                  <a:pt x="1297340" y="647212"/>
                  <a:pt x="1303020" y="635853"/>
                </a:cubicBezTo>
                <a:cubicBezTo>
                  <a:pt x="1315254" y="611384"/>
                  <a:pt x="1322884" y="584866"/>
                  <a:pt x="1333500" y="559653"/>
                </a:cubicBezTo>
                <a:cubicBezTo>
                  <a:pt x="1343208" y="536597"/>
                  <a:pt x="1357108" y="515127"/>
                  <a:pt x="1363980" y="491073"/>
                </a:cubicBezTo>
                <a:cubicBezTo>
                  <a:pt x="1379248" y="437637"/>
                  <a:pt x="1385523" y="421111"/>
                  <a:pt x="1394460" y="361533"/>
                </a:cubicBezTo>
                <a:cubicBezTo>
                  <a:pt x="1398247" y="336289"/>
                  <a:pt x="1399540" y="310733"/>
                  <a:pt x="1402080" y="285333"/>
                </a:cubicBezTo>
                <a:cubicBezTo>
                  <a:pt x="1397000" y="244693"/>
                  <a:pt x="1396773" y="203146"/>
                  <a:pt x="1386840" y="163413"/>
                </a:cubicBezTo>
                <a:cubicBezTo>
                  <a:pt x="1380671" y="138739"/>
                  <a:pt x="1349829" y="124587"/>
                  <a:pt x="1333500" y="110073"/>
                </a:cubicBezTo>
                <a:cubicBezTo>
                  <a:pt x="1320076" y="98141"/>
                  <a:pt x="1309577" y="83000"/>
                  <a:pt x="1295400" y="71973"/>
                </a:cubicBezTo>
                <a:cubicBezTo>
                  <a:pt x="1268753" y="51248"/>
                  <a:pt x="1258480" y="58611"/>
                  <a:pt x="1226820" y="49113"/>
                </a:cubicBezTo>
                <a:cubicBezTo>
                  <a:pt x="1135041" y="21579"/>
                  <a:pt x="1246641" y="43527"/>
                  <a:pt x="1143000" y="26253"/>
                </a:cubicBezTo>
                <a:cubicBezTo>
                  <a:pt x="1038425" y="-15577"/>
                  <a:pt x="1094525" y="939"/>
                  <a:pt x="876300" y="18633"/>
                </a:cubicBezTo>
                <a:cubicBezTo>
                  <a:pt x="857869" y="20127"/>
                  <a:pt x="840899" y="29388"/>
                  <a:pt x="822960" y="33873"/>
                </a:cubicBezTo>
                <a:cubicBezTo>
                  <a:pt x="810395" y="37014"/>
                  <a:pt x="797560" y="38953"/>
                  <a:pt x="784860" y="41493"/>
                </a:cubicBezTo>
                <a:cubicBezTo>
                  <a:pt x="774700" y="46573"/>
                  <a:pt x="764760" y="52120"/>
                  <a:pt x="754380" y="56733"/>
                </a:cubicBezTo>
                <a:cubicBezTo>
                  <a:pt x="741881" y="62288"/>
                  <a:pt x="728237" y="65330"/>
                  <a:pt x="716280" y="71973"/>
                </a:cubicBezTo>
                <a:cubicBezTo>
                  <a:pt x="660248" y="103102"/>
                  <a:pt x="705988" y="82265"/>
                  <a:pt x="670560" y="117693"/>
                </a:cubicBezTo>
                <a:cubicBezTo>
                  <a:pt x="659060" y="129193"/>
                  <a:pt x="645160" y="138013"/>
                  <a:pt x="632460" y="148173"/>
                </a:cubicBezTo>
                <a:cubicBezTo>
                  <a:pt x="592466" y="214830"/>
                  <a:pt x="629523" y="160049"/>
                  <a:pt x="579120" y="216753"/>
                </a:cubicBezTo>
                <a:cubicBezTo>
                  <a:pt x="550141" y="249354"/>
                  <a:pt x="537739" y="271928"/>
                  <a:pt x="510540" y="308193"/>
                </a:cubicBezTo>
                <a:cubicBezTo>
                  <a:pt x="500782" y="321204"/>
                  <a:pt x="488745" y="332542"/>
                  <a:pt x="480060" y="346293"/>
                </a:cubicBezTo>
                <a:cubicBezTo>
                  <a:pt x="458190" y="380921"/>
                  <a:pt x="443674" y="420208"/>
                  <a:pt x="419100" y="452973"/>
                </a:cubicBezTo>
                <a:cubicBezTo>
                  <a:pt x="403860" y="473293"/>
                  <a:pt x="387115" y="492567"/>
                  <a:pt x="373380" y="513933"/>
                </a:cubicBezTo>
                <a:cubicBezTo>
                  <a:pt x="364166" y="528266"/>
                  <a:pt x="358598" y="544651"/>
                  <a:pt x="350520" y="559653"/>
                </a:cubicBezTo>
                <a:cubicBezTo>
                  <a:pt x="316504" y="622825"/>
                  <a:pt x="287025" y="660394"/>
                  <a:pt x="259080" y="734913"/>
                </a:cubicBezTo>
                <a:cubicBezTo>
                  <a:pt x="251460" y="755233"/>
                  <a:pt x="245461" y="776237"/>
                  <a:pt x="236220" y="795873"/>
                </a:cubicBezTo>
                <a:cubicBezTo>
                  <a:pt x="225085" y="819535"/>
                  <a:pt x="208602" y="840495"/>
                  <a:pt x="198120" y="864453"/>
                </a:cubicBezTo>
                <a:cubicBezTo>
                  <a:pt x="190708" y="881394"/>
                  <a:pt x="188318" y="900119"/>
                  <a:pt x="182880" y="917793"/>
                </a:cubicBezTo>
                <a:cubicBezTo>
                  <a:pt x="178156" y="933147"/>
                  <a:pt x="173043" y="948385"/>
                  <a:pt x="167640" y="963513"/>
                </a:cubicBezTo>
                <a:cubicBezTo>
                  <a:pt x="160341" y="983950"/>
                  <a:pt x="150904" y="1003653"/>
                  <a:pt x="144780" y="1024473"/>
                </a:cubicBezTo>
                <a:cubicBezTo>
                  <a:pt x="138172" y="1046939"/>
                  <a:pt x="135500" y="1070406"/>
                  <a:pt x="129540" y="1093053"/>
                </a:cubicBezTo>
                <a:cubicBezTo>
                  <a:pt x="122791" y="1118698"/>
                  <a:pt x="113429" y="1143608"/>
                  <a:pt x="106680" y="1169253"/>
                </a:cubicBezTo>
                <a:cubicBezTo>
                  <a:pt x="100720" y="1191900"/>
                  <a:pt x="96804" y="1215038"/>
                  <a:pt x="91440" y="1237833"/>
                </a:cubicBezTo>
                <a:cubicBezTo>
                  <a:pt x="86643" y="1258222"/>
                  <a:pt x="81806" y="1278612"/>
                  <a:pt x="76200" y="1298793"/>
                </a:cubicBezTo>
                <a:cubicBezTo>
                  <a:pt x="69103" y="1324344"/>
                  <a:pt x="59217" y="1349134"/>
                  <a:pt x="53340" y="1374993"/>
                </a:cubicBezTo>
                <a:cubicBezTo>
                  <a:pt x="32736" y="1465651"/>
                  <a:pt x="42139" y="1457133"/>
                  <a:pt x="30480" y="1542633"/>
                </a:cubicBezTo>
                <a:cubicBezTo>
                  <a:pt x="26305" y="1573250"/>
                  <a:pt x="18652" y="1603362"/>
                  <a:pt x="15240" y="1634073"/>
                </a:cubicBezTo>
                <a:cubicBezTo>
                  <a:pt x="2843" y="1745643"/>
                  <a:pt x="8971" y="1679692"/>
                  <a:pt x="0" y="1832193"/>
                </a:cubicBezTo>
                <a:cubicBezTo>
                  <a:pt x="2540" y="1999833"/>
                  <a:pt x="2965" y="2167518"/>
                  <a:pt x="7620" y="2335113"/>
                </a:cubicBezTo>
                <a:cubicBezTo>
                  <a:pt x="8049" y="2350557"/>
                  <a:pt x="12210" y="2365683"/>
                  <a:pt x="15240" y="2380833"/>
                </a:cubicBezTo>
                <a:cubicBezTo>
                  <a:pt x="21527" y="2412269"/>
                  <a:pt x="33655" y="2451318"/>
                  <a:pt x="45720" y="2472273"/>
                </a:cubicBezTo>
                <a:cubicBezTo>
                  <a:pt x="57785" y="2493228"/>
                  <a:pt x="66246" y="2492307"/>
                  <a:pt x="87630" y="2506563"/>
                </a:cubicBezTo>
                <a:cubicBezTo>
                  <a:pt x="94313" y="2511018"/>
                  <a:pt x="110234" y="2514513"/>
                  <a:pt x="118110" y="2516088"/>
                </a:cubicBezTo>
                <a:cubicBezTo>
                  <a:pt x="123091" y="2517084"/>
                  <a:pt x="157480" y="2540218"/>
                  <a:pt x="167640" y="2538948"/>
                </a:cubicBezTo>
                <a:close/>
              </a:path>
            </a:pathLst>
          </a:custGeom>
          <a:solidFill>
            <a:srgbClr val="0F6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57</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93828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186883"/>
            <a:ext cx="1181344" cy="4243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362671"/>
            <a:ext cx="419819" cy="62246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362671"/>
            <a:ext cx="281385" cy="5547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3690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1580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1771639" cy="369332"/>
          </a:xfrm>
          <a:prstGeom prst="rect">
            <a:avLst/>
          </a:prstGeom>
          <a:noFill/>
        </p:spPr>
        <p:txBody>
          <a:bodyPr wrap="none" rtlCol="0">
            <a:spAutoFit/>
          </a:bodyPr>
          <a:lstStyle/>
          <a:p>
            <a:r>
              <a:rPr lang="en-US" sz="1800" dirty="0">
                <a:solidFill>
                  <a:schemeClr val="bg1"/>
                </a:solidFill>
                <a:latin typeface="Montserrat SemiBold" pitchFamily="2" charset="0"/>
              </a:rPr>
              <a:t>Cut Property:</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01ABDCD8-35EE-0B69-570D-13E73A190995}"/>
              </a:ext>
            </a:extLst>
          </p:cNvPr>
          <p:cNvSpPr txBox="1"/>
          <p:nvPr/>
        </p:nvSpPr>
        <p:spPr>
          <a:xfrm>
            <a:off x="2613248"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Edge with minimum weight is in MST</a:t>
            </a:r>
          </a:p>
        </p:txBody>
      </p:sp>
    </p:spTree>
    <p:extLst>
      <p:ext uri="{BB962C8B-B14F-4D97-AF65-F5344CB8AC3E}">
        <p14:creationId xmlns:p14="http://schemas.microsoft.com/office/powerpoint/2010/main" val="3569572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19" name="Freeform: Shape 18">
            <a:extLst>
              <a:ext uri="{FF2B5EF4-FFF2-40B4-BE49-F238E27FC236}">
                <a16:creationId xmlns:a16="http://schemas.microsoft.com/office/drawing/2014/main" id="{5D371717-319D-D990-55C9-F92395C84CC4}"/>
              </a:ext>
            </a:extLst>
          </p:cNvPr>
          <p:cNvSpPr/>
          <p:nvPr/>
        </p:nvSpPr>
        <p:spPr>
          <a:xfrm>
            <a:off x="3969625" y="1744980"/>
            <a:ext cx="2700105" cy="3032760"/>
          </a:xfrm>
          <a:custGeom>
            <a:avLst/>
            <a:gdLst>
              <a:gd name="connsiteX0" fmla="*/ 747155 w 2700105"/>
              <a:gd name="connsiteY0" fmla="*/ 182880 h 3032760"/>
              <a:gd name="connsiteX1" fmla="*/ 747155 w 2700105"/>
              <a:gd name="connsiteY1" fmla="*/ 182880 h 3032760"/>
              <a:gd name="connsiteX2" fmla="*/ 686195 w 2700105"/>
              <a:gd name="connsiteY2" fmla="*/ 251460 h 3032760"/>
              <a:gd name="connsiteX3" fmla="*/ 632855 w 2700105"/>
              <a:gd name="connsiteY3" fmla="*/ 358140 h 3032760"/>
              <a:gd name="connsiteX4" fmla="*/ 609995 w 2700105"/>
              <a:gd name="connsiteY4" fmla="*/ 396240 h 3032760"/>
              <a:gd name="connsiteX5" fmla="*/ 587135 w 2700105"/>
              <a:gd name="connsiteY5" fmla="*/ 457200 h 3032760"/>
              <a:gd name="connsiteX6" fmla="*/ 533795 w 2700105"/>
              <a:gd name="connsiteY6" fmla="*/ 541020 h 3032760"/>
              <a:gd name="connsiteX7" fmla="*/ 510935 w 2700105"/>
              <a:gd name="connsiteY7" fmla="*/ 594360 h 3032760"/>
              <a:gd name="connsiteX8" fmla="*/ 457595 w 2700105"/>
              <a:gd name="connsiteY8" fmla="*/ 701040 h 3032760"/>
              <a:gd name="connsiteX9" fmla="*/ 411875 w 2700105"/>
              <a:gd name="connsiteY9" fmla="*/ 784860 h 3032760"/>
              <a:gd name="connsiteX10" fmla="*/ 312815 w 2700105"/>
              <a:gd name="connsiteY10" fmla="*/ 982980 h 3032760"/>
              <a:gd name="connsiteX11" fmla="*/ 289955 w 2700105"/>
              <a:gd name="connsiteY11" fmla="*/ 1059180 h 3032760"/>
              <a:gd name="connsiteX12" fmla="*/ 259475 w 2700105"/>
              <a:gd name="connsiteY12" fmla="*/ 1120140 h 3032760"/>
              <a:gd name="connsiteX13" fmla="*/ 244235 w 2700105"/>
              <a:gd name="connsiteY13" fmla="*/ 1203960 h 3032760"/>
              <a:gd name="connsiteX14" fmla="*/ 190895 w 2700105"/>
              <a:gd name="connsiteY14" fmla="*/ 1341120 h 3032760"/>
              <a:gd name="connsiteX15" fmla="*/ 160415 w 2700105"/>
              <a:gd name="connsiteY15" fmla="*/ 1463040 h 3032760"/>
              <a:gd name="connsiteX16" fmla="*/ 152795 w 2700105"/>
              <a:gd name="connsiteY16" fmla="*/ 1516380 h 3032760"/>
              <a:gd name="connsiteX17" fmla="*/ 129935 w 2700105"/>
              <a:gd name="connsiteY17" fmla="*/ 1569720 h 3032760"/>
              <a:gd name="connsiteX18" fmla="*/ 114695 w 2700105"/>
              <a:gd name="connsiteY18" fmla="*/ 1630680 h 3032760"/>
              <a:gd name="connsiteX19" fmla="*/ 91835 w 2700105"/>
              <a:gd name="connsiteY19" fmla="*/ 1706880 h 3032760"/>
              <a:gd name="connsiteX20" fmla="*/ 61355 w 2700105"/>
              <a:gd name="connsiteY20" fmla="*/ 1828800 h 3032760"/>
              <a:gd name="connsiteX21" fmla="*/ 30875 w 2700105"/>
              <a:gd name="connsiteY21" fmla="*/ 1950720 h 3032760"/>
              <a:gd name="connsiteX22" fmla="*/ 8015 w 2700105"/>
              <a:gd name="connsiteY22" fmla="*/ 2087880 h 3032760"/>
              <a:gd name="connsiteX23" fmla="*/ 8015 w 2700105"/>
              <a:gd name="connsiteY23" fmla="*/ 2354580 h 3032760"/>
              <a:gd name="connsiteX24" fmla="*/ 15635 w 2700105"/>
              <a:gd name="connsiteY24" fmla="*/ 2385060 h 3032760"/>
              <a:gd name="connsiteX25" fmla="*/ 30875 w 2700105"/>
              <a:gd name="connsiteY25" fmla="*/ 2491740 h 3032760"/>
              <a:gd name="connsiteX26" fmla="*/ 38495 w 2700105"/>
              <a:gd name="connsiteY26" fmla="*/ 2529840 h 3032760"/>
              <a:gd name="connsiteX27" fmla="*/ 53735 w 2700105"/>
              <a:gd name="connsiteY27" fmla="*/ 2567940 h 3032760"/>
              <a:gd name="connsiteX28" fmla="*/ 114695 w 2700105"/>
              <a:gd name="connsiteY28" fmla="*/ 2659380 h 3032760"/>
              <a:gd name="connsiteX29" fmla="*/ 129935 w 2700105"/>
              <a:gd name="connsiteY29" fmla="*/ 2689860 h 3032760"/>
              <a:gd name="connsiteX30" fmla="*/ 251855 w 2700105"/>
              <a:gd name="connsiteY30" fmla="*/ 2804160 h 3032760"/>
              <a:gd name="connsiteX31" fmla="*/ 289955 w 2700105"/>
              <a:gd name="connsiteY31" fmla="*/ 2827020 h 3032760"/>
              <a:gd name="connsiteX32" fmla="*/ 381395 w 2700105"/>
              <a:gd name="connsiteY32" fmla="*/ 2865120 h 3032760"/>
              <a:gd name="connsiteX33" fmla="*/ 449975 w 2700105"/>
              <a:gd name="connsiteY33" fmla="*/ 2880360 h 3032760"/>
              <a:gd name="connsiteX34" fmla="*/ 526175 w 2700105"/>
              <a:gd name="connsiteY34" fmla="*/ 2903220 h 3032760"/>
              <a:gd name="connsiteX35" fmla="*/ 579515 w 2700105"/>
              <a:gd name="connsiteY35" fmla="*/ 2910840 h 3032760"/>
              <a:gd name="connsiteX36" fmla="*/ 655715 w 2700105"/>
              <a:gd name="connsiteY36" fmla="*/ 2926080 h 3032760"/>
              <a:gd name="connsiteX37" fmla="*/ 716675 w 2700105"/>
              <a:gd name="connsiteY37" fmla="*/ 2941320 h 3032760"/>
              <a:gd name="connsiteX38" fmla="*/ 907175 w 2700105"/>
              <a:gd name="connsiteY38" fmla="*/ 2956560 h 3032760"/>
              <a:gd name="connsiteX39" fmla="*/ 1120535 w 2700105"/>
              <a:gd name="connsiteY39" fmla="*/ 2987040 h 3032760"/>
              <a:gd name="connsiteX40" fmla="*/ 1173875 w 2700105"/>
              <a:gd name="connsiteY40" fmla="*/ 2994660 h 3032760"/>
              <a:gd name="connsiteX41" fmla="*/ 1402475 w 2700105"/>
              <a:gd name="connsiteY41" fmla="*/ 3002280 h 3032760"/>
              <a:gd name="connsiteX42" fmla="*/ 1577735 w 2700105"/>
              <a:gd name="connsiteY42" fmla="*/ 3017520 h 3032760"/>
              <a:gd name="connsiteX43" fmla="*/ 1676795 w 2700105"/>
              <a:gd name="connsiteY43" fmla="*/ 3032760 h 3032760"/>
              <a:gd name="connsiteX44" fmla="*/ 1989215 w 2700105"/>
              <a:gd name="connsiteY44" fmla="*/ 3025140 h 3032760"/>
              <a:gd name="connsiteX45" fmla="*/ 2073035 w 2700105"/>
              <a:gd name="connsiteY45" fmla="*/ 3009900 h 3032760"/>
              <a:gd name="connsiteX46" fmla="*/ 2248295 w 2700105"/>
              <a:gd name="connsiteY46" fmla="*/ 2948940 h 3032760"/>
              <a:gd name="connsiteX47" fmla="*/ 2294015 w 2700105"/>
              <a:gd name="connsiteY47" fmla="*/ 2918460 h 3032760"/>
              <a:gd name="connsiteX48" fmla="*/ 2393075 w 2700105"/>
              <a:gd name="connsiteY48" fmla="*/ 2788920 h 3032760"/>
              <a:gd name="connsiteX49" fmla="*/ 2431175 w 2700105"/>
              <a:gd name="connsiteY49" fmla="*/ 2712720 h 3032760"/>
              <a:gd name="connsiteX50" fmla="*/ 2476895 w 2700105"/>
              <a:gd name="connsiteY50" fmla="*/ 2636520 h 3032760"/>
              <a:gd name="connsiteX51" fmla="*/ 2507375 w 2700105"/>
              <a:gd name="connsiteY51" fmla="*/ 2567940 h 3032760"/>
              <a:gd name="connsiteX52" fmla="*/ 2606435 w 2700105"/>
              <a:gd name="connsiteY52" fmla="*/ 2316480 h 3032760"/>
              <a:gd name="connsiteX53" fmla="*/ 2636915 w 2700105"/>
              <a:gd name="connsiteY53" fmla="*/ 2225040 h 3032760"/>
              <a:gd name="connsiteX54" fmla="*/ 2682635 w 2700105"/>
              <a:gd name="connsiteY54" fmla="*/ 2049780 h 3032760"/>
              <a:gd name="connsiteX55" fmla="*/ 2675015 w 2700105"/>
              <a:gd name="connsiteY55" fmla="*/ 1318260 h 3032760"/>
              <a:gd name="connsiteX56" fmla="*/ 2667395 w 2700105"/>
              <a:gd name="connsiteY56" fmla="*/ 1264920 h 3032760"/>
              <a:gd name="connsiteX57" fmla="*/ 2583575 w 2700105"/>
              <a:gd name="connsiteY57" fmla="*/ 1021080 h 3032760"/>
              <a:gd name="connsiteX58" fmla="*/ 2560715 w 2700105"/>
              <a:gd name="connsiteY58" fmla="*/ 952500 h 3032760"/>
              <a:gd name="connsiteX59" fmla="*/ 2469275 w 2700105"/>
              <a:gd name="connsiteY59" fmla="*/ 815340 h 3032760"/>
              <a:gd name="connsiteX60" fmla="*/ 2446415 w 2700105"/>
              <a:gd name="connsiteY60" fmla="*/ 769620 h 3032760"/>
              <a:gd name="connsiteX61" fmla="*/ 2377835 w 2700105"/>
              <a:gd name="connsiteY61" fmla="*/ 685800 h 3032760"/>
              <a:gd name="connsiteX62" fmla="*/ 2278775 w 2700105"/>
              <a:gd name="connsiteY62" fmla="*/ 548640 h 3032760"/>
              <a:gd name="connsiteX63" fmla="*/ 2179715 w 2700105"/>
              <a:gd name="connsiteY63" fmla="*/ 441960 h 3032760"/>
              <a:gd name="connsiteX64" fmla="*/ 2149235 w 2700105"/>
              <a:gd name="connsiteY64" fmla="*/ 419100 h 3032760"/>
              <a:gd name="connsiteX65" fmla="*/ 2126375 w 2700105"/>
              <a:gd name="connsiteY65" fmla="*/ 381000 h 3032760"/>
              <a:gd name="connsiteX66" fmla="*/ 2004455 w 2700105"/>
              <a:gd name="connsiteY66" fmla="*/ 297180 h 3032760"/>
              <a:gd name="connsiteX67" fmla="*/ 1958735 w 2700105"/>
              <a:gd name="connsiteY67" fmla="*/ 259080 h 3032760"/>
              <a:gd name="connsiteX68" fmla="*/ 1852055 w 2700105"/>
              <a:gd name="connsiteY68" fmla="*/ 190500 h 3032760"/>
              <a:gd name="connsiteX69" fmla="*/ 1806335 w 2700105"/>
              <a:gd name="connsiteY69" fmla="*/ 160020 h 3032760"/>
              <a:gd name="connsiteX70" fmla="*/ 1661555 w 2700105"/>
              <a:gd name="connsiteY70" fmla="*/ 99060 h 3032760"/>
              <a:gd name="connsiteX71" fmla="*/ 1532015 w 2700105"/>
              <a:gd name="connsiteY71" fmla="*/ 53340 h 3032760"/>
              <a:gd name="connsiteX72" fmla="*/ 1478675 w 2700105"/>
              <a:gd name="connsiteY72" fmla="*/ 38100 h 3032760"/>
              <a:gd name="connsiteX73" fmla="*/ 1394855 w 2700105"/>
              <a:gd name="connsiteY73" fmla="*/ 30480 h 3032760"/>
              <a:gd name="connsiteX74" fmla="*/ 1326275 w 2700105"/>
              <a:gd name="connsiteY74" fmla="*/ 15240 h 3032760"/>
              <a:gd name="connsiteX75" fmla="*/ 1288175 w 2700105"/>
              <a:gd name="connsiteY75" fmla="*/ 0 h 3032760"/>
              <a:gd name="connsiteX76" fmla="*/ 1051955 w 2700105"/>
              <a:gd name="connsiteY76" fmla="*/ 15240 h 3032760"/>
              <a:gd name="connsiteX77" fmla="*/ 983375 w 2700105"/>
              <a:gd name="connsiteY77" fmla="*/ 30480 h 3032760"/>
              <a:gd name="connsiteX78" fmla="*/ 952895 w 2700105"/>
              <a:gd name="connsiteY78" fmla="*/ 38100 h 3032760"/>
              <a:gd name="connsiteX79" fmla="*/ 922415 w 2700105"/>
              <a:gd name="connsiteY79" fmla="*/ 53340 h 3032760"/>
              <a:gd name="connsiteX80" fmla="*/ 891935 w 2700105"/>
              <a:gd name="connsiteY80" fmla="*/ 60960 h 3032760"/>
              <a:gd name="connsiteX81" fmla="*/ 869075 w 2700105"/>
              <a:gd name="connsiteY81" fmla="*/ 68580 h 3032760"/>
              <a:gd name="connsiteX82" fmla="*/ 830975 w 2700105"/>
              <a:gd name="connsiteY82" fmla="*/ 99060 h 3032760"/>
              <a:gd name="connsiteX83" fmla="*/ 808115 w 2700105"/>
              <a:gd name="connsiteY83" fmla="*/ 114300 h 3032760"/>
              <a:gd name="connsiteX84" fmla="*/ 754775 w 2700105"/>
              <a:gd name="connsiteY84" fmla="*/ 160020 h 3032760"/>
              <a:gd name="connsiteX85" fmla="*/ 747155 w 2700105"/>
              <a:gd name="connsiteY85" fmla="*/ 182880 h 3032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700105" h="3032760">
                <a:moveTo>
                  <a:pt x="747155" y="182880"/>
                </a:moveTo>
                <a:lnTo>
                  <a:pt x="747155" y="182880"/>
                </a:lnTo>
                <a:cubicBezTo>
                  <a:pt x="726835" y="205740"/>
                  <a:pt x="702903" y="225841"/>
                  <a:pt x="686195" y="251460"/>
                </a:cubicBezTo>
                <a:cubicBezTo>
                  <a:pt x="664477" y="284761"/>
                  <a:pt x="653310" y="324048"/>
                  <a:pt x="632855" y="358140"/>
                </a:cubicBezTo>
                <a:cubicBezTo>
                  <a:pt x="625235" y="370840"/>
                  <a:pt x="616202" y="382793"/>
                  <a:pt x="609995" y="396240"/>
                </a:cubicBezTo>
                <a:cubicBezTo>
                  <a:pt x="600901" y="415944"/>
                  <a:pt x="597243" y="437996"/>
                  <a:pt x="587135" y="457200"/>
                </a:cubicBezTo>
                <a:cubicBezTo>
                  <a:pt x="571711" y="486506"/>
                  <a:pt x="549878" y="512070"/>
                  <a:pt x="533795" y="541020"/>
                </a:cubicBezTo>
                <a:cubicBezTo>
                  <a:pt x="524401" y="557930"/>
                  <a:pt x="519252" y="576895"/>
                  <a:pt x="510935" y="594360"/>
                </a:cubicBezTo>
                <a:cubicBezTo>
                  <a:pt x="493842" y="630255"/>
                  <a:pt x="475937" y="665767"/>
                  <a:pt x="457595" y="701040"/>
                </a:cubicBezTo>
                <a:cubicBezTo>
                  <a:pt x="442912" y="729277"/>
                  <a:pt x="424801" y="755777"/>
                  <a:pt x="411875" y="784860"/>
                </a:cubicBezTo>
                <a:cubicBezTo>
                  <a:pt x="341183" y="943917"/>
                  <a:pt x="377432" y="879593"/>
                  <a:pt x="312815" y="982980"/>
                </a:cubicBezTo>
                <a:cubicBezTo>
                  <a:pt x="305195" y="1008380"/>
                  <a:pt x="299566" y="1034465"/>
                  <a:pt x="289955" y="1059180"/>
                </a:cubicBezTo>
                <a:cubicBezTo>
                  <a:pt x="281721" y="1080354"/>
                  <a:pt x="266316" y="1098476"/>
                  <a:pt x="259475" y="1120140"/>
                </a:cubicBezTo>
                <a:cubicBezTo>
                  <a:pt x="250923" y="1147220"/>
                  <a:pt x="252652" y="1176838"/>
                  <a:pt x="244235" y="1203960"/>
                </a:cubicBezTo>
                <a:cubicBezTo>
                  <a:pt x="229695" y="1250811"/>
                  <a:pt x="190895" y="1341120"/>
                  <a:pt x="190895" y="1341120"/>
                </a:cubicBezTo>
                <a:cubicBezTo>
                  <a:pt x="173355" y="1481438"/>
                  <a:pt x="198125" y="1321627"/>
                  <a:pt x="160415" y="1463040"/>
                </a:cubicBezTo>
                <a:cubicBezTo>
                  <a:pt x="155787" y="1480394"/>
                  <a:pt x="157729" y="1499111"/>
                  <a:pt x="152795" y="1516380"/>
                </a:cubicBezTo>
                <a:cubicBezTo>
                  <a:pt x="147481" y="1534980"/>
                  <a:pt x="136052" y="1551369"/>
                  <a:pt x="129935" y="1569720"/>
                </a:cubicBezTo>
                <a:cubicBezTo>
                  <a:pt x="123311" y="1589591"/>
                  <a:pt x="120301" y="1610499"/>
                  <a:pt x="114695" y="1630680"/>
                </a:cubicBezTo>
                <a:cubicBezTo>
                  <a:pt x="107598" y="1656231"/>
                  <a:pt x="98729" y="1681273"/>
                  <a:pt x="91835" y="1706880"/>
                </a:cubicBezTo>
                <a:cubicBezTo>
                  <a:pt x="80945" y="1747330"/>
                  <a:pt x="72863" y="1788521"/>
                  <a:pt x="61355" y="1828800"/>
                </a:cubicBezTo>
                <a:cubicBezTo>
                  <a:pt x="48803" y="1872733"/>
                  <a:pt x="38576" y="1904517"/>
                  <a:pt x="30875" y="1950720"/>
                </a:cubicBezTo>
                <a:cubicBezTo>
                  <a:pt x="257" y="2134429"/>
                  <a:pt x="49027" y="1903327"/>
                  <a:pt x="8015" y="2087880"/>
                </a:cubicBezTo>
                <a:cubicBezTo>
                  <a:pt x="-869" y="2221144"/>
                  <a:pt x="-4335" y="2206385"/>
                  <a:pt x="8015" y="2354580"/>
                </a:cubicBezTo>
                <a:cubicBezTo>
                  <a:pt x="8885" y="2365017"/>
                  <a:pt x="13913" y="2374730"/>
                  <a:pt x="15635" y="2385060"/>
                </a:cubicBezTo>
                <a:cubicBezTo>
                  <a:pt x="21540" y="2420492"/>
                  <a:pt x="25273" y="2456259"/>
                  <a:pt x="30875" y="2491740"/>
                </a:cubicBezTo>
                <a:cubicBezTo>
                  <a:pt x="32895" y="2504533"/>
                  <a:pt x="34773" y="2517435"/>
                  <a:pt x="38495" y="2529840"/>
                </a:cubicBezTo>
                <a:cubicBezTo>
                  <a:pt x="42425" y="2542941"/>
                  <a:pt x="48003" y="2555521"/>
                  <a:pt x="53735" y="2567940"/>
                </a:cubicBezTo>
                <a:cubicBezTo>
                  <a:pt x="112697" y="2695691"/>
                  <a:pt x="54201" y="2578722"/>
                  <a:pt x="114695" y="2659380"/>
                </a:cubicBezTo>
                <a:cubicBezTo>
                  <a:pt x="121511" y="2668467"/>
                  <a:pt x="122495" y="2681276"/>
                  <a:pt x="129935" y="2689860"/>
                </a:cubicBezTo>
                <a:cubicBezTo>
                  <a:pt x="156031" y="2719971"/>
                  <a:pt x="211394" y="2775837"/>
                  <a:pt x="251855" y="2804160"/>
                </a:cubicBezTo>
                <a:cubicBezTo>
                  <a:pt x="263988" y="2812653"/>
                  <a:pt x="276953" y="2819928"/>
                  <a:pt x="289955" y="2827020"/>
                </a:cubicBezTo>
                <a:cubicBezTo>
                  <a:pt x="324550" y="2845890"/>
                  <a:pt x="343546" y="2855027"/>
                  <a:pt x="381395" y="2865120"/>
                </a:cubicBezTo>
                <a:cubicBezTo>
                  <a:pt x="404022" y="2871154"/>
                  <a:pt x="427328" y="2874400"/>
                  <a:pt x="449975" y="2880360"/>
                </a:cubicBezTo>
                <a:cubicBezTo>
                  <a:pt x="475620" y="2887109"/>
                  <a:pt x="500362" y="2897146"/>
                  <a:pt x="526175" y="2903220"/>
                </a:cubicBezTo>
                <a:cubicBezTo>
                  <a:pt x="543658" y="2907334"/>
                  <a:pt x="561828" y="2907719"/>
                  <a:pt x="579515" y="2910840"/>
                </a:cubicBezTo>
                <a:cubicBezTo>
                  <a:pt x="605024" y="2915342"/>
                  <a:pt x="630429" y="2920461"/>
                  <a:pt x="655715" y="2926080"/>
                </a:cubicBezTo>
                <a:cubicBezTo>
                  <a:pt x="676162" y="2930624"/>
                  <a:pt x="695882" y="2938800"/>
                  <a:pt x="716675" y="2941320"/>
                </a:cubicBezTo>
                <a:cubicBezTo>
                  <a:pt x="779915" y="2948985"/>
                  <a:pt x="843675" y="2951480"/>
                  <a:pt x="907175" y="2956560"/>
                </a:cubicBezTo>
                <a:cubicBezTo>
                  <a:pt x="1056282" y="2981411"/>
                  <a:pt x="945066" y="2964153"/>
                  <a:pt x="1120535" y="2987040"/>
                </a:cubicBezTo>
                <a:cubicBezTo>
                  <a:pt x="1138345" y="2989363"/>
                  <a:pt x="1155941" y="2993691"/>
                  <a:pt x="1173875" y="2994660"/>
                </a:cubicBezTo>
                <a:cubicBezTo>
                  <a:pt x="1250006" y="2998775"/>
                  <a:pt x="1326275" y="2999740"/>
                  <a:pt x="1402475" y="3002280"/>
                </a:cubicBezTo>
                <a:cubicBezTo>
                  <a:pt x="1446445" y="3005662"/>
                  <a:pt x="1530663" y="3011380"/>
                  <a:pt x="1577735" y="3017520"/>
                </a:cubicBezTo>
                <a:cubicBezTo>
                  <a:pt x="1610863" y="3021841"/>
                  <a:pt x="1643775" y="3027680"/>
                  <a:pt x="1676795" y="3032760"/>
                </a:cubicBezTo>
                <a:cubicBezTo>
                  <a:pt x="1780935" y="3030220"/>
                  <a:pt x="1885217" y="3031140"/>
                  <a:pt x="1989215" y="3025140"/>
                </a:cubicBezTo>
                <a:cubicBezTo>
                  <a:pt x="2017566" y="3023504"/>
                  <a:pt x="2045791" y="3017913"/>
                  <a:pt x="2073035" y="3009900"/>
                </a:cubicBezTo>
                <a:cubicBezTo>
                  <a:pt x="2132375" y="2992447"/>
                  <a:pt x="2196830" y="2983250"/>
                  <a:pt x="2248295" y="2948940"/>
                </a:cubicBezTo>
                <a:cubicBezTo>
                  <a:pt x="2263535" y="2938780"/>
                  <a:pt x="2280513" y="2930837"/>
                  <a:pt x="2294015" y="2918460"/>
                </a:cubicBezTo>
                <a:cubicBezTo>
                  <a:pt x="2321937" y="2892865"/>
                  <a:pt x="2376585" y="2816403"/>
                  <a:pt x="2393075" y="2788920"/>
                </a:cubicBezTo>
                <a:cubicBezTo>
                  <a:pt x="2407686" y="2764569"/>
                  <a:pt x="2417489" y="2737603"/>
                  <a:pt x="2431175" y="2712720"/>
                </a:cubicBezTo>
                <a:cubicBezTo>
                  <a:pt x="2445450" y="2686765"/>
                  <a:pt x="2463099" y="2662732"/>
                  <a:pt x="2476895" y="2636520"/>
                </a:cubicBezTo>
                <a:cubicBezTo>
                  <a:pt x="2488546" y="2614383"/>
                  <a:pt x="2496666" y="2590548"/>
                  <a:pt x="2507375" y="2567940"/>
                </a:cubicBezTo>
                <a:cubicBezTo>
                  <a:pt x="2580538" y="2413485"/>
                  <a:pt x="2520025" y="2568509"/>
                  <a:pt x="2606435" y="2316480"/>
                </a:cubicBezTo>
                <a:cubicBezTo>
                  <a:pt x="2616855" y="2286088"/>
                  <a:pt x="2628805" y="2256128"/>
                  <a:pt x="2636915" y="2225040"/>
                </a:cubicBezTo>
                <a:lnTo>
                  <a:pt x="2682635" y="2049780"/>
                </a:lnTo>
                <a:cubicBezTo>
                  <a:pt x="2709587" y="1685929"/>
                  <a:pt x="2704043" y="1869797"/>
                  <a:pt x="2675015" y="1318260"/>
                </a:cubicBezTo>
                <a:cubicBezTo>
                  <a:pt x="2674071" y="1300324"/>
                  <a:pt x="2672023" y="1282274"/>
                  <a:pt x="2667395" y="1264920"/>
                </a:cubicBezTo>
                <a:cubicBezTo>
                  <a:pt x="2593850" y="989127"/>
                  <a:pt x="2644149" y="1176843"/>
                  <a:pt x="2583575" y="1021080"/>
                </a:cubicBezTo>
                <a:cubicBezTo>
                  <a:pt x="2574841" y="998622"/>
                  <a:pt x="2571491" y="974053"/>
                  <a:pt x="2560715" y="952500"/>
                </a:cubicBezTo>
                <a:cubicBezTo>
                  <a:pt x="2454230" y="739530"/>
                  <a:pt x="2539497" y="925688"/>
                  <a:pt x="2469275" y="815340"/>
                </a:cubicBezTo>
                <a:cubicBezTo>
                  <a:pt x="2460127" y="800965"/>
                  <a:pt x="2456241" y="783540"/>
                  <a:pt x="2446415" y="769620"/>
                </a:cubicBezTo>
                <a:cubicBezTo>
                  <a:pt x="2425597" y="740127"/>
                  <a:pt x="2395746" y="717144"/>
                  <a:pt x="2377835" y="685800"/>
                </a:cubicBezTo>
                <a:cubicBezTo>
                  <a:pt x="2328683" y="599784"/>
                  <a:pt x="2361665" y="650658"/>
                  <a:pt x="2278775" y="548640"/>
                </a:cubicBezTo>
                <a:cubicBezTo>
                  <a:pt x="2247021" y="509558"/>
                  <a:pt x="2222183" y="473811"/>
                  <a:pt x="2179715" y="441960"/>
                </a:cubicBezTo>
                <a:lnTo>
                  <a:pt x="2149235" y="419100"/>
                </a:lnTo>
                <a:cubicBezTo>
                  <a:pt x="2141615" y="406400"/>
                  <a:pt x="2136848" y="391473"/>
                  <a:pt x="2126375" y="381000"/>
                </a:cubicBezTo>
                <a:cubicBezTo>
                  <a:pt x="2059230" y="313855"/>
                  <a:pt x="2070495" y="342900"/>
                  <a:pt x="2004455" y="297180"/>
                </a:cubicBezTo>
                <a:cubicBezTo>
                  <a:pt x="1988144" y="285888"/>
                  <a:pt x="1974987" y="270456"/>
                  <a:pt x="1958735" y="259080"/>
                </a:cubicBezTo>
                <a:cubicBezTo>
                  <a:pt x="1924103" y="234837"/>
                  <a:pt x="1887499" y="213539"/>
                  <a:pt x="1852055" y="190500"/>
                </a:cubicBezTo>
                <a:cubicBezTo>
                  <a:pt x="1836698" y="180518"/>
                  <a:pt x="1823170" y="167235"/>
                  <a:pt x="1806335" y="160020"/>
                </a:cubicBezTo>
                <a:cubicBezTo>
                  <a:pt x="1687083" y="108912"/>
                  <a:pt x="1735576" y="128668"/>
                  <a:pt x="1661555" y="99060"/>
                </a:cubicBezTo>
                <a:cubicBezTo>
                  <a:pt x="1612147" y="79297"/>
                  <a:pt x="1592925" y="70743"/>
                  <a:pt x="1532015" y="53340"/>
                </a:cubicBezTo>
                <a:cubicBezTo>
                  <a:pt x="1514235" y="48260"/>
                  <a:pt x="1496915" y="41140"/>
                  <a:pt x="1478675" y="38100"/>
                </a:cubicBezTo>
                <a:cubicBezTo>
                  <a:pt x="1451002" y="33488"/>
                  <a:pt x="1422795" y="33020"/>
                  <a:pt x="1394855" y="30480"/>
                </a:cubicBezTo>
                <a:cubicBezTo>
                  <a:pt x="1371995" y="25400"/>
                  <a:pt x="1348792" y="21673"/>
                  <a:pt x="1326275" y="15240"/>
                </a:cubicBezTo>
                <a:cubicBezTo>
                  <a:pt x="1313123" y="11482"/>
                  <a:pt x="1301853" y="0"/>
                  <a:pt x="1288175" y="0"/>
                </a:cubicBezTo>
                <a:cubicBezTo>
                  <a:pt x="1209271" y="0"/>
                  <a:pt x="1130695" y="10160"/>
                  <a:pt x="1051955" y="15240"/>
                </a:cubicBezTo>
                <a:lnTo>
                  <a:pt x="983375" y="30480"/>
                </a:lnTo>
                <a:cubicBezTo>
                  <a:pt x="973171" y="32835"/>
                  <a:pt x="962701" y="34423"/>
                  <a:pt x="952895" y="38100"/>
                </a:cubicBezTo>
                <a:cubicBezTo>
                  <a:pt x="942259" y="42088"/>
                  <a:pt x="933051" y="49352"/>
                  <a:pt x="922415" y="53340"/>
                </a:cubicBezTo>
                <a:cubicBezTo>
                  <a:pt x="912609" y="57017"/>
                  <a:pt x="902005" y="58083"/>
                  <a:pt x="891935" y="60960"/>
                </a:cubicBezTo>
                <a:cubicBezTo>
                  <a:pt x="884212" y="63167"/>
                  <a:pt x="876695" y="66040"/>
                  <a:pt x="869075" y="68580"/>
                </a:cubicBezTo>
                <a:cubicBezTo>
                  <a:pt x="856375" y="78740"/>
                  <a:pt x="843986" y="89302"/>
                  <a:pt x="830975" y="99060"/>
                </a:cubicBezTo>
                <a:cubicBezTo>
                  <a:pt x="823649" y="104555"/>
                  <a:pt x="815068" y="108340"/>
                  <a:pt x="808115" y="114300"/>
                </a:cubicBezTo>
                <a:cubicBezTo>
                  <a:pt x="781868" y="136798"/>
                  <a:pt x="782765" y="146025"/>
                  <a:pt x="754775" y="160020"/>
                </a:cubicBezTo>
                <a:cubicBezTo>
                  <a:pt x="752503" y="161156"/>
                  <a:pt x="748425" y="179070"/>
                  <a:pt x="747155" y="182880"/>
                </a:cubicBezTo>
                <a:close/>
              </a:path>
            </a:pathLst>
          </a:custGeom>
          <a:solidFill>
            <a:srgbClr val="8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Freeform: Shape 16">
            <a:extLst>
              <a:ext uri="{FF2B5EF4-FFF2-40B4-BE49-F238E27FC236}">
                <a16:creationId xmlns:a16="http://schemas.microsoft.com/office/drawing/2014/main" id="{73AEA549-F6AC-CD2C-FE73-42266D678AB1}"/>
              </a:ext>
            </a:extLst>
          </p:cNvPr>
          <p:cNvSpPr/>
          <p:nvPr/>
        </p:nvSpPr>
        <p:spPr>
          <a:xfrm>
            <a:off x="2727960" y="2054008"/>
            <a:ext cx="1402080" cy="2533572"/>
          </a:xfrm>
          <a:custGeom>
            <a:avLst/>
            <a:gdLst>
              <a:gd name="connsiteX0" fmla="*/ 167640 w 1402080"/>
              <a:gd name="connsiteY0" fmla="*/ 2525613 h 2632293"/>
              <a:gd name="connsiteX1" fmla="*/ 167640 w 1402080"/>
              <a:gd name="connsiteY1" fmla="*/ 2525613 h 2632293"/>
              <a:gd name="connsiteX2" fmla="*/ 350520 w 1402080"/>
              <a:gd name="connsiteY2" fmla="*/ 2601813 h 2632293"/>
              <a:gd name="connsiteX3" fmla="*/ 403860 w 1402080"/>
              <a:gd name="connsiteY3" fmla="*/ 2624673 h 2632293"/>
              <a:gd name="connsiteX4" fmla="*/ 495300 w 1402080"/>
              <a:gd name="connsiteY4" fmla="*/ 2632293 h 2632293"/>
              <a:gd name="connsiteX5" fmla="*/ 655320 w 1402080"/>
              <a:gd name="connsiteY5" fmla="*/ 2601813 h 2632293"/>
              <a:gd name="connsiteX6" fmla="*/ 678180 w 1402080"/>
              <a:gd name="connsiteY6" fmla="*/ 2578953 h 2632293"/>
              <a:gd name="connsiteX7" fmla="*/ 739140 w 1402080"/>
              <a:gd name="connsiteY7" fmla="*/ 2533233 h 2632293"/>
              <a:gd name="connsiteX8" fmla="*/ 784860 w 1402080"/>
              <a:gd name="connsiteY8" fmla="*/ 2457033 h 2632293"/>
              <a:gd name="connsiteX9" fmla="*/ 830580 w 1402080"/>
              <a:gd name="connsiteY9" fmla="*/ 2380833 h 2632293"/>
              <a:gd name="connsiteX10" fmla="*/ 853440 w 1402080"/>
              <a:gd name="connsiteY10" fmla="*/ 2342733 h 2632293"/>
              <a:gd name="connsiteX11" fmla="*/ 876300 w 1402080"/>
              <a:gd name="connsiteY11" fmla="*/ 2312253 h 2632293"/>
              <a:gd name="connsiteX12" fmla="*/ 891540 w 1402080"/>
              <a:gd name="connsiteY12" fmla="*/ 2274153 h 2632293"/>
              <a:gd name="connsiteX13" fmla="*/ 914400 w 1402080"/>
              <a:gd name="connsiteY13" fmla="*/ 2243673 h 2632293"/>
              <a:gd name="connsiteX14" fmla="*/ 952500 w 1402080"/>
              <a:gd name="connsiteY14" fmla="*/ 2159853 h 2632293"/>
              <a:gd name="connsiteX15" fmla="*/ 975360 w 1402080"/>
              <a:gd name="connsiteY15" fmla="*/ 2121753 h 2632293"/>
              <a:gd name="connsiteX16" fmla="*/ 990600 w 1402080"/>
              <a:gd name="connsiteY16" fmla="*/ 2076033 h 2632293"/>
              <a:gd name="connsiteX17" fmla="*/ 1013460 w 1402080"/>
              <a:gd name="connsiteY17" fmla="*/ 2030313 h 2632293"/>
              <a:gd name="connsiteX18" fmla="*/ 1036320 w 1402080"/>
              <a:gd name="connsiteY18" fmla="*/ 1946493 h 2632293"/>
              <a:gd name="connsiteX19" fmla="*/ 1043940 w 1402080"/>
              <a:gd name="connsiteY19" fmla="*/ 1900773 h 2632293"/>
              <a:gd name="connsiteX20" fmla="*/ 1059180 w 1402080"/>
              <a:gd name="connsiteY20" fmla="*/ 1870293 h 2632293"/>
              <a:gd name="connsiteX21" fmla="*/ 1082040 w 1402080"/>
              <a:gd name="connsiteY21" fmla="*/ 1656933 h 2632293"/>
              <a:gd name="connsiteX22" fmla="*/ 1097280 w 1402080"/>
              <a:gd name="connsiteY22" fmla="*/ 1550253 h 2632293"/>
              <a:gd name="connsiteX23" fmla="*/ 1104900 w 1402080"/>
              <a:gd name="connsiteY23" fmla="*/ 1504533 h 2632293"/>
              <a:gd name="connsiteX24" fmla="*/ 1120140 w 1402080"/>
              <a:gd name="connsiteY24" fmla="*/ 1474053 h 2632293"/>
              <a:gd name="connsiteX25" fmla="*/ 1127760 w 1402080"/>
              <a:gd name="connsiteY25" fmla="*/ 1374993 h 2632293"/>
              <a:gd name="connsiteX26" fmla="*/ 1135380 w 1402080"/>
              <a:gd name="connsiteY26" fmla="*/ 1344513 h 2632293"/>
              <a:gd name="connsiteX27" fmla="*/ 1143000 w 1402080"/>
              <a:gd name="connsiteY27" fmla="*/ 1298793 h 2632293"/>
              <a:gd name="connsiteX28" fmla="*/ 1158240 w 1402080"/>
              <a:gd name="connsiteY28" fmla="*/ 1070193 h 2632293"/>
              <a:gd name="connsiteX29" fmla="*/ 1173480 w 1402080"/>
              <a:gd name="connsiteY29" fmla="*/ 1001613 h 2632293"/>
              <a:gd name="connsiteX30" fmla="*/ 1181100 w 1402080"/>
              <a:gd name="connsiteY30" fmla="*/ 955893 h 2632293"/>
              <a:gd name="connsiteX31" fmla="*/ 1211580 w 1402080"/>
              <a:gd name="connsiteY31" fmla="*/ 841593 h 2632293"/>
              <a:gd name="connsiteX32" fmla="*/ 1234440 w 1402080"/>
              <a:gd name="connsiteY32" fmla="*/ 788253 h 2632293"/>
              <a:gd name="connsiteX33" fmla="*/ 1264920 w 1402080"/>
              <a:gd name="connsiteY33" fmla="*/ 712053 h 2632293"/>
              <a:gd name="connsiteX34" fmla="*/ 1280160 w 1402080"/>
              <a:gd name="connsiteY34" fmla="*/ 666333 h 2632293"/>
              <a:gd name="connsiteX35" fmla="*/ 1303020 w 1402080"/>
              <a:gd name="connsiteY35" fmla="*/ 635853 h 2632293"/>
              <a:gd name="connsiteX36" fmla="*/ 1333500 w 1402080"/>
              <a:gd name="connsiteY36" fmla="*/ 559653 h 2632293"/>
              <a:gd name="connsiteX37" fmla="*/ 1363980 w 1402080"/>
              <a:gd name="connsiteY37" fmla="*/ 491073 h 2632293"/>
              <a:gd name="connsiteX38" fmla="*/ 1394460 w 1402080"/>
              <a:gd name="connsiteY38" fmla="*/ 361533 h 2632293"/>
              <a:gd name="connsiteX39" fmla="*/ 1402080 w 1402080"/>
              <a:gd name="connsiteY39" fmla="*/ 285333 h 2632293"/>
              <a:gd name="connsiteX40" fmla="*/ 1386840 w 1402080"/>
              <a:gd name="connsiteY40" fmla="*/ 163413 h 2632293"/>
              <a:gd name="connsiteX41" fmla="*/ 1333500 w 1402080"/>
              <a:gd name="connsiteY41" fmla="*/ 110073 h 2632293"/>
              <a:gd name="connsiteX42" fmla="*/ 1295400 w 1402080"/>
              <a:gd name="connsiteY42" fmla="*/ 71973 h 2632293"/>
              <a:gd name="connsiteX43" fmla="*/ 1226820 w 1402080"/>
              <a:gd name="connsiteY43" fmla="*/ 49113 h 2632293"/>
              <a:gd name="connsiteX44" fmla="*/ 1143000 w 1402080"/>
              <a:gd name="connsiteY44" fmla="*/ 26253 h 2632293"/>
              <a:gd name="connsiteX45" fmla="*/ 876300 w 1402080"/>
              <a:gd name="connsiteY45" fmla="*/ 18633 h 2632293"/>
              <a:gd name="connsiteX46" fmla="*/ 822960 w 1402080"/>
              <a:gd name="connsiteY46" fmla="*/ 33873 h 2632293"/>
              <a:gd name="connsiteX47" fmla="*/ 784860 w 1402080"/>
              <a:gd name="connsiteY47" fmla="*/ 41493 h 2632293"/>
              <a:gd name="connsiteX48" fmla="*/ 754380 w 1402080"/>
              <a:gd name="connsiteY48" fmla="*/ 56733 h 2632293"/>
              <a:gd name="connsiteX49" fmla="*/ 716280 w 1402080"/>
              <a:gd name="connsiteY49" fmla="*/ 71973 h 2632293"/>
              <a:gd name="connsiteX50" fmla="*/ 670560 w 1402080"/>
              <a:gd name="connsiteY50" fmla="*/ 117693 h 2632293"/>
              <a:gd name="connsiteX51" fmla="*/ 632460 w 1402080"/>
              <a:gd name="connsiteY51" fmla="*/ 148173 h 2632293"/>
              <a:gd name="connsiteX52" fmla="*/ 579120 w 1402080"/>
              <a:gd name="connsiteY52" fmla="*/ 216753 h 2632293"/>
              <a:gd name="connsiteX53" fmla="*/ 510540 w 1402080"/>
              <a:gd name="connsiteY53" fmla="*/ 308193 h 2632293"/>
              <a:gd name="connsiteX54" fmla="*/ 480060 w 1402080"/>
              <a:gd name="connsiteY54" fmla="*/ 346293 h 2632293"/>
              <a:gd name="connsiteX55" fmla="*/ 419100 w 1402080"/>
              <a:gd name="connsiteY55" fmla="*/ 452973 h 2632293"/>
              <a:gd name="connsiteX56" fmla="*/ 373380 w 1402080"/>
              <a:gd name="connsiteY56" fmla="*/ 513933 h 2632293"/>
              <a:gd name="connsiteX57" fmla="*/ 350520 w 1402080"/>
              <a:gd name="connsiteY57" fmla="*/ 559653 h 2632293"/>
              <a:gd name="connsiteX58" fmla="*/ 259080 w 1402080"/>
              <a:gd name="connsiteY58" fmla="*/ 734913 h 2632293"/>
              <a:gd name="connsiteX59" fmla="*/ 236220 w 1402080"/>
              <a:gd name="connsiteY59" fmla="*/ 795873 h 2632293"/>
              <a:gd name="connsiteX60" fmla="*/ 198120 w 1402080"/>
              <a:gd name="connsiteY60" fmla="*/ 864453 h 2632293"/>
              <a:gd name="connsiteX61" fmla="*/ 182880 w 1402080"/>
              <a:gd name="connsiteY61" fmla="*/ 917793 h 2632293"/>
              <a:gd name="connsiteX62" fmla="*/ 167640 w 1402080"/>
              <a:gd name="connsiteY62" fmla="*/ 963513 h 2632293"/>
              <a:gd name="connsiteX63" fmla="*/ 144780 w 1402080"/>
              <a:gd name="connsiteY63" fmla="*/ 1024473 h 2632293"/>
              <a:gd name="connsiteX64" fmla="*/ 129540 w 1402080"/>
              <a:gd name="connsiteY64" fmla="*/ 1093053 h 2632293"/>
              <a:gd name="connsiteX65" fmla="*/ 106680 w 1402080"/>
              <a:gd name="connsiteY65" fmla="*/ 1169253 h 2632293"/>
              <a:gd name="connsiteX66" fmla="*/ 91440 w 1402080"/>
              <a:gd name="connsiteY66" fmla="*/ 1237833 h 2632293"/>
              <a:gd name="connsiteX67" fmla="*/ 76200 w 1402080"/>
              <a:gd name="connsiteY67" fmla="*/ 1298793 h 2632293"/>
              <a:gd name="connsiteX68" fmla="*/ 53340 w 1402080"/>
              <a:gd name="connsiteY68" fmla="*/ 1374993 h 2632293"/>
              <a:gd name="connsiteX69" fmla="*/ 30480 w 1402080"/>
              <a:gd name="connsiteY69" fmla="*/ 1542633 h 2632293"/>
              <a:gd name="connsiteX70" fmla="*/ 15240 w 1402080"/>
              <a:gd name="connsiteY70" fmla="*/ 1634073 h 2632293"/>
              <a:gd name="connsiteX71" fmla="*/ 0 w 1402080"/>
              <a:gd name="connsiteY71" fmla="*/ 1832193 h 2632293"/>
              <a:gd name="connsiteX72" fmla="*/ 7620 w 1402080"/>
              <a:gd name="connsiteY72" fmla="*/ 2335113 h 2632293"/>
              <a:gd name="connsiteX73" fmla="*/ 15240 w 1402080"/>
              <a:gd name="connsiteY73" fmla="*/ 2380833 h 2632293"/>
              <a:gd name="connsiteX74" fmla="*/ 45720 w 1402080"/>
              <a:gd name="connsiteY74" fmla="*/ 2472273 h 2632293"/>
              <a:gd name="connsiteX75" fmla="*/ 83820 w 1402080"/>
              <a:gd name="connsiteY75" fmla="*/ 2525613 h 2632293"/>
              <a:gd name="connsiteX76" fmla="*/ 106680 w 1402080"/>
              <a:gd name="connsiteY76" fmla="*/ 2533233 h 2632293"/>
              <a:gd name="connsiteX77" fmla="*/ 167640 w 1402080"/>
              <a:gd name="connsiteY77" fmla="*/ 2525613 h 2632293"/>
              <a:gd name="connsiteX0" fmla="*/ 167640 w 1402080"/>
              <a:gd name="connsiteY0" fmla="*/ 2525613 h 2632293"/>
              <a:gd name="connsiteX1" fmla="*/ 167640 w 1402080"/>
              <a:gd name="connsiteY1" fmla="*/ 2525613 h 2632293"/>
              <a:gd name="connsiteX2" fmla="*/ 350520 w 1402080"/>
              <a:gd name="connsiteY2" fmla="*/ 2601813 h 2632293"/>
              <a:gd name="connsiteX3" fmla="*/ 403860 w 1402080"/>
              <a:gd name="connsiteY3" fmla="*/ 2624673 h 2632293"/>
              <a:gd name="connsiteX4" fmla="*/ 495300 w 1402080"/>
              <a:gd name="connsiteY4" fmla="*/ 2632293 h 2632293"/>
              <a:gd name="connsiteX5" fmla="*/ 655320 w 1402080"/>
              <a:gd name="connsiteY5" fmla="*/ 2601813 h 2632293"/>
              <a:gd name="connsiteX6" fmla="*/ 678180 w 1402080"/>
              <a:gd name="connsiteY6" fmla="*/ 2578953 h 2632293"/>
              <a:gd name="connsiteX7" fmla="*/ 739140 w 1402080"/>
              <a:gd name="connsiteY7" fmla="*/ 2533233 h 2632293"/>
              <a:gd name="connsiteX8" fmla="*/ 784860 w 1402080"/>
              <a:gd name="connsiteY8" fmla="*/ 2457033 h 2632293"/>
              <a:gd name="connsiteX9" fmla="*/ 830580 w 1402080"/>
              <a:gd name="connsiteY9" fmla="*/ 2380833 h 2632293"/>
              <a:gd name="connsiteX10" fmla="*/ 853440 w 1402080"/>
              <a:gd name="connsiteY10" fmla="*/ 2342733 h 2632293"/>
              <a:gd name="connsiteX11" fmla="*/ 876300 w 1402080"/>
              <a:gd name="connsiteY11" fmla="*/ 2312253 h 2632293"/>
              <a:gd name="connsiteX12" fmla="*/ 891540 w 1402080"/>
              <a:gd name="connsiteY12" fmla="*/ 2274153 h 2632293"/>
              <a:gd name="connsiteX13" fmla="*/ 914400 w 1402080"/>
              <a:gd name="connsiteY13" fmla="*/ 2243673 h 2632293"/>
              <a:gd name="connsiteX14" fmla="*/ 952500 w 1402080"/>
              <a:gd name="connsiteY14" fmla="*/ 2159853 h 2632293"/>
              <a:gd name="connsiteX15" fmla="*/ 975360 w 1402080"/>
              <a:gd name="connsiteY15" fmla="*/ 2121753 h 2632293"/>
              <a:gd name="connsiteX16" fmla="*/ 990600 w 1402080"/>
              <a:gd name="connsiteY16" fmla="*/ 2076033 h 2632293"/>
              <a:gd name="connsiteX17" fmla="*/ 1013460 w 1402080"/>
              <a:gd name="connsiteY17" fmla="*/ 2030313 h 2632293"/>
              <a:gd name="connsiteX18" fmla="*/ 1036320 w 1402080"/>
              <a:gd name="connsiteY18" fmla="*/ 1946493 h 2632293"/>
              <a:gd name="connsiteX19" fmla="*/ 1043940 w 1402080"/>
              <a:gd name="connsiteY19" fmla="*/ 1900773 h 2632293"/>
              <a:gd name="connsiteX20" fmla="*/ 1059180 w 1402080"/>
              <a:gd name="connsiteY20" fmla="*/ 1870293 h 2632293"/>
              <a:gd name="connsiteX21" fmla="*/ 1082040 w 1402080"/>
              <a:gd name="connsiteY21" fmla="*/ 1656933 h 2632293"/>
              <a:gd name="connsiteX22" fmla="*/ 1097280 w 1402080"/>
              <a:gd name="connsiteY22" fmla="*/ 1550253 h 2632293"/>
              <a:gd name="connsiteX23" fmla="*/ 1104900 w 1402080"/>
              <a:gd name="connsiteY23" fmla="*/ 1504533 h 2632293"/>
              <a:gd name="connsiteX24" fmla="*/ 1120140 w 1402080"/>
              <a:gd name="connsiteY24" fmla="*/ 1474053 h 2632293"/>
              <a:gd name="connsiteX25" fmla="*/ 1127760 w 1402080"/>
              <a:gd name="connsiteY25" fmla="*/ 1374993 h 2632293"/>
              <a:gd name="connsiteX26" fmla="*/ 1135380 w 1402080"/>
              <a:gd name="connsiteY26" fmla="*/ 1344513 h 2632293"/>
              <a:gd name="connsiteX27" fmla="*/ 1143000 w 1402080"/>
              <a:gd name="connsiteY27" fmla="*/ 1298793 h 2632293"/>
              <a:gd name="connsiteX28" fmla="*/ 1158240 w 1402080"/>
              <a:gd name="connsiteY28" fmla="*/ 1070193 h 2632293"/>
              <a:gd name="connsiteX29" fmla="*/ 1173480 w 1402080"/>
              <a:gd name="connsiteY29" fmla="*/ 1001613 h 2632293"/>
              <a:gd name="connsiteX30" fmla="*/ 1181100 w 1402080"/>
              <a:gd name="connsiteY30" fmla="*/ 955893 h 2632293"/>
              <a:gd name="connsiteX31" fmla="*/ 1211580 w 1402080"/>
              <a:gd name="connsiteY31" fmla="*/ 841593 h 2632293"/>
              <a:gd name="connsiteX32" fmla="*/ 1234440 w 1402080"/>
              <a:gd name="connsiteY32" fmla="*/ 788253 h 2632293"/>
              <a:gd name="connsiteX33" fmla="*/ 1264920 w 1402080"/>
              <a:gd name="connsiteY33" fmla="*/ 712053 h 2632293"/>
              <a:gd name="connsiteX34" fmla="*/ 1280160 w 1402080"/>
              <a:gd name="connsiteY34" fmla="*/ 666333 h 2632293"/>
              <a:gd name="connsiteX35" fmla="*/ 1303020 w 1402080"/>
              <a:gd name="connsiteY35" fmla="*/ 635853 h 2632293"/>
              <a:gd name="connsiteX36" fmla="*/ 1333500 w 1402080"/>
              <a:gd name="connsiteY36" fmla="*/ 559653 h 2632293"/>
              <a:gd name="connsiteX37" fmla="*/ 1363980 w 1402080"/>
              <a:gd name="connsiteY37" fmla="*/ 491073 h 2632293"/>
              <a:gd name="connsiteX38" fmla="*/ 1394460 w 1402080"/>
              <a:gd name="connsiteY38" fmla="*/ 361533 h 2632293"/>
              <a:gd name="connsiteX39" fmla="*/ 1402080 w 1402080"/>
              <a:gd name="connsiteY39" fmla="*/ 285333 h 2632293"/>
              <a:gd name="connsiteX40" fmla="*/ 1386840 w 1402080"/>
              <a:gd name="connsiteY40" fmla="*/ 163413 h 2632293"/>
              <a:gd name="connsiteX41" fmla="*/ 1333500 w 1402080"/>
              <a:gd name="connsiteY41" fmla="*/ 110073 h 2632293"/>
              <a:gd name="connsiteX42" fmla="*/ 1295400 w 1402080"/>
              <a:gd name="connsiteY42" fmla="*/ 71973 h 2632293"/>
              <a:gd name="connsiteX43" fmla="*/ 1226820 w 1402080"/>
              <a:gd name="connsiteY43" fmla="*/ 49113 h 2632293"/>
              <a:gd name="connsiteX44" fmla="*/ 1143000 w 1402080"/>
              <a:gd name="connsiteY44" fmla="*/ 26253 h 2632293"/>
              <a:gd name="connsiteX45" fmla="*/ 876300 w 1402080"/>
              <a:gd name="connsiteY45" fmla="*/ 18633 h 2632293"/>
              <a:gd name="connsiteX46" fmla="*/ 822960 w 1402080"/>
              <a:gd name="connsiteY46" fmla="*/ 33873 h 2632293"/>
              <a:gd name="connsiteX47" fmla="*/ 784860 w 1402080"/>
              <a:gd name="connsiteY47" fmla="*/ 41493 h 2632293"/>
              <a:gd name="connsiteX48" fmla="*/ 754380 w 1402080"/>
              <a:gd name="connsiteY48" fmla="*/ 56733 h 2632293"/>
              <a:gd name="connsiteX49" fmla="*/ 716280 w 1402080"/>
              <a:gd name="connsiteY49" fmla="*/ 71973 h 2632293"/>
              <a:gd name="connsiteX50" fmla="*/ 670560 w 1402080"/>
              <a:gd name="connsiteY50" fmla="*/ 117693 h 2632293"/>
              <a:gd name="connsiteX51" fmla="*/ 632460 w 1402080"/>
              <a:gd name="connsiteY51" fmla="*/ 148173 h 2632293"/>
              <a:gd name="connsiteX52" fmla="*/ 579120 w 1402080"/>
              <a:gd name="connsiteY52" fmla="*/ 216753 h 2632293"/>
              <a:gd name="connsiteX53" fmla="*/ 510540 w 1402080"/>
              <a:gd name="connsiteY53" fmla="*/ 308193 h 2632293"/>
              <a:gd name="connsiteX54" fmla="*/ 480060 w 1402080"/>
              <a:gd name="connsiteY54" fmla="*/ 346293 h 2632293"/>
              <a:gd name="connsiteX55" fmla="*/ 419100 w 1402080"/>
              <a:gd name="connsiteY55" fmla="*/ 452973 h 2632293"/>
              <a:gd name="connsiteX56" fmla="*/ 373380 w 1402080"/>
              <a:gd name="connsiteY56" fmla="*/ 513933 h 2632293"/>
              <a:gd name="connsiteX57" fmla="*/ 350520 w 1402080"/>
              <a:gd name="connsiteY57" fmla="*/ 559653 h 2632293"/>
              <a:gd name="connsiteX58" fmla="*/ 259080 w 1402080"/>
              <a:gd name="connsiteY58" fmla="*/ 734913 h 2632293"/>
              <a:gd name="connsiteX59" fmla="*/ 236220 w 1402080"/>
              <a:gd name="connsiteY59" fmla="*/ 795873 h 2632293"/>
              <a:gd name="connsiteX60" fmla="*/ 198120 w 1402080"/>
              <a:gd name="connsiteY60" fmla="*/ 864453 h 2632293"/>
              <a:gd name="connsiteX61" fmla="*/ 182880 w 1402080"/>
              <a:gd name="connsiteY61" fmla="*/ 917793 h 2632293"/>
              <a:gd name="connsiteX62" fmla="*/ 167640 w 1402080"/>
              <a:gd name="connsiteY62" fmla="*/ 963513 h 2632293"/>
              <a:gd name="connsiteX63" fmla="*/ 144780 w 1402080"/>
              <a:gd name="connsiteY63" fmla="*/ 1024473 h 2632293"/>
              <a:gd name="connsiteX64" fmla="*/ 129540 w 1402080"/>
              <a:gd name="connsiteY64" fmla="*/ 1093053 h 2632293"/>
              <a:gd name="connsiteX65" fmla="*/ 106680 w 1402080"/>
              <a:gd name="connsiteY65" fmla="*/ 1169253 h 2632293"/>
              <a:gd name="connsiteX66" fmla="*/ 91440 w 1402080"/>
              <a:gd name="connsiteY66" fmla="*/ 1237833 h 2632293"/>
              <a:gd name="connsiteX67" fmla="*/ 76200 w 1402080"/>
              <a:gd name="connsiteY67" fmla="*/ 1298793 h 2632293"/>
              <a:gd name="connsiteX68" fmla="*/ 53340 w 1402080"/>
              <a:gd name="connsiteY68" fmla="*/ 1374993 h 2632293"/>
              <a:gd name="connsiteX69" fmla="*/ 30480 w 1402080"/>
              <a:gd name="connsiteY69" fmla="*/ 1542633 h 2632293"/>
              <a:gd name="connsiteX70" fmla="*/ 15240 w 1402080"/>
              <a:gd name="connsiteY70" fmla="*/ 1634073 h 2632293"/>
              <a:gd name="connsiteX71" fmla="*/ 0 w 1402080"/>
              <a:gd name="connsiteY71" fmla="*/ 1832193 h 2632293"/>
              <a:gd name="connsiteX72" fmla="*/ 7620 w 1402080"/>
              <a:gd name="connsiteY72" fmla="*/ 2335113 h 2632293"/>
              <a:gd name="connsiteX73" fmla="*/ 15240 w 1402080"/>
              <a:gd name="connsiteY73" fmla="*/ 2380833 h 2632293"/>
              <a:gd name="connsiteX74" fmla="*/ 45720 w 1402080"/>
              <a:gd name="connsiteY74" fmla="*/ 2472273 h 2632293"/>
              <a:gd name="connsiteX75" fmla="*/ 87630 w 1402080"/>
              <a:gd name="connsiteY75" fmla="*/ 2506563 h 2632293"/>
              <a:gd name="connsiteX76" fmla="*/ 106680 w 1402080"/>
              <a:gd name="connsiteY76" fmla="*/ 2533233 h 2632293"/>
              <a:gd name="connsiteX77" fmla="*/ 167640 w 1402080"/>
              <a:gd name="connsiteY77" fmla="*/ 2525613 h 2632293"/>
              <a:gd name="connsiteX0" fmla="*/ 167640 w 1402080"/>
              <a:gd name="connsiteY0" fmla="*/ 2525613 h 2632293"/>
              <a:gd name="connsiteX1" fmla="*/ 167640 w 1402080"/>
              <a:gd name="connsiteY1" fmla="*/ 2525613 h 2632293"/>
              <a:gd name="connsiteX2" fmla="*/ 350520 w 1402080"/>
              <a:gd name="connsiteY2" fmla="*/ 2601813 h 2632293"/>
              <a:gd name="connsiteX3" fmla="*/ 403860 w 1402080"/>
              <a:gd name="connsiteY3" fmla="*/ 2624673 h 2632293"/>
              <a:gd name="connsiteX4" fmla="*/ 495300 w 1402080"/>
              <a:gd name="connsiteY4" fmla="*/ 2632293 h 2632293"/>
              <a:gd name="connsiteX5" fmla="*/ 655320 w 1402080"/>
              <a:gd name="connsiteY5" fmla="*/ 2601813 h 2632293"/>
              <a:gd name="connsiteX6" fmla="*/ 678180 w 1402080"/>
              <a:gd name="connsiteY6" fmla="*/ 2578953 h 2632293"/>
              <a:gd name="connsiteX7" fmla="*/ 739140 w 1402080"/>
              <a:gd name="connsiteY7" fmla="*/ 2533233 h 2632293"/>
              <a:gd name="connsiteX8" fmla="*/ 784860 w 1402080"/>
              <a:gd name="connsiteY8" fmla="*/ 2457033 h 2632293"/>
              <a:gd name="connsiteX9" fmla="*/ 830580 w 1402080"/>
              <a:gd name="connsiteY9" fmla="*/ 2380833 h 2632293"/>
              <a:gd name="connsiteX10" fmla="*/ 853440 w 1402080"/>
              <a:gd name="connsiteY10" fmla="*/ 2342733 h 2632293"/>
              <a:gd name="connsiteX11" fmla="*/ 876300 w 1402080"/>
              <a:gd name="connsiteY11" fmla="*/ 2312253 h 2632293"/>
              <a:gd name="connsiteX12" fmla="*/ 891540 w 1402080"/>
              <a:gd name="connsiteY12" fmla="*/ 2274153 h 2632293"/>
              <a:gd name="connsiteX13" fmla="*/ 914400 w 1402080"/>
              <a:gd name="connsiteY13" fmla="*/ 2243673 h 2632293"/>
              <a:gd name="connsiteX14" fmla="*/ 952500 w 1402080"/>
              <a:gd name="connsiteY14" fmla="*/ 2159853 h 2632293"/>
              <a:gd name="connsiteX15" fmla="*/ 975360 w 1402080"/>
              <a:gd name="connsiteY15" fmla="*/ 2121753 h 2632293"/>
              <a:gd name="connsiteX16" fmla="*/ 990600 w 1402080"/>
              <a:gd name="connsiteY16" fmla="*/ 2076033 h 2632293"/>
              <a:gd name="connsiteX17" fmla="*/ 1013460 w 1402080"/>
              <a:gd name="connsiteY17" fmla="*/ 2030313 h 2632293"/>
              <a:gd name="connsiteX18" fmla="*/ 1036320 w 1402080"/>
              <a:gd name="connsiteY18" fmla="*/ 1946493 h 2632293"/>
              <a:gd name="connsiteX19" fmla="*/ 1043940 w 1402080"/>
              <a:gd name="connsiteY19" fmla="*/ 1900773 h 2632293"/>
              <a:gd name="connsiteX20" fmla="*/ 1059180 w 1402080"/>
              <a:gd name="connsiteY20" fmla="*/ 1870293 h 2632293"/>
              <a:gd name="connsiteX21" fmla="*/ 1082040 w 1402080"/>
              <a:gd name="connsiteY21" fmla="*/ 1656933 h 2632293"/>
              <a:gd name="connsiteX22" fmla="*/ 1097280 w 1402080"/>
              <a:gd name="connsiteY22" fmla="*/ 1550253 h 2632293"/>
              <a:gd name="connsiteX23" fmla="*/ 1104900 w 1402080"/>
              <a:gd name="connsiteY23" fmla="*/ 1504533 h 2632293"/>
              <a:gd name="connsiteX24" fmla="*/ 1120140 w 1402080"/>
              <a:gd name="connsiteY24" fmla="*/ 1474053 h 2632293"/>
              <a:gd name="connsiteX25" fmla="*/ 1127760 w 1402080"/>
              <a:gd name="connsiteY25" fmla="*/ 1374993 h 2632293"/>
              <a:gd name="connsiteX26" fmla="*/ 1135380 w 1402080"/>
              <a:gd name="connsiteY26" fmla="*/ 1344513 h 2632293"/>
              <a:gd name="connsiteX27" fmla="*/ 1143000 w 1402080"/>
              <a:gd name="connsiteY27" fmla="*/ 1298793 h 2632293"/>
              <a:gd name="connsiteX28" fmla="*/ 1158240 w 1402080"/>
              <a:gd name="connsiteY28" fmla="*/ 1070193 h 2632293"/>
              <a:gd name="connsiteX29" fmla="*/ 1173480 w 1402080"/>
              <a:gd name="connsiteY29" fmla="*/ 1001613 h 2632293"/>
              <a:gd name="connsiteX30" fmla="*/ 1181100 w 1402080"/>
              <a:gd name="connsiteY30" fmla="*/ 955893 h 2632293"/>
              <a:gd name="connsiteX31" fmla="*/ 1211580 w 1402080"/>
              <a:gd name="connsiteY31" fmla="*/ 841593 h 2632293"/>
              <a:gd name="connsiteX32" fmla="*/ 1234440 w 1402080"/>
              <a:gd name="connsiteY32" fmla="*/ 788253 h 2632293"/>
              <a:gd name="connsiteX33" fmla="*/ 1264920 w 1402080"/>
              <a:gd name="connsiteY33" fmla="*/ 712053 h 2632293"/>
              <a:gd name="connsiteX34" fmla="*/ 1280160 w 1402080"/>
              <a:gd name="connsiteY34" fmla="*/ 666333 h 2632293"/>
              <a:gd name="connsiteX35" fmla="*/ 1303020 w 1402080"/>
              <a:gd name="connsiteY35" fmla="*/ 635853 h 2632293"/>
              <a:gd name="connsiteX36" fmla="*/ 1333500 w 1402080"/>
              <a:gd name="connsiteY36" fmla="*/ 559653 h 2632293"/>
              <a:gd name="connsiteX37" fmla="*/ 1363980 w 1402080"/>
              <a:gd name="connsiteY37" fmla="*/ 491073 h 2632293"/>
              <a:gd name="connsiteX38" fmla="*/ 1394460 w 1402080"/>
              <a:gd name="connsiteY38" fmla="*/ 361533 h 2632293"/>
              <a:gd name="connsiteX39" fmla="*/ 1402080 w 1402080"/>
              <a:gd name="connsiteY39" fmla="*/ 285333 h 2632293"/>
              <a:gd name="connsiteX40" fmla="*/ 1386840 w 1402080"/>
              <a:gd name="connsiteY40" fmla="*/ 163413 h 2632293"/>
              <a:gd name="connsiteX41" fmla="*/ 1333500 w 1402080"/>
              <a:gd name="connsiteY41" fmla="*/ 110073 h 2632293"/>
              <a:gd name="connsiteX42" fmla="*/ 1295400 w 1402080"/>
              <a:gd name="connsiteY42" fmla="*/ 71973 h 2632293"/>
              <a:gd name="connsiteX43" fmla="*/ 1226820 w 1402080"/>
              <a:gd name="connsiteY43" fmla="*/ 49113 h 2632293"/>
              <a:gd name="connsiteX44" fmla="*/ 1143000 w 1402080"/>
              <a:gd name="connsiteY44" fmla="*/ 26253 h 2632293"/>
              <a:gd name="connsiteX45" fmla="*/ 876300 w 1402080"/>
              <a:gd name="connsiteY45" fmla="*/ 18633 h 2632293"/>
              <a:gd name="connsiteX46" fmla="*/ 822960 w 1402080"/>
              <a:gd name="connsiteY46" fmla="*/ 33873 h 2632293"/>
              <a:gd name="connsiteX47" fmla="*/ 784860 w 1402080"/>
              <a:gd name="connsiteY47" fmla="*/ 41493 h 2632293"/>
              <a:gd name="connsiteX48" fmla="*/ 754380 w 1402080"/>
              <a:gd name="connsiteY48" fmla="*/ 56733 h 2632293"/>
              <a:gd name="connsiteX49" fmla="*/ 716280 w 1402080"/>
              <a:gd name="connsiteY49" fmla="*/ 71973 h 2632293"/>
              <a:gd name="connsiteX50" fmla="*/ 670560 w 1402080"/>
              <a:gd name="connsiteY50" fmla="*/ 117693 h 2632293"/>
              <a:gd name="connsiteX51" fmla="*/ 632460 w 1402080"/>
              <a:gd name="connsiteY51" fmla="*/ 148173 h 2632293"/>
              <a:gd name="connsiteX52" fmla="*/ 579120 w 1402080"/>
              <a:gd name="connsiteY52" fmla="*/ 216753 h 2632293"/>
              <a:gd name="connsiteX53" fmla="*/ 510540 w 1402080"/>
              <a:gd name="connsiteY53" fmla="*/ 308193 h 2632293"/>
              <a:gd name="connsiteX54" fmla="*/ 480060 w 1402080"/>
              <a:gd name="connsiteY54" fmla="*/ 346293 h 2632293"/>
              <a:gd name="connsiteX55" fmla="*/ 419100 w 1402080"/>
              <a:gd name="connsiteY55" fmla="*/ 452973 h 2632293"/>
              <a:gd name="connsiteX56" fmla="*/ 373380 w 1402080"/>
              <a:gd name="connsiteY56" fmla="*/ 513933 h 2632293"/>
              <a:gd name="connsiteX57" fmla="*/ 350520 w 1402080"/>
              <a:gd name="connsiteY57" fmla="*/ 559653 h 2632293"/>
              <a:gd name="connsiteX58" fmla="*/ 259080 w 1402080"/>
              <a:gd name="connsiteY58" fmla="*/ 734913 h 2632293"/>
              <a:gd name="connsiteX59" fmla="*/ 236220 w 1402080"/>
              <a:gd name="connsiteY59" fmla="*/ 795873 h 2632293"/>
              <a:gd name="connsiteX60" fmla="*/ 198120 w 1402080"/>
              <a:gd name="connsiteY60" fmla="*/ 864453 h 2632293"/>
              <a:gd name="connsiteX61" fmla="*/ 182880 w 1402080"/>
              <a:gd name="connsiteY61" fmla="*/ 917793 h 2632293"/>
              <a:gd name="connsiteX62" fmla="*/ 167640 w 1402080"/>
              <a:gd name="connsiteY62" fmla="*/ 963513 h 2632293"/>
              <a:gd name="connsiteX63" fmla="*/ 144780 w 1402080"/>
              <a:gd name="connsiteY63" fmla="*/ 1024473 h 2632293"/>
              <a:gd name="connsiteX64" fmla="*/ 129540 w 1402080"/>
              <a:gd name="connsiteY64" fmla="*/ 1093053 h 2632293"/>
              <a:gd name="connsiteX65" fmla="*/ 106680 w 1402080"/>
              <a:gd name="connsiteY65" fmla="*/ 1169253 h 2632293"/>
              <a:gd name="connsiteX66" fmla="*/ 91440 w 1402080"/>
              <a:gd name="connsiteY66" fmla="*/ 1237833 h 2632293"/>
              <a:gd name="connsiteX67" fmla="*/ 76200 w 1402080"/>
              <a:gd name="connsiteY67" fmla="*/ 1298793 h 2632293"/>
              <a:gd name="connsiteX68" fmla="*/ 53340 w 1402080"/>
              <a:gd name="connsiteY68" fmla="*/ 1374993 h 2632293"/>
              <a:gd name="connsiteX69" fmla="*/ 30480 w 1402080"/>
              <a:gd name="connsiteY69" fmla="*/ 1542633 h 2632293"/>
              <a:gd name="connsiteX70" fmla="*/ 15240 w 1402080"/>
              <a:gd name="connsiteY70" fmla="*/ 1634073 h 2632293"/>
              <a:gd name="connsiteX71" fmla="*/ 0 w 1402080"/>
              <a:gd name="connsiteY71" fmla="*/ 1832193 h 2632293"/>
              <a:gd name="connsiteX72" fmla="*/ 7620 w 1402080"/>
              <a:gd name="connsiteY72" fmla="*/ 2335113 h 2632293"/>
              <a:gd name="connsiteX73" fmla="*/ 15240 w 1402080"/>
              <a:gd name="connsiteY73" fmla="*/ 2380833 h 2632293"/>
              <a:gd name="connsiteX74" fmla="*/ 45720 w 1402080"/>
              <a:gd name="connsiteY74" fmla="*/ 2472273 h 2632293"/>
              <a:gd name="connsiteX75" fmla="*/ 87630 w 1402080"/>
              <a:gd name="connsiteY75" fmla="*/ 2506563 h 2632293"/>
              <a:gd name="connsiteX76" fmla="*/ 118110 w 1402080"/>
              <a:gd name="connsiteY76" fmla="*/ 2516088 h 2632293"/>
              <a:gd name="connsiteX77" fmla="*/ 167640 w 1402080"/>
              <a:gd name="connsiteY77" fmla="*/ 2525613 h 2632293"/>
              <a:gd name="connsiteX0" fmla="*/ 167640 w 1402080"/>
              <a:gd name="connsiteY0" fmla="*/ 2538948 h 2632293"/>
              <a:gd name="connsiteX1" fmla="*/ 167640 w 1402080"/>
              <a:gd name="connsiteY1" fmla="*/ 2525613 h 2632293"/>
              <a:gd name="connsiteX2" fmla="*/ 350520 w 1402080"/>
              <a:gd name="connsiteY2" fmla="*/ 2601813 h 2632293"/>
              <a:gd name="connsiteX3" fmla="*/ 403860 w 1402080"/>
              <a:gd name="connsiteY3" fmla="*/ 2624673 h 2632293"/>
              <a:gd name="connsiteX4" fmla="*/ 495300 w 1402080"/>
              <a:gd name="connsiteY4" fmla="*/ 2632293 h 2632293"/>
              <a:gd name="connsiteX5" fmla="*/ 655320 w 1402080"/>
              <a:gd name="connsiteY5" fmla="*/ 2601813 h 2632293"/>
              <a:gd name="connsiteX6" fmla="*/ 678180 w 1402080"/>
              <a:gd name="connsiteY6" fmla="*/ 2578953 h 2632293"/>
              <a:gd name="connsiteX7" fmla="*/ 739140 w 1402080"/>
              <a:gd name="connsiteY7" fmla="*/ 2533233 h 2632293"/>
              <a:gd name="connsiteX8" fmla="*/ 784860 w 1402080"/>
              <a:gd name="connsiteY8" fmla="*/ 2457033 h 2632293"/>
              <a:gd name="connsiteX9" fmla="*/ 830580 w 1402080"/>
              <a:gd name="connsiteY9" fmla="*/ 2380833 h 2632293"/>
              <a:gd name="connsiteX10" fmla="*/ 853440 w 1402080"/>
              <a:gd name="connsiteY10" fmla="*/ 2342733 h 2632293"/>
              <a:gd name="connsiteX11" fmla="*/ 876300 w 1402080"/>
              <a:gd name="connsiteY11" fmla="*/ 2312253 h 2632293"/>
              <a:gd name="connsiteX12" fmla="*/ 891540 w 1402080"/>
              <a:gd name="connsiteY12" fmla="*/ 2274153 h 2632293"/>
              <a:gd name="connsiteX13" fmla="*/ 914400 w 1402080"/>
              <a:gd name="connsiteY13" fmla="*/ 2243673 h 2632293"/>
              <a:gd name="connsiteX14" fmla="*/ 952500 w 1402080"/>
              <a:gd name="connsiteY14" fmla="*/ 2159853 h 2632293"/>
              <a:gd name="connsiteX15" fmla="*/ 975360 w 1402080"/>
              <a:gd name="connsiteY15" fmla="*/ 2121753 h 2632293"/>
              <a:gd name="connsiteX16" fmla="*/ 990600 w 1402080"/>
              <a:gd name="connsiteY16" fmla="*/ 2076033 h 2632293"/>
              <a:gd name="connsiteX17" fmla="*/ 1013460 w 1402080"/>
              <a:gd name="connsiteY17" fmla="*/ 2030313 h 2632293"/>
              <a:gd name="connsiteX18" fmla="*/ 1036320 w 1402080"/>
              <a:gd name="connsiteY18" fmla="*/ 1946493 h 2632293"/>
              <a:gd name="connsiteX19" fmla="*/ 1043940 w 1402080"/>
              <a:gd name="connsiteY19" fmla="*/ 1900773 h 2632293"/>
              <a:gd name="connsiteX20" fmla="*/ 1059180 w 1402080"/>
              <a:gd name="connsiteY20" fmla="*/ 1870293 h 2632293"/>
              <a:gd name="connsiteX21" fmla="*/ 1082040 w 1402080"/>
              <a:gd name="connsiteY21" fmla="*/ 1656933 h 2632293"/>
              <a:gd name="connsiteX22" fmla="*/ 1097280 w 1402080"/>
              <a:gd name="connsiteY22" fmla="*/ 1550253 h 2632293"/>
              <a:gd name="connsiteX23" fmla="*/ 1104900 w 1402080"/>
              <a:gd name="connsiteY23" fmla="*/ 1504533 h 2632293"/>
              <a:gd name="connsiteX24" fmla="*/ 1120140 w 1402080"/>
              <a:gd name="connsiteY24" fmla="*/ 1474053 h 2632293"/>
              <a:gd name="connsiteX25" fmla="*/ 1127760 w 1402080"/>
              <a:gd name="connsiteY25" fmla="*/ 1374993 h 2632293"/>
              <a:gd name="connsiteX26" fmla="*/ 1135380 w 1402080"/>
              <a:gd name="connsiteY26" fmla="*/ 1344513 h 2632293"/>
              <a:gd name="connsiteX27" fmla="*/ 1143000 w 1402080"/>
              <a:gd name="connsiteY27" fmla="*/ 1298793 h 2632293"/>
              <a:gd name="connsiteX28" fmla="*/ 1158240 w 1402080"/>
              <a:gd name="connsiteY28" fmla="*/ 1070193 h 2632293"/>
              <a:gd name="connsiteX29" fmla="*/ 1173480 w 1402080"/>
              <a:gd name="connsiteY29" fmla="*/ 1001613 h 2632293"/>
              <a:gd name="connsiteX30" fmla="*/ 1181100 w 1402080"/>
              <a:gd name="connsiteY30" fmla="*/ 955893 h 2632293"/>
              <a:gd name="connsiteX31" fmla="*/ 1211580 w 1402080"/>
              <a:gd name="connsiteY31" fmla="*/ 841593 h 2632293"/>
              <a:gd name="connsiteX32" fmla="*/ 1234440 w 1402080"/>
              <a:gd name="connsiteY32" fmla="*/ 788253 h 2632293"/>
              <a:gd name="connsiteX33" fmla="*/ 1264920 w 1402080"/>
              <a:gd name="connsiteY33" fmla="*/ 712053 h 2632293"/>
              <a:gd name="connsiteX34" fmla="*/ 1280160 w 1402080"/>
              <a:gd name="connsiteY34" fmla="*/ 666333 h 2632293"/>
              <a:gd name="connsiteX35" fmla="*/ 1303020 w 1402080"/>
              <a:gd name="connsiteY35" fmla="*/ 635853 h 2632293"/>
              <a:gd name="connsiteX36" fmla="*/ 1333500 w 1402080"/>
              <a:gd name="connsiteY36" fmla="*/ 559653 h 2632293"/>
              <a:gd name="connsiteX37" fmla="*/ 1363980 w 1402080"/>
              <a:gd name="connsiteY37" fmla="*/ 491073 h 2632293"/>
              <a:gd name="connsiteX38" fmla="*/ 1394460 w 1402080"/>
              <a:gd name="connsiteY38" fmla="*/ 361533 h 2632293"/>
              <a:gd name="connsiteX39" fmla="*/ 1402080 w 1402080"/>
              <a:gd name="connsiteY39" fmla="*/ 285333 h 2632293"/>
              <a:gd name="connsiteX40" fmla="*/ 1386840 w 1402080"/>
              <a:gd name="connsiteY40" fmla="*/ 163413 h 2632293"/>
              <a:gd name="connsiteX41" fmla="*/ 1333500 w 1402080"/>
              <a:gd name="connsiteY41" fmla="*/ 110073 h 2632293"/>
              <a:gd name="connsiteX42" fmla="*/ 1295400 w 1402080"/>
              <a:gd name="connsiteY42" fmla="*/ 71973 h 2632293"/>
              <a:gd name="connsiteX43" fmla="*/ 1226820 w 1402080"/>
              <a:gd name="connsiteY43" fmla="*/ 49113 h 2632293"/>
              <a:gd name="connsiteX44" fmla="*/ 1143000 w 1402080"/>
              <a:gd name="connsiteY44" fmla="*/ 26253 h 2632293"/>
              <a:gd name="connsiteX45" fmla="*/ 876300 w 1402080"/>
              <a:gd name="connsiteY45" fmla="*/ 18633 h 2632293"/>
              <a:gd name="connsiteX46" fmla="*/ 822960 w 1402080"/>
              <a:gd name="connsiteY46" fmla="*/ 33873 h 2632293"/>
              <a:gd name="connsiteX47" fmla="*/ 784860 w 1402080"/>
              <a:gd name="connsiteY47" fmla="*/ 41493 h 2632293"/>
              <a:gd name="connsiteX48" fmla="*/ 754380 w 1402080"/>
              <a:gd name="connsiteY48" fmla="*/ 56733 h 2632293"/>
              <a:gd name="connsiteX49" fmla="*/ 716280 w 1402080"/>
              <a:gd name="connsiteY49" fmla="*/ 71973 h 2632293"/>
              <a:gd name="connsiteX50" fmla="*/ 670560 w 1402080"/>
              <a:gd name="connsiteY50" fmla="*/ 117693 h 2632293"/>
              <a:gd name="connsiteX51" fmla="*/ 632460 w 1402080"/>
              <a:gd name="connsiteY51" fmla="*/ 148173 h 2632293"/>
              <a:gd name="connsiteX52" fmla="*/ 579120 w 1402080"/>
              <a:gd name="connsiteY52" fmla="*/ 216753 h 2632293"/>
              <a:gd name="connsiteX53" fmla="*/ 510540 w 1402080"/>
              <a:gd name="connsiteY53" fmla="*/ 308193 h 2632293"/>
              <a:gd name="connsiteX54" fmla="*/ 480060 w 1402080"/>
              <a:gd name="connsiteY54" fmla="*/ 346293 h 2632293"/>
              <a:gd name="connsiteX55" fmla="*/ 419100 w 1402080"/>
              <a:gd name="connsiteY55" fmla="*/ 452973 h 2632293"/>
              <a:gd name="connsiteX56" fmla="*/ 373380 w 1402080"/>
              <a:gd name="connsiteY56" fmla="*/ 513933 h 2632293"/>
              <a:gd name="connsiteX57" fmla="*/ 350520 w 1402080"/>
              <a:gd name="connsiteY57" fmla="*/ 559653 h 2632293"/>
              <a:gd name="connsiteX58" fmla="*/ 259080 w 1402080"/>
              <a:gd name="connsiteY58" fmla="*/ 734913 h 2632293"/>
              <a:gd name="connsiteX59" fmla="*/ 236220 w 1402080"/>
              <a:gd name="connsiteY59" fmla="*/ 795873 h 2632293"/>
              <a:gd name="connsiteX60" fmla="*/ 198120 w 1402080"/>
              <a:gd name="connsiteY60" fmla="*/ 864453 h 2632293"/>
              <a:gd name="connsiteX61" fmla="*/ 182880 w 1402080"/>
              <a:gd name="connsiteY61" fmla="*/ 917793 h 2632293"/>
              <a:gd name="connsiteX62" fmla="*/ 167640 w 1402080"/>
              <a:gd name="connsiteY62" fmla="*/ 963513 h 2632293"/>
              <a:gd name="connsiteX63" fmla="*/ 144780 w 1402080"/>
              <a:gd name="connsiteY63" fmla="*/ 1024473 h 2632293"/>
              <a:gd name="connsiteX64" fmla="*/ 129540 w 1402080"/>
              <a:gd name="connsiteY64" fmla="*/ 1093053 h 2632293"/>
              <a:gd name="connsiteX65" fmla="*/ 106680 w 1402080"/>
              <a:gd name="connsiteY65" fmla="*/ 1169253 h 2632293"/>
              <a:gd name="connsiteX66" fmla="*/ 91440 w 1402080"/>
              <a:gd name="connsiteY66" fmla="*/ 1237833 h 2632293"/>
              <a:gd name="connsiteX67" fmla="*/ 76200 w 1402080"/>
              <a:gd name="connsiteY67" fmla="*/ 1298793 h 2632293"/>
              <a:gd name="connsiteX68" fmla="*/ 53340 w 1402080"/>
              <a:gd name="connsiteY68" fmla="*/ 1374993 h 2632293"/>
              <a:gd name="connsiteX69" fmla="*/ 30480 w 1402080"/>
              <a:gd name="connsiteY69" fmla="*/ 1542633 h 2632293"/>
              <a:gd name="connsiteX70" fmla="*/ 15240 w 1402080"/>
              <a:gd name="connsiteY70" fmla="*/ 1634073 h 2632293"/>
              <a:gd name="connsiteX71" fmla="*/ 0 w 1402080"/>
              <a:gd name="connsiteY71" fmla="*/ 1832193 h 2632293"/>
              <a:gd name="connsiteX72" fmla="*/ 7620 w 1402080"/>
              <a:gd name="connsiteY72" fmla="*/ 2335113 h 2632293"/>
              <a:gd name="connsiteX73" fmla="*/ 15240 w 1402080"/>
              <a:gd name="connsiteY73" fmla="*/ 2380833 h 2632293"/>
              <a:gd name="connsiteX74" fmla="*/ 45720 w 1402080"/>
              <a:gd name="connsiteY74" fmla="*/ 2472273 h 2632293"/>
              <a:gd name="connsiteX75" fmla="*/ 87630 w 1402080"/>
              <a:gd name="connsiteY75" fmla="*/ 2506563 h 2632293"/>
              <a:gd name="connsiteX76" fmla="*/ 118110 w 1402080"/>
              <a:gd name="connsiteY76" fmla="*/ 2516088 h 2632293"/>
              <a:gd name="connsiteX77" fmla="*/ 167640 w 1402080"/>
              <a:gd name="connsiteY77" fmla="*/ 2538948 h 2632293"/>
              <a:gd name="connsiteX0" fmla="*/ 167640 w 1402080"/>
              <a:gd name="connsiteY0" fmla="*/ 2538948 h 2632293"/>
              <a:gd name="connsiteX1" fmla="*/ 173355 w 1402080"/>
              <a:gd name="connsiteY1" fmla="*/ 2548473 h 2632293"/>
              <a:gd name="connsiteX2" fmla="*/ 350520 w 1402080"/>
              <a:gd name="connsiteY2" fmla="*/ 2601813 h 2632293"/>
              <a:gd name="connsiteX3" fmla="*/ 403860 w 1402080"/>
              <a:gd name="connsiteY3" fmla="*/ 2624673 h 2632293"/>
              <a:gd name="connsiteX4" fmla="*/ 495300 w 1402080"/>
              <a:gd name="connsiteY4" fmla="*/ 2632293 h 2632293"/>
              <a:gd name="connsiteX5" fmla="*/ 655320 w 1402080"/>
              <a:gd name="connsiteY5" fmla="*/ 2601813 h 2632293"/>
              <a:gd name="connsiteX6" fmla="*/ 678180 w 1402080"/>
              <a:gd name="connsiteY6" fmla="*/ 2578953 h 2632293"/>
              <a:gd name="connsiteX7" fmla="*/ 739140 w 1402080"/>
              <a:gd name="connsiteY7" fmla="*/ 2533233 h 2632293"/>
              <a:gd name="connsiteX8" fmla="*/ 784860 w 1402080"/>
              <a:gd name="connsiteY8" fmla="*/ 2457033 h 2632293"/>
              <a:gd name="connsiteX9" fmla="*/ 830580 w 1402080"/>
              <a:gd name="connsiteY9" fmla="*/ 2380833 h 2632293"/>
              <a:gd name="connsiteX10" fmla="*/ 853440 w 1402080"/>
              <a:gd name="connsiteY10" fmla="*/ 2342733 h 2632293"/>
              <a:gd name="connsiteX11" fmla="*/ 876300 w 1402080"/>
              <a:gd name="connsiteY11" fmla="*/ 2312253 h 2632293"/>
              <a:gd name="connsiteX12" fmla="*/ 891540 w 1402080"/>
              <a:gd name="connsiteY12" fmla="*/ 2274153 h 2632293"/>
              <a:gd name="connsiteX13" fmla="*/ 914400 w 1402080"/>
              <a:gd name="connsiteY13" fmla="*/ 2243673 h 2632293"/>
              <a:gd name="connsiteX14" fmla="*/ 952500 w 1402080"/>
              <a:gd name="connsiteY14" fmla="*/ 2159853 h 2632293"/>
              <a:gd name="connsiteX15" fmla="*/ 975360 w 1402080"/>
              <a:gd name="connsiteY15" fmla="*/ 2121753 h 2632293"/>
              <a:gd name="connsiteX16" fmla="*/ 990600 w 1402080"/>
              <a:gd name="connsiteY16" fmla="*/ 2076033 h 2632293"/>
              <a:gd name="connsiteX17" fmla="*/ 1013460 w 1402080"/>
              <a:gd name="connsiteY17" fmla="*/ 2030313 h 2632293"/>
              <a:gd name="connsiteX18" fmla="*/ 1036320 w 1402080"/>
              <a:gd name="connsiteY18" fmla="*/ 1946493 h 2632293"/>
              <a:gd name="connsiteX19" fmla="*/ 1043940 w 1402080"/>
              <a:gd name="connsiteY19" fmla="*/ 1900773 h 2632293"/>
              <a:gd name="connsiteX20" fmla="*/ 1059180 w 1402080"/>
              <a:gd name="connsiteY20" fmla="*/ 1870293 h 2632293"/>
              <a:gd name="connsiteX21" fmla="*/ 1082040 w 1402080"/>
              <a:gd name="connsiteY21" fmla="*/ 1656933 h 2632293"/>
              <a:gd name="connsiteX22" fmla="*/ 1097280 w 1402080"/>
              <a:gd name="connsiteY22" fmla="*/ 1550253 h 2632293"/>
              <a:gd name="connsiteX23" fmla="*/ 1104900 w 1402080"/>
              <a:gd name="connsiteY23" fmla="*/ 1504533 h 2632293"/>
              <a:gd name="connsiteX24" fmla="*/ 1120140 w 1402080"/>
              <a:gd name="connsiteY24" fmla="*/ 1474053 h 2632293"/>
              <a:gd name="connsiteX25" fmla="*/ 1127760 w 1402080"/>
              <a:gd name="connsiteY25" fmla="*/ 1374993 h 2632293"/>
              <a:gd name="connsiteX26" fmla="*/ 1135380 w 1402080"/>
              <a:gd name="connsiteY26" fmla="*/ 1344513 h 2632293"/>
              <a:gd name="connsiteX27" fmla="*/ 1143000 w 1402080"/>
              <a:gd name="connsiteY27" fmla="*/ 1298793 h 2632293"/>
              <a:gd name="connsiteX28" fmla="*/ 1158240 w 1402080"/>
              <a:gd name="connsiteY28" fmla="*/ 1070193 h 2632293"/>
              <a:gd name="connsiteX29" fmla="*/ 1173480 w 1402080"/>
              <a:gd name="connsiteY29" fmla="*/ 1001613 h 2632293"/>
              <a:gd name="connsiteX30" fmla="*/ 1181100 w 1402080"/>
              <a:gd name="connsiteY30" fmla="*/ 955893 h 2632293"/>
              <a:gd name="connsiteX31" fmla="*/ 1211580 w 1402080"/>
              <a:gd name="connsiteY31" fmla="*/ 841593 h 2632293"/>
              <a:gd name="connsiteX32" fmla="*/ 1234440 w 1402080"/>
              <a:gd name="connsiteY32" fmla="*/ 788253 h 2632293"/>
              <a:gd name="connsiteX33" fmla="*/ 1264920 w 1402080"/>
              <a:gd name="connsiteY33" fmla="*/ 712053 h 2632293"/>
              <a:gd name="connsiteX34" fmla="*/ 1280160 w 1402080"/>
              <a:gd name="connsiteY34" fmla="*/ 666333 h 2632293"/>
              <a:gd name="connsiteX35" fmla="*/ 1303020 w 1402080"/>
              <a:gd name="connsiteY35" fmla="*/ 635853 h 2632293"/>
              <a:gd name="connsiteX36" fmla="*/ 1333500 w 1402080"/>
              <a:gd name="connsiteY36" fmla="*/ 559653 h 2632293"/>
              <a:gd name="connsiteX37" fmla="*/ 1363980 w 1402080"/>
              <a:gd name="connsiteY37" fmla="*/ 491073 h 2632293"/>
              <a:gd name="connsiteX38" fmla="*/ 1394460 w 1402080"/>
              <a:gd name="connsiteY38" fmla="*/ 361533 h 2632293"/>
              <a:gd name="connsiteX39" fmla="*/ 1402080 w 1402080"/>
              <a:gd name="connsiteY39" fmla="*/ 285333 h 2632293"/>
              <a:gd name="connsiteX40" fmla="*/ 1386840 w 1402080"/>
              <a:gd name="connsiteY40" fmla="*/ 163413 h 2632293"/>
              <a:gd name="connsiteX41" fmla="*/ 1333500 w 1402080"/>
              <a:gd name="connsiteY41" fmla="*/ 110073 h 2632293"/>
              <a:gd name="connsiteX42" fmla="*/ 1295400 w 1402080"/>
              <a:gd name="connsiteY42" fmla="*/ 71973 h 2632293"/>
              <a:gd name="connsiteX43" fmla="*/ 1226820 w 1402080"/>
              <a:gd name="connsiteY43" fmla="*/ 49113 h 2632293"/>
              <a:gd name="connsiteX44" fmla="*/ 1143000 w 1402080"/>
              <a:gd name="connsiteY44" fmla="*/ 26253 h 2632293"/>
              <a:gd name="connsiteX45" fmla="*/ 876300 w 1402080"/>
              <a:gd name="connsiteY45" fmla="*/ 18633 h 2632293"/>
              <a:gd name="connsiteX46" fmla="*/ 822960 w 1402080"/>
              <a:gd name="connsiteY46" fmla="*/ 33873 h 2632293"/>
              <a:gd name="connsiteX47" fmla="*/ 784860 w 1402080"/>
              <a:gd name="connsiteY47" fmla="*/ 41493 h 2632293"/>
              <a:gd name="connsiteX48" fmla="*/ 754380 w 1402080"/>
              <a:gd name="connsiteY48" fmla="*/ 56733 h 2632293"/>
              <a:gd name="connsiteX49" fmla="*/ 716280 w 1402080"/>
              <a:gd name="connsiteY49" fmla="*/ 71973 h 2632293"/>
              <a:gd name="connsiteX50" fmla="*/ 670560 w 1402080"/>
              <a:gd name="connsiteY50" fmla="*/ 117693 h 2632293"/>
              <a:gd name="connsiteX51" fmla="*/ 632460 w 1402080"/>
              <a:gd name="connsiteY51" fmla="*/ 148173 h 2632293"/>
              <a:gd name="connsiteX52" fmla="*/ 579120 w 1402080"/>
              <a:gd name="connsiteY52" fmla="*/ 216753 h 2632293"/>
              <a:gd name="connsiteX53" fmla="*/ 510540 w 1402080"/>
              <a:gd name="connsiteY53" fmla="*/ 308193 h 2632293"/>
              <a:gd name="connsiteX54" fmla="*/ 480060 w 1402080"/>
              <a:gd name="connsiteY54" fmla="*/ 346293 h 2632293"/>
              <a:gd name="connsiteX55" fmla="*/ 419100 w 1402080"/>
              <a:gd name="connsiteY55" fmla="*/ 452973 h 2632293"/>
              <a:gd name="connsiteX56" fmla="*/ 373380 w 1402080"/>
              <a:gd name="connsiteY56" fmla="*/ 513933 h 2632293"/>
              <a:gd name="connsiteX57" fmla="*/ 350520 w 1402080"/>
              <a:gd name="connsiteY57" fmla="*/ 559653 h 2632293"/>
              <a:gd name="connsiteX58" fmla="*/ 259080 w 1402080"/>
              <a:gd name="connsiteY58" fmla="*/ 734913 h 2632293"/>
              <a:gd name="connsiteX59" fmla="*/ 236220 w 1402080"/>
              <a:gd name="connsiteY59" fmla="*/ 795873 h 2632293"/>
              <a:gd name="connsiteX60" fmla="*/ 198120 w 1402080"/>
              <a:gd name="connsiteY60" fmla="*/ 864453 h 2632293"/>
              <a:gd name="connsiteX61" fmla="*/ 182880 w 1402080"/>
              <a:gd name="connsiteY61" fmla="*/ 917793 h 2632293"/>
              <a:gd name="connsiteX62" fmla="*/ 167640 w 1402080"/>
              <a:gd name="connsiteY62" fmla="*/ 963513 h 2632293"/>
              <a:gd name="connsiteX63" fmla="*/ 144780 w 1402080"/>
              <a:gd name="connsiteY63" fmla="*/ 1024473 h 2632293"/>
              <a:gd name="connsiteX64" fmla="*/ 129540 w 1402080"/>
              <a:gd name="connsiteY64" fmla="*/ 1093053 h 2632293"/>
              <a:gd name="connsiteX65" fmla="*/ 106680 w 1402080"/>
              <a:gd name="connsiteY65" fmla="*/ 1169253 h 2632293"/>
              <a:gd name="connsiteX66" fmla="*/ 91440 w 1402080"/>
              <a:gd name="connsiteY66" fmla="*/ 1237833 h 2632293"/>
              <a:gd name="connsiteX67" fmla="*/ 76200 w 1402080"/>
              <a:gd name="connsiteY67" fmla="*/ 1298793 h 2632293"/>
              <a:gd name="connsiteX68" fmla="*/ 53340 w 1402080"/>
              <a:gd name="connsiteY68" fmla="*/ 1374993 h 2632293"/>
              <a:gd name="connsiteX69" fmla="*/ 30480 w 1402080"/>
              <a:gd name="connsiteY69" fmla="*/ 1542633 h 2632293"/>
              <a:gd name="connsiteX70" fmla="*/ 15240 w 1402080"/>
              <a:gd name="connsiteY70" fmla="*/ 1634073 h 2632293"/>
              <a:gd name="connsiteX71" fmla="*/ 0 w 1402080"/>
              <a:gd name="connsiteY71" fmla="*/ 1832193 h 2632293"/>
              <a:gd name="connsiteX72" fmla="*/ 7620 w 1402080"/>
              <a:gd name="connsiteY72" fmla="*/ 2335113 h 2632293"/>
              <a:gd name="connsiteX73" fmla="*/ 15240 w 1402080"/>
              <a:gd name="connsiteY73" fmla="*/ 2380833 h 2632293"/>
              <a:gd name="connsiteX74" fmla="*/ 45720 w 1402080"/>
              <a:gd name="connsiteY74" fmla="*/ 2472273 h 2632293"/>
              <a:gd name="connsiteX75" fmla="*/ 87630 w 1402080"/>
              <a:gd name="connsiteY75" fmla="*/ 2506563 h 2632293"/>
              <a:gd name="connsiteX76" fmla="*/ 118110 w 1402080"/>
              <a:gd name="connsiteY76" fmla="*/ 2516088 h 2632293"/>
              <a:gd name="connsiteX77" fmla="*/ 167640 w 1402080"/>
              <a:gd name="connsiteY77" fmla="*/ 2538948 h 263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402080" h="2632293">
                <a:moveTo>
                  <a:pt x="167640" y="2538948"/>
                </a:moveTo>
                <a:lnTo>
                  <a:pt x="173355" y="2548473"/>
                </a:lnTo>
                <a:cubicBezTo>
                  <a:pt x="320782" y="2609178"/>
                  <a:pt x="312103" y="2589113"/>
                  <a:pt x="350520" y="2601813"/>
                </a:cubicBezTo>
                <a:cubicBezTo>
                  <a:pt x="388937" y="2614513"/>
                  <a:pt x="384583" y="2623067"/>
                  <a:pt x="403860" y="2624673"/>
                </a:cubicBezTo>
                <a:lnTo>
                  <a:pt x="495300" y="2632293"/>
                </a:lnTo>
                <a:cubicBezTo>
                  <a:pt x="540763" y="2626944"/>
                  <a:pt x="610866" y="2633566"/>
                  <a:pt x="655320" y="2601813"/>
                </a:cubicBezTo>
                <a:cubicBezTo>
                  <a:pt x="664089" y="2595549"/>
                  <a:pt x="669840" y="2585777"/>
                  <a:pt x="678180" y="2578953"/>
                </a:cubicBezTo>
                <a:cubicBezTo>
                  <a:pt x="697839" y="2562869"/>
                  <a:pt x="723900" y="2553553"/>
                  <a:pt x="739140" y="2533233"/>
                </a:cubicBezTo>
                <a:cubicBezTo>
                  <a:pt x="782859" y="2474940"/>
                  <a:pt x="742051" y="2533139"/>
                  <a:pt x="784860" y="2457033"/>
                </a:cubicBezTo>
                <a:cubicBezTo>
                  <a:pt x="799382" y="2431216"/>
                  <a:pt x="815340" y="2406233"/>
                  <a:pt x="830580" y="2380833"/>
                </a:cubicBezTo>
                <a:cubicBezTo>
                  <a:pt x="838200" y="2368133"/>
                  <a:pt x="844554" y="2354581"/>
                  <a:pt x="853440" y="2342733"/>
                </a:cubicBezTo>
                <a:cubicBezTo>
                  <a:pt x="861060" y="2332573"/>
                  <a:pt x="870132" y="2323355"/>
                  <a:pt x="876300" y="2312253"/>
                </a:cubicBezTo>
                <a:cubicBezTo>
                  <a:pt x="882943" y="2300296"/>
                  <a:pt x="884897" y="2286110"/>
                  <a:pt x="891540" y="2274153"/>
                </a:cubicBezTo>
                <a:cubicBezTo>
                  <a:pt x="897708" y="2263051"/>
                  <a:pt x="907866" y="2254563"/>
                  <a:pt x="914400" y="2243673"/>
                </a:cubicBezTo>
                <a:cubicBezTo>
                  <a:pt x="954700" y="2176506"/>
                  <a:pt x="921842" y="2221169"/>
                  <a:pt x="952500" y="2159853"/>
                </a:cubicBezTo>
                <a:cubicBezTo>
                  <a:pt x="959124" y="2146606"/>
                  <a:pt x="969231" y="2135236"/>
                  <a:pt x="975360" y="2121753"/>
                </a:cubicBezTo>
                <a:cubicBezTo>
                  <a:pt x="982007" y="2107129"/>
                  <a:pt x="984421" y="2090862"/>
                  <a:pt x="990600" y="2076033"/>
                </a:cubicBezTo>
                <a:cubicBezTo>
                  <a:pt x="997153" y="2060305"/>
                  <a:pt x="1007343" y="2046216"/>
                  <a:pt x="1013460" y="2030313"/>
                </a:cubicBezTo>
                <a:cubicBezTo>
                  <a:pt x="1015878" y="2024027"/>
                  <a:pt x="1033107" y="1962560"/>
                  <a:pt x="1036320" y="1946493"/>
                </a:cubicBezTo>
                <a:cubicBezTo>
                  <a:pt x="1039350" y="1931343"/>
                  <a:pt x="1039500" y="1915572"/>
                  <a:pt x="1043940" y="1900773"/>
                </a:cubicBezTo>
                <a:cubicBezTo>
                  <a:pt x="1047204" y="1889893"/>
                  <a:pt x="1054100" y="1880453"/>
                  <a:pt x="1059180" y="1870293"/>
                </a:cubicBezTo>
                <a:cubicBezTo>
                  <a:pt x="1078637" y="1734094"/>
                  <a:pt x="1052390" y="1923782"/>
                  <a:pt x="1082040" y="1656933"/>
                </a:cubicBezTo>
                <a:cubicBezTo>
                  <a:pt x="1094168" y="1547782"/>
                  <a:pt x="1083416" y="1626504"/>
                  <a:pt x="1097280" y="1550253"/>
                </a:cubicBezTo>
                <a:cubicBezTo>
                  <a:pt x="1100044" y="1535052"/>
                  <a:pt x="1100460" y="1519332"/>
                  <a:pt x="1104900" y="1504533"/>
                </a:cubicBezTo>
                <a:cubicBezTo>
                  <a:pt x="1108164" y="1493653"/>
                  <a:pt x="1115060" y="1484213"/>
                  <a:pt x="1120140" y="1474053"/>
                </a:cubicBezTo>
                <a:cubicBezTo>
                  <a:pt x="1122680" y="1441033"/>
                  <a:pt x="1123891" y="1407884"/>
                  <a:pt x="1127760" y="1374993"/>
                </a:cubicBezTo>
                <a:cubicBezTo>
                  <a:pt x="1128984" y="1364592"/>
                  <a:pt x="1133326" y="1354782"/>
                  <a:pt x="1135380" y="1344513"/>
                </a:cubicBezTo>
                <a:cubicBezTo>
                  <a:pt x="1138410" y="1329363"/>
                  <a:pt x="1140460" y="1314033"/>
                  <a:pt x="1143000" y="1298793"/>
                </a:cubicBezTo>
                <a:cubicBezTo>
                  <a:pt x="1146459" y="1233067"/>
                  <a:pt x="1149516" y="1139984"/>
                  <a:pt x="1158240" y="1070193"/>
                </a:cubicBezTo>
                <a:cubicBezTo>
                  <a:pt x="1162676" y="1034704"/>
                  <a:pt x="1166954" y="1034243"/>
                  <a:pt x="1173480" y="1001613"/>
                </a:cubicBezTo>
                <a:cubicBezTo>
                  <a:pt x="1176510" y="986463"/>
                  <a:pt x="1177863" y="971000"/>
                  <a:pt x="1181100" y="955893"/>
                </a:cubicBezTo>
                <a:cubicBezTo>
                  <a:pt x="1184863" y="938334"/>
                  <a:pt x="1204678" y="860919"/>
                  <a:pt x="1211580" y="841593"/>
                </a:cubicBezTo>
                <a:cubicBezTo>
                  <a:pt x="1218086" y="823376"/>
                  <a:pt x="1226820" y="806033"/>
                  <a:pt x="1234440" y="788253"/>
                </a:cubicBezTo>
                <a:cubicBezTo>
                  <a:pt x="1249882" y="711042"/>
                  <a:pt x="1229773" y="789376"/>
                  <a:pt x="1264920" y="712053"/>
                </a:cubicBezTo>
                <a:cubicBezTo>
                  <a:pt x="1271567" y="697429"/>
                  <a:pt x="1272976" y="680701"/>
                  <a:pt x="1280160" y="666333"/>
                </a:cubicBezTo>
                <a:cubicBezTo>
                  <a:pt x="1285840" y="654974"/>
                  <a:pt x="1297340" y="647212"/>
                  <a:pt x="1303020" y="635853"/>
                </a:cubicBezTo>
                <a:cubicBezTo>
                  <a:pt x="1315254" y="611384"/>
                  <a:pt x="1322884" y="584866"/>
                  <a:pt x="1333500" y="559653"/>
                </a:cubicBezTo>
                <a:cubicBezTo>
                  <a:pt x="1343208" y="536597"/>
                  <a:pt x="1357108" y="515127"/>
                  <a:pt x="1363980" y="491073"/>
                </a:cubicBezTo>
                <a:cubicBezTo>
                  <a:pt x="1379248" y="437637"/>
                  <a:pt x="1385523" y="421111"/>
                  <a:pt x="1394460" y="361533"/>
                </a:cubicBezTo>
                <a:cubicBezTo>
                  <a:pt x="1398247" y="336289"/>
                  <a:pt x="1399540" y="310733"/>
                  <a:pt x="1402080" y="285333"/>
                </a:cubicBezTo>
                <a:cubicBezTo>
                  <a:pt x="1397000" y="244693"/>
                  <a:pt x="1396773" y="203146"/>
                  <a:pt x="1386840" y="163413"/>
                </a:cubicBezTo>
                <a:cubicBezTo>
                  <a:pt x="1380671" y="138739"/>
                  <a:pt x="1349829" y="124587"/>
                  <a:pt x="1333500" y="110073"/>
                </a:cubicBezTo>
                <a:cubicBezTo>
                  <a:pt x="1320076" y="98141"/>
                  <a:pt x="1309577" y="83000"/>
                  <a:pt x="1295400" y="71973"/>
                </a:cubicBezTo>
                <a:cubicBezTo>
                  <a:pt x="1268753" y="51248"/>
                  <a:pt x="1258480" y="58611"/>
                  <a:pt x="1226820" y="49113"/>
                </a:cubicBezTo>
                <a:cubicBezTo>
                  <a:pt x="1135041" y="21579"/>
                  <a:pt x="1246641" y="43527"/>
                  <a:pt x="1143000" y="26253"/>
                </a:cubicBezTo>
                <a:cubicBezTo>
                  <a:pt x="1038425" y="-15577"/>
                  <a:pt x="1094525" y="939"/>
                  <a:pt x="876300" y="18633"/>
                </a:cubicBezTo>
                <a:cubicBezTo>
                  <a:pt x="857869" y="20127"/>
                  <a:pt x="840899" y="29388"/>
                  <a:pt x="822960" y="33873"/>
                </a:cubicBezTo>
                <a:cubicBezTo>
                  <a:pt x="810395" y="37014"/>
                  <a:pt x="797560" y="38953"/>
                  <a:pt x="784860" y="41493"/>
                </a:cubicBezTo>
                <a:cubicBezTo>
                  <a:pt x="774700" y="46573"/>
                  <a:pt x="764760" y="52120"/>
                  <a:pt x="754380" y="56733"/>
                </a:cubicBezTo>
                <a:cubicBezTo>
                  <a:pt x="741881" y="62288"/>
                  <a:pt x="728237" y="65330"/>
                  <a:pt x="716280" y="71973"/>
                </a:cubicBezTo>
                <a:cubicBezTo>
                  <a:pt x="660248" y="103102"/>
                  <a:pt x="705988" y="82265"/>
                  <a:pt x="670560" y="117693"/>
                </a:cubicBezTo>
                <a:cubicBezTo>
                  <a:pt x="659060" y="129193"/>
                  <a:pt x="645160" y="138013"/>
                  <a:pt x="632460" y="148173"/>
                </a:cubicBezTo>
                <a:cubicBezTo>
                  <a:pt x="592466" y="214830"/>
                  <a:pt x="629523" y="160049"/>
                  <a:pt x="579120" y="216753"/>
                </a:cubicBezTo>
                <a:cubicBezTo>
                  <a:pt x="550141" y="249354"/>
                  <a:pt x="537739" y="271928"/>
                  <a:pt x="510540" y="308193"/>
                </a:cubicBezTo>
                <a:cubicBezTo>
                  <a:pt x="500782" y="321204"/>
                  <a:pt x="488745" y="332542"/>
                  <a:pt x="480060" y="346293"/>
                </a:cubicBezTo>
                <a:cubicBezTo>
                  <a:pt x="458190" y="380921"/>
                  <a:pt x="443674" y="420208"/>
                  <a:pt x="419100" y="452973"/>
                </a:cubicBezTo>
                <a:cubicBezTo>
                  <a:pt x="403860" y="473293"/>
                  <a:pt x="387115" y="492567"/>
                  <a:pt x="373380" y="513933"/>
                </a:cubicBezTo>
                <a:cubicBezTo>
                  <a:pt x="364166" y="528266"/>
                  <a:pt x="358598" y="544651"/>
                  <a:pt x="350520" y="559653"/>
                </a:cubicBezTo>
                <a:cubicBezTo>
                  <a:pt x="316504" y="622825"/>
                  <a:pt x="287025" y="660394"/>
                  <a:pt x="259080" y="734913"/>
                </a:cubicBezTo>
                <a:cubicBezTo>
                  <a:pt x="251460" y="755233"/>
                  <a:pt x="245461" y="776237"/>
                  <a:pt x="236220" y="795873"/>
                </a:cubicBezTo>
                <a:cubicBezTo>
                  <a:pt x="225085" y="819535"/>
                  <a:pt x="208602" y="840495"/>
                  <a:pt x="198120" y="864453"/>
                </a:cubicBezTo>
                <a:cubicBezTo>
                  <a:pt x="190708" y="881394"/>
                  <a:pt x="188318" y="900119"/>
                  <a:pt x="182880" y="917793"/>
                </a:cubicBezTo>
                <a:cubicBezTo>
                  <a:pt x="178156" y="933147"/>
                  <a:pt x="173043" y="948385"/>
                  <a:pt x="167640" y="963513"/>
                </a:cubicBezTo>
                <a:cubicBezTo>
                  <a:pt x="160341" y="983950"/>
                  <a:pt x="150904" y="1003653"/>
                  <a:pt x="144780" y="1024473"/>
                </a:cubicBezTo>
                <a:cubicBezTo>
                  <a:pt x="138172" y="1046939"/>
                  <a:pt x="135500" y="1070406"/>
                  <a:pt x="129540" y="1093053"/>
                </a:cubicBezTo>
                <a:cubicBezTo>
                  <a:pt x="122791" y="1118698"/>
                  <a:pt x="113429" y="1143608"/>
                  <a:pt x="106680" y="1169253"/>
                </a:cubicBezTo>
                <a:cubicBezTo>
                  <a:pt x="100720" y="1191900"/>
                  <a:pt x="96804" y="1215038"/>
                  <a:pt x="91440" y="1237833"/>
                </a:cubicBezTo>
                <a:cubicBezTo>
                  <a:pt x="86643" y="1258222"/>
                  <a:pt x="81806" y="1278612"/>
                  <a:pt x="76200" y="1298793"/>
                </a:cubicBezTo>
                <a:cubicBezTo>
                  <a:pt x="69103" y="1324344"/>
                  <a:pt x="59217" y="1349134"/>
                  <a:pt x="53340" y="1374993"/>
                </a:cubicBezTo>
                <a:cubicBezTo>
                  <a:pt x="32736" y="1465651"/>
                  <a:pt x="42139" y="1457133"/>
                  <a:pt x="30480" y="1542633"/>
                </a:cubicBezTo>
                <a:cubicBezTo>
                  <a:pt x="26305" y="1573250"/>
                  <a:pt x="18652" y="1603362"/>
                  <a:pt x="15240" y="1634073"/>
                </a:cubicBezTo>
                <a:cubicBezTo>
                  <a:pt x="2843" y="1745643"/>
                  <a:pt x="8971" y="1679692"/>
                  <a:pt x="0" y="1832193"/>
                </a:cubicBezTo>
                <a:cubicBezTo>
                  <a:pt x="2540" y="1999833"/>
                  <a:pt x="2965" y="2167518"/>
                  <a:pt x="7620" y="2335113"/>
                </a:cubicBezTo>
                <a:cubicBezTo>
                  <a:pt x="8049" y="2350557"/>
                  <a:pt x="12210" y="2365683"/>
                  <a:pt x="15240" y="2380833"/>
                </a:cubicBezTo>
                <a:cubicBezTo>
                  <a:pt x="21527" y="2412269"/>
                  <a:pt x="33655" y="2451318"/>
                  <a:pt x="45720" y="2472273"/>
                </a:cubicBezTo>
                <a:cubicBezTo>
                  <a:pt x="57785" y="2493228"/>
                  <a:pt x="66246" y="2492307"/>
                  <a:pt x="87630" y="2506563"/>
                </a:cubicBezTo>
                <a:cubicBezTo>
                  <a:pt x="94313" y="2511018"/>
                  <a:pt x="110234" y="2514513"/>
                  <a:pt x="118110" y="2516088"/>
                </a:cubicBezTo>
                <a:cubicBezTo>
                  <a:pt x="123091" y="2517084"/>
                  <a:pt x="157480" y="2540218"/>
                  <a:pt x="167640" y="2538948"/>
                </a:cubicBezTo>
                <a:close/>
              </a:path>
            </a:pathLst>
          </a:custGeom>
          <a:solidFill>
            <a:srgbClr val="0F6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58</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93828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186883"/>
            <a:ext cx="1181344" cy="42438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362671"/>
            <a:ext cx="419819" cy="62246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362671"/>
            <a:ext cx="281385" cy="5547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3690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1580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1771639" cy="369332"/>
          </a:xfrm>
          <a:prstGeom prst="rect">
            <a:avLst/>
          </a:prstGeom>
          <a:noFill/>
        </p:spPr>
        <p:txBody>
          <a:bodyPr wrap="none" rtlCol="0">
            <a:spAutoFit/>
          </a:bodyPr>
          <a:lstStyle/>
          <a:p>
            <a:r>
              <a:rPr lang="en-US" sz="1800" dirty="0">
                <a:solidFill>
                  <a:schemeClr val="bg1"/>
                </a:solidFill>
                <a:latin typeface="Montserrat SemiBold" pitchFamily="2" charset="0"/>
              </a:rPr>
              <a:t>Cut Property:</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01ABDCD8-35EE-0B69-570D-13E73A190995}"/>
              </a:ext>
            </a:extLst>
          </p:cNvPr>
          <p:cNvSpPr txBox="1"/>
          <p:nvPr/>
        </p:nvSpPr>
        <p:spPr>
          <a:xfrm>
            <a:off x="2613248"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Case A-E in MST</a:t>
            </a:r>
          </a:p>
        </p:txBody>
      </p:sp>
    </p:spTree>
    <p:extLst>
      <p:ext uri="{BB962C8B-B14F-4D97-AF65-F5344CB8AC3E}">
        <p14:creationId xmlns:p14="http://schemas.microsoft.com/office/powerpoint/2010/main" val="1829516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59</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93828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186883"/>
            <a:ext cx="1181344" cy="42438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362671"/>
            <a:ext cx="419819" cy="62246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362671"/>
            <a:ext cx="281385" cy="5547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3690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1580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1771639" cy="369332"/>
          </a:xfrm>
          <a:prstGeom prst="rect">
            <a:avLst/>
          </a:prstGeom>
          <a:noFill/>
        </p:spPr>
        <p:txBody>
          <a:bodyPr wrap="none" rtlCol="0">
            <a:spAutoFit/>
          </a:bodyPr>
          <a:lstStyle/>
          <a:p>
            <a:r>
              <a:rPr lang="en-US" sz="1800" dirty="0">
                <a:solidFill>
                  <a:schemeClr val="bg1"/>
                </a:solidFill>
                <a:latin typeface="Montserrat SemiBold" pitchFamily="2" charset="0"/>
              </a:rPr>
              <a:t>Cut Property:</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01ABDCD8-35EE-0B69-570D-13E73A190995}"/>
              </a:ext>
            </a:extLst>
          </p:cNvPr>
          <p:cNvSpPr txBox="1"/>
          <p:nvPr/>
        </p:nvSpPr>
        <p:spPr>
          <a:xfrm>
            <a:off x="2613248"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5 edges added to MST</a:t>
            </a:r>
          </a:p>
        </p:txBody>
      </p:sp>
      <p:sp>
        <p:nvSpPr>
          <p:cNvPr id="3" name="TextBox 2">
            <a:extLst>
              <a:ext uri="{FF2B5EF4-FFF2-40B4-BE49-F238E27FC236}">
                <a16:creationId xmlns:a16="http://schemas.microsoft.com/office/drawing/2014/main" id="{BE3FE1AF-4FC0-3112-74D0-440ACAE1D00A}"/>
              </a:ext>
            </a:extLst>
          </p:cNvPr>
          <p:cNvSpPr txBox="1"/>
          <p:nvPr/>
        </p:nvSpPr>
        <p:spPr>
          <a:xfrm>
            <a:off x="686651" y="1684676"/>
            <a:ext cx="2151551" cy="369332"/>
          </a:xfrm>
          <a:prstGeom prst="rect">
            <a:avLst/>
          </a:prstGeom>
          <a:noFill/>
        </p:spPr>
        <p:txBody>
          <a:bodyPr wrap="none" rtlCol="0">
            <a:spAutoFit/>
          </a:bodyPr>
          <a:lstStyle/>
          <a:p>
            <a:r>
              <a:rPr lang="en-US" sz="1800" dirty="0">
                <a:solidFill>
                  <a:schemeClr val="bg1"/>
                </a:solidFill>
                <a:latin typeface="Montserrat SemiBold" pitchFamily="2" charset="0"/>
              </a:rPr>
              <a:t>Case: A-E in MST</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3102754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3A728B-C911-FC40-DCBA-F9B210E931FC}"/>
              </a:ext>
            </a:extLst>
          </p:cNvPr>
          <p:cNvSpPr>
            <a:spLocks noGrp="1"/>
          </p:cNvSpPr>
          <p:nvPr>
            <p:ph type="sldNum" idx="12"/>
          </p:nvPr>
        </p:nvSpPr>
        <p:spPr/>
        <p:txBody>
          <a:bodyPr>
            <a:normAutofit fontScale="92500" lnSpcReduction="10000"/>
          </a:bodyPr>
          <a:lstStyle/>
          <a:p>
            <a:pPr marL="0" lvl="0" indent="0" algn="ctr" rtl="0">
              <a:spcBef>
                <a:spcPts val="0"/>
              </a:spcBef>
              <a:spcAft>
                <a:spcPts val="0"/>
              </a:spcAft>
              <a:buNone/>
            </a:pPr>
            <a:fld id="{00000000-1234-1234-1234-123412341234}" type="slidenum">
              <a:rPr lang="en" smtClean="0"/>
              <a:t>6</a:t>
            </a:fld>
            <a:endParaRPr lang="en"/>
          </a:p>
        </p:txBody>
      </p:sp>
      <p:sp>
        <p:nvSpPr>
          <p:cNvPr id="8" name="Title 7">
            <a:extLst>
              <a:ext uri="{FF2B5EF4-FFF2-40B4-BE49-F238E27FC236}">
                <a16:creationId xmlns:a16="http://schemas.microsoft.com/office/drawing/2014/main" id="{7C28AF71-785A-16DF-B729-4A1048588926}"/>
              </a:ext>
            </a:extLst>
          </p:cNvPr>
          <p:cNvSpPr>
            <a:spLocks noGrp="1"/>
          </p:cNvSpPr>
          <p:nvPr>
            <p:ph type="title"/>
          </p:nvPr>
        </p:nvSpPr>
        <p:spPr/>
        <p:txBody>
          <a:bodyPr/>
          <a:lstStyle/>
          <a:p>
            <a:r>
              <a:rPr lang="en-US" sz="3200" dirty="0"/>
              <a:t>Quick Find (Disjoint Sets)</a:t>
            </a:r>
            <a:endParaRPr lang="en-SG" sz="3200" dirty="0"/>
          </a:p>
        </p:txBody>
      </p:sp>
      <p:sp>
        <p:nvSpPr>
          <p:cNvPr id="9" name="Google Shape;337;p36">
            <a:extLst>
              <a:ext uri="{FF2B5EF4-FFF2-40B4-BE49-F238E27FC236}">
                <a16:creationId xmlns:a16="http://schemas.microsoft.com/office/drawing/2014/main" id="{526FDEB3-6F4B-61B0-2E6F-A96D55B634F6}"/>
              </a:ext>
            </a:extLst>
          </p:cNvPr>
          <p:cNvSpPr txBox="1">
            <a:spLocks/>
          </p:cNvSpPr>
          <p:nvPr/>
        </p:nvSpPr>
        <p:spPr>
          <a:xfrm>
            <a:off x="714000" y="1217859"/>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Goal: </a:t>
            </a:r>
            <a:r>
              <a:rPr lang="en-US" sz="2000" dirty="0" err="1">
                <a:solidFill>
                  <a:schemeClr val="lt1"/>
                </a:solidFill>
                <a:latin typeface="Montserrat SemiBold" pitchFamily="2" charset="0"/>
                <a:ea typeface="Roboto" panose="02000000000000000000" pitchFamily="2" charset="0"/>
              </a:rPr>
              <a:t>Optimise</a:t>
            </a:r>
            <a:r>
              <a:rPr lang="en-US" sz="2000" dirty="0">
                <a:solidFill>
                  <a:schemeClr val="lt1"/>
                </a:solidFill>
                <a:latin typeface="Montserrat SemiBold" pitchFamily="2" charset="0"/>
                <a:ea typeface="Roboto" panose="02000000000000000000" pitchFamily="2" charset="0"/>
              </a:rPr>
              <a:t> Find</a:t>
            </a:r>
          </a:p>
        </p:txBody>
      </p:sp>
      <p:sp>
        <p:nvSpPr>
          <p:cNvPr id="11" name="Google Shape;337;p36">
            <a:extLst>
              <a:ext uri="{FF2B5EF4-FFF2-40B4-BE49-F238E27FC236}">
                <a16:creationId xmlns:a16="http://schemas.microsoft.com/office/drawing/2014/main" id="{51A62405-021A-D07E-0261-08AC1F4ECFFA}"/>
              </a:ext>
            </a:extLst>
          </p:cNvPr>
          <p:cNvSpPr txBox="1">
            <a:spLocks/>
          </p:cNvSpPr>
          <p:nvPr/>
        </p:nvSpPr>
        <p:spPr>
          <a:xfrm>
            <a:off x="1185268" y="2058146"/>
            <a:ext cx="1346917"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Element</a:t>
            </a:r>
          </a:p>
        </p:txBody>
      </p:sp>
      <p:sp>
        <p:nvSpPr>
          <p:cNvPr id="7" name="Google Shape;337;p36">
            <a:extLst>
              <a:ext uri="{FF2B5EF4-FFF2-40B4-BE49-F238E27FC236}">
                <a16:creationId xmlns:a16="http://schemas.microsoft.com/office/drawing/2014/main" id="{49FAF0E6-24F7-429D-9177-C0F6024C997E}"/>
              </a:ext>
            </a:extLst>
          </p:cNvPr>
          <p:cNvSpPr txBox="1">
            <a:spLocks/>
          </p:cNvSpPr>
          <p:nvPr/>
        </p:nvSpPr>
        <p:spPr>
          <a:xfrm>
            <a:off x="714000" y="2540576"/>
            <a:ext cx="1818185"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Component</a:t>
            </a:r>
          </a:p>
        </p:txBody>
      </p:sp>
      <p:sp>
        <p:nvSpPr>
          <p:cNvPr id="10" name="Google Shape;337;p36">
            <a:extLst>
              <a:ext uri="{FF2B5EF4-FFF2-40B4-BE49-F238E27FC236}">
                <a16:creationId xmlns:a16="http://schemas.microsoft.com/office/drawing/2014/main" id="{07826070-FF67-478F-8A01-3B30C4D30C11}"/>
              </a:ext>
            </a:extLst>
          </p:cNvPr>
          <p:cNvSpPr txBox="1">
            <a:spLocks/>
          </p:cNvSpPr>
          <p:nvPr/>
        </p:nvSpPr>
        <p:spPr>
          <a:xfrm>
            <a:off x="2824154" y="2058146"/>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a:t>
            </a:r>
          </a:p>
        </p:txBody>
      </p:sp>
      <p:sp>
        <p:nvSpPr>
          <p:cNvPr id="12" name="Google Shape;337;p36">
            <a:extLst>
              <a:ext uri="{FF2B5EF4-FFF2-40B4-BE49-F238E27FC236}">
                <a16:creationId xmlns:a16="http://schemas.microsoft.com/office/drawing/2014/main" id="{E99AE35F-ED0A-4754-883C-B9ED8C0FF82D}"/>
              </a:ext>
            </a:extLst>
          </p:cNvPr>
          <p:cNvSpPr txBox="1">
            <a:spLocks/>
          </p:cNvSpPr>
          <p:nvPr/>
        </p:nvSpPr>
        <p:spPr>
          <a:xfrm>
            <a:off x="2824154" y="2540576"/>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1</a:t>
            </a:r>
          </a:p>
        </p:txBody>
      </p:sp>
      <p:sp>
        <p:nvSpPr>
          <p:cNvPr id="15" name="Google Shape;337;p36">
            <a:extLst>
              <a:ext uri="{FF2B5EF4-FFF2-40B4-BE49-F238E27FC236}">
                <a16:creationId xmlns:a16="http://schemas.microsoft.com/office/drawing/2014/main" id="{25930596-6A9E-4D4D-91FF-0D1F14E462E2}"/>
              </a:ext>
            </a:extLst>
          </p:cNvPr>
          <p:cNvSpPr txBox="1">
            <a:spLocks/>
          </p:cNvSpPr>
          <p:nvPr/>
        </p:nvSpPr>
        <p:spPr>
          <a:xfrm>
            <a:off x="3412652" y="2057159"/>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B</a:t>
            </a:r>
          </a:p>
        </p:txBody>
      </p:sp>
      <p:sp>
        <p:nvSpPr>
          <p:cNvPr id="16" name="Google Shape;337;p36">
            <a:extLst>
              <a:ext uri="{FF2B5EF4-FFF2-40B4-BE49-F238E27FC236}">
                <a16:creationId xmlns:a16="http://schemas.microsoft.com/office/drawing/2014/main" id="{435E631B-06ED-4C09-AA85-BC8A8BB3DD78}"/>
              </a:ext>
            </a:extLst>
          </p:cNvPr>
          <p:cNvSpPr txBox="1">
            <a:spLocks/>
          </p:cNvSpPr>
          <p:nvPr/>
        </p:nvSpPr>
        <p:spPr>
          <a:xfrm>
            <a:off x="3412652" y="2539589"/>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1</a:t>
            </a:r>
          </a:p>
        </p:txBody>
      </p:sp>
      <p:sp>
        <p:nvSpPr>
          <p:cNvPr id="17" name="Google Shape;337;p36">
            <a:extLst>
              <a:ext uri="{FF2B5EF4-FFF2-40B4-BE49-F238E27FC236}">
                <a16:creationId xmlns:a16="http://schemas.microsoft.com/office/drawing/2014/main" id="{7F0F5AF6-D350-4F94-AE44-E66FB4B9EC74}"/>
              </a:ext>
            </a:extLst>
          </p:cNvPr>
          <p:cNvSpPr txBox="1">
            <a:spLocks/>
          </p:cNvSpPr>
          <p:nvPr/>
        </p:nvSpPr>
        <p:spPr>
          <a:xfrm>
            <a:off x="4001150" y="2056172"/>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C</a:t>
            </a:r>
          </a:p>
        </p:txBody>
      </p:sp>
      <p:sp>
        <p:nvSpPr>
          <p:cNvPr id="18" name="Google Shape;337;p36">
            <a:extLst>
              <a:ext uri="{FF2B5EF4-FFF2-40B4-BE49-F238E27FC236}">
                <a16:creationId xmlns:a16="http://schemas.microsoft.com/office/drawing/2014/main" id="{601A55C1-50C1-473D-88F1-459F31B715CF}"/>
              </a:ext>
            </a:extLst>
          </p:cNvPr>
          <p:cNvSpPr txBox="1">
            <a:spLocks/>
          </p:cNvSpPr>
          <p:nvPr/>
        </p:nvSpPr>
        <p:spPr>
          <a:xfrm>
            <a:off x="4001150" y="2538602"/>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1</a:t>
            </a:r>
          </a:p>
        </p:txBody>
      </p:sp>
      <p:sp>
        <p:nvSpPr>
          <p:cNvPr id="19" name="Google Shape;337;p36">
            <a:extLst>
              <a:ext uri="{FF2B5EF4-FFF2-40B4-BE49-F238E27FC236}">
                <a16:creationId xmlns:a16="http://schemas.microsoft.com/office/drawing/2014/main" id="{D3E969FB-407C-4646-AB83-2FCF40024D2A}"/>
              </a:ext>
            </a:extLst>
          </p:cNvPr>
          <p:cNvSpPr txBox="1">
            <a:spLocks/>
          </p:cNvSpPr>
          <p:nvPr/>
        </p:nvSpPr>
        <p:spPr>
          <a:xfrm>
            <a:off x="4589648" y="2055185"/>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D</a:t>
            </a:r>
          </a:p>
        </p:txBody>
      </p:sp>
      <p:sp>
        <p:nvSpPr>
          <p:cNvPr id="20" name="Google Shape;337;p36">
            <a:extLst>
              <a:ext uri="{FF2B5EF4-FFF2-40B4-BE49-F238E27FC236}">
                <a16:creationId xmlns:a16="http://schemas.microsoft.com/office/drawing/2014/main" id="{2C53A1E8-30E7-481C-9771-F92C3B943AEE}"/>
              </a:ext>
            </a:extLst>
          </p:cNvPr>
          <p:cNvSpPr txBox="1">
            <a:spLocks/>
          </p:cNvSpPr>
          <p:nvPr/>
        </p:nvSpPr>
        <p:spPr>
          <a:xfrm>
            <a:off x="4589648" y="2537615"/>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2</a:t>
            </a:r>
          </a:p>
        </p:txBody>
      </p:sp>
      <p:sp>
        <p:nvSpPr>
          <p:cNvPr id="21" name="Google Shape;337;p36">
            <a:extLst>
              <a:ext uri="{FF2B5EF4-FFF2-40B4-BE49-F238E27FC236}">
                <a16:creationId xmlns:a16="http://schemas.microsoft.com/office/drawing/2014/main" id="{52E710B1-F3F7-4D81-928F-480E833EE1BA}"/>
              </a:ext>
            </a:extLst>
          </p:cNvPr>
          <p:cNvSpPr txBox="1">
            <a:spLocks/>
          </p:cNvSpPr>
          <p:nvPr/>
        </p:nvSpPr>
        <p:spPr>
          <a:xfrm>
            <a:off x="5178146" y="2054198"/>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E</a:t>
            </a:r>
          </a:p>
        </p:txBody>
      </p:sp>
      <p:sp>
        <p:nvSpPr>
          <p:cNvPr id="22" name="Google Shape;337;p36">
            <a:extLst>
              <a:ext uri="{FF2B5EF4-FFF2-40B4-BE49-F238E27FC236}">
                <a16:creationId xmlns:a16="http://schemas.microsoft.com/office/drawing/2014/main" id="{4C989800-4DE8-4B55-A36A-8756E7095BE4}"/>
              </a:ext>
            </a:extLst>
          </p:cNvPr>
          <p:cNvSpPr txBox="1">
            <a:spLocks/>
          </p:cNvSpPr>
          <p:nvPr/>
        </p:nvSpPr>
        <p:spPr>
          <a:xfrm>
            <a:off x="5178146" y="2536628"/>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2</a:t>
            </a:r>
          </a:p>
        </p:txBody>
      </p:sp>
      <p:sp>
        <p:nvSpPr>
          <p:cNvPr id="23" name="Google Shape;337;p36">
            <a:extLst>
              <a:ext uri="{FF2B5EF4-FFF2-40B4-BE49-F238E27FC236}">
                <a16:creationId xmlns:a16="http://schemas.microsoft.com/office/drawing/2014/main" id="{5234FBD2-5324-4C1E-B0A6-3BB4A9F572A3}"/>
              </a:ext>
            </a:extLst>
          </p:cNvPr>
          <p:cNvSpPr txBox="1">
            <a:spLocks/>
          </p:cNvSpPr>
          <p:nvPr/>
        </p:nvSpPr>
        <p:spPr>
          <a:xfrm>
            <a:off x="5766644" y="2053211"/>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F</a:t>
            </a:r>
          </a:p>
        </p:txBody>
      </p:sp>
      <p:sp>
        <p:nvSpPr>
          <p:cNvPr id="24" name="Google Shape;337;p36">
            <a:extLst>
              <a:ext uri="{FF2B5EF4-FFF2-40B4-BE49-F238E27FC236}">
                <a16:creationId xmlns:a16="http://schemas.microsoft.com/office/drawing/2014/main" id="{3FD10AC5-C8A7-4897-A3C2-76504DA3105B}"/>
              </a:ext>
            </a:extLst>
          </p:cNvPr>
          <p:cNvSpPr txBox="1">
            <a:spLocks/>
          </p:cNvSpPr>
          <p:nvPr/>
        </p:nvSpPr>
        <p:spPr>
          <a:xfrm>
            <a:off x="5766644" y="2535641"/>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2</a:t>
            </a:r>
          </a:p>
        </p:txBody>
      </p:sp>
      <p:sp>
        <p:nvSpPr>
          <p:cNvPr id="25" name="Google Shape;337;p36">
            <a:extLst>
              <a:ext uri="{FF2B5EF4-FFF2-40B4-BE49-F238E27FC236}">
                <a16:creationId xmlns:a16="http://schemas.microsoft.com/office/drawing/2014/main" id="{5D3ABA9F-36EE-41F4-AE1A-A2E19ED3B750}"/>
              </a:ext>
            </a:extLst>
          </p:cNvPr>
          <p:cNvSpPr txBox="1">
            <a:spLocks/>
          </p:cNvSpPr>
          <p:nvPr/>
        </p:nvSpPr>
        <p:spPr>
          <a:xfrm>
            <a:off x="6355142" y="2052224"/>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G</a:t>
            </a:r>
          </a:p>
        </p:txBody>
      </p:sp>
      <p:sp>
        <p:nvSpPr>
          <p:cNvPr id="26" name="Google Shape;337;p36">
            <a:extLst>
              <a:ext uri="{FF2B5EF4-FFF2-40B4-BE49-F238E27FC236}">
                <a16:creationId xmlns:a16="http://schemas.microsoft.com/office/drawing/2014/main" id="{77765008-A74A-43D7-B79F-2430519F2F9A}"/>
              </a:ext>
            </a:extLst>
          </p:cNvPr>
          <p:cNvSpPr txBox="1">
            <a:spLocks/>
          </p:cNvSpPr>
          <p:nvPr/>
        </p:nvSpPr>
        <p:spPr>
          <a:xfrm>
            <a:off x="6355142" y="2534654"/>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27" name="Google Shape;337;p36">
            <a:extLst>
              <a:ext uri="{FF2B5EF4-FFF2-40B4-BE49-F238E27FC236}">
                <a16:creationId xmlns:a16="http://schemas.microsoft.com/office/drawing/2014/main" id="{AEA40AAB-B6FA-439D-A5A2-40051AE71683}"/>
              </a:ext>
            </a:extLst>
          </p:cNvPr>
          <p:cNvSpPr txBox="1">
            <a:spLocks/>
          </p:cNvSpPr>
          <p:nvPr/>
        </p:nvSpPr>
        <p:spPr>
          <a:xfrm>
            <a:off x="6943640" y="2051237"/>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H</a:t>
            </a:r>
          </a:p>
        </p:txBody>
      </p:sp>
      <p:sp>
        <p:nvSpPr>
          <p:cNvPr id="28" name="Google Shape;337;p36">
            <a:extLst>
              <a:ext uri="{FF2B5EF4-FFF2-40B4-BE49-F238E27FC236}">
                <a16:creationId xmlns:a16="http://schemas.microsoft.com/office/drawing/2014/main" id="{4BADC958-90E9-48F5-802C-2B5FE194EC5D}"/>
              </a:ext>
            </a:extLst>
          </p:cNvPr>
          <p:cNvSpPr txBox="1">
            <a:spLocks/>
          </p:cNvSpPr>
          <p:nvPr/>
        </p:nvSpPr>
        <p:spPr>
          <a:xfrm>
            <a:off x="6943640" y="2533667"/>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29" name="Google Shape;337;p36">
            <a:extLst>
              <a:ext uri="{FF2B5EF4-FFF2-40B4-BE49-F238E27FC236}">
                <a16:creationId xmlns:a16="http://schemas.microsoft.com/office/drawing/2014/main" id="{D8F7623A-014B-4977-B33E-C4DB97DE833A}"/>
              </a:ext>
            </a:extLst>
          </p:cNvPr>
          <p:cNvSpPr txBox="1">
            <a:spLocks/>
          </p:cNvSpPr>
          <p:nvPr/>
        </p:nvSpPr>
        <p:spPr>
          <a:xfrm>
            <a:off x="714000" y="3411084"/>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Union(A, D)?</a:t>
            </a:r>
          </a:p>
        </p:txBody>
      </p:sp>
    </p:spTree>
    <p:extLst>
      <p:ext uri="{BB962C8B-B14F-4D97-AF65-F5344CB8AC3E}">
        <p14:creationId xmlns:p14="http://schemas.microsoft.com/office/powerpoint/2010/main" val="3788659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13" name="Freeform: Shape 12">
            <a:extLst>
              <a:ext uri="{FF2B5EF4-FFF2-40B4-BE49-F238E27FC236}">
                <a16:creationId xmlns:a16="http://schemas.microsoft.com/office/drawing/2014/main" id="{BF3F6495-216E-2E59-5D78-3206F44C598F}"/>
              </a:ext>
            </a:extLst>
          </p:cNvPr>
          <p:cNvSpPr/>
          <p:nvPr/>
        </p:nvSpPr>
        <p:spPr>
          <a:xfrm>
            <a:off x="4130040" y="2590740"/>
            <a:ext cx="2453640" cy="2210511"/>
          </a:xfrm>
          <a:custGeom>
            <a:avLst/>
            <a:gdLst>
              <a:gd name="connsiteX0" fmla="*/ 2346960 w 2453640"/>
              <a:gd name="connsiteY0" fmla="*/ 22920 h 2210511"/>
              <a:gd name="connsiteX1" fmla="*/ 2346960 w 2453640"/>
              <a:gd name="connsiteY1" fmla="*/ 22920 h 2210511"/>
              <a:gd name="connsiteX2" fmla="*/ 2164080 w 2453640"/>
              <a:gd name="connsiteY2" fmla="*/ 60 h 2210511"/>
              <a:gd name="connsiteX3" fmla="*/ 1912620 w 2453640"/>
              <a:gd name="connsiteY3" fmla="*/ 38160 h 2210511"/>
              <a:gd name="connsiteX4" fmla="*/ 1844040 w 2453640"/>
              <a:gd name="connsiteY4" fmla="*/ 61020 h 2210511"/>
              <a:gd name="connsiteX5" fmla="*/ 1790700 w 2453640"/>
              <a:gd name="connsiteY5" fmla="*/ 83880 h 2210511"/>
              <a:gd name="connsiteX6" fmla="*/ 1760220 w 2453640"/>
              <a:gd name="connsiteY6" fmla="*/ 106740 h 2210511"/>
              <a:gd name="connsiteX7" fmla="*/ 1699260 w 2453640"/>
              <a:gd name="connsiteY7" fmla="*/ 144840 h 2210511"/>
              <a:gd name="connsiteX8" fmla="*/ 1661160 w 2453640"/>
              <a:gd name="connsiteY8" fmla="*/ 182940 h 2210511"/>
              <a:gd name="connsiteX9" fmla="*/ 1630680 w 2453640"/>
              <a:gd name="connsiteY9" fmla="*/ 205800 h 2210511"/>
              <a:gd name="connsiteX10" fmla="*/ 1607820 w 2453640"/>
              <a:gd name="connsiteY10" fmla="*/ 236280 h 2210511"/>
              <a:gd name="connsiteX11" fmla="*/ 1584960 w 2453640"/>
              <a:gd name="connsiteY11" fmla="*/ 259140 h 2210511"/>
              <a:gd name="connsiteX12" fmla="*/ 1569720 w 2453640"/>
              <a:gd name="connsiteY12" fmla="*/ 297240 h 2210511"/>
              <a:gd name="connsiteX13" fmla="*/ 1531620 w 2453640"/>
              <a:gd name="connsiteY13" fmla="*/ 365820 h 2210511"/>
              <a:gd name="connsiteX14" fmla="*/ 1524000 w 2453640"/>
              <a:gd name="connsiteY14" fmla="*/ 396300 h 2210511"/>
              <a:gd name="connsiteX15" fmla="*/ 1470660 w 2453640"/>
              <a:gd name="connsiteY15" fmla="*/ 502980 h 2210511"/>
              <a:gd name="connsiteX16" fmla="*/ 1379220 w 2453640"/>
              <a:gd name="connsiteY16" fmla="*/ 640140 h 2210511"/>
              <a:gd name="connsiteX17" fmla="*/ 1341120 w 2453640"/>
              <a:gd name="connsiteY17" fmla="*/ 678240 h 2210511"/>
              <a:gd name="connsiteX18" fmla="*/ 1264920 w 2453640"/>
              <a:gd name="connsiteY18" fmla="*/ 723960 h 2210511"/>
              <a:gd name="connsiteX19" fmla="*/ 1226820 w 2453640"/>
              <a:gd name="connsiteY19" fmla="*/ 746820 h 2210511"/>
              <a:gd name="connsiteX20" fmla="*/ 1196340 w 2453640"/>
              <a:gd name="connsiteY20" fmla="*/ 769680 h 2210511"/>
              <a:gd name="connsiteX21" fmla="*/ 1158240 w 2453640"/>
              <a:gd name="connsiteY21" fmla="*/ 784920 h 2210511"/>
              <a:gd name="connsiteX22" fmla="*/ 1127760 w 2453640"/>
              <a:gd name="connsiteY22" fmla="*/ 807780 h 2210511"/>
              <a:gd name="connsiteX23" fmla="*/ 1089660 w 2453640"/>
              <a:gd name="connsiteY23" fmla="*/ 823020 h 2210511"/>
              <a:gd name="connsiteX24" fmla="*/ 1013460 w 2453640"/>
              <a:gd name="connsiteY24" fmla="*/ 853500 h 2210511"/>
              <a:gd name="connsiteX25" fmla="*/ 944880 w 2453640"/>
              <a:gd name="connsiteY25" fmla="*/ 899220 h 2210511"/>
              <a:gd name="connsiteX26" fmla="*/ 899160 w 2453640"/>
              <a:gd name="connsiteY26" fmla="*/ 922080 h 2210511"/>
              <a:gd name="connsiteX27" fmla="*/ 800100 w 2453640"/>
              <a:gd name="connsiteY27" fmla="*/ 983040 h 2210511"/>
              <a:gd name="connsiteX28" fmla="*/ 647700 w 2453640"/>
              <a:gd name="connsiteY28" fmla="*/ 1051620 h 2210511"/>
              <a:gd name="connsiteX29" fmla="*/ 533400 w 2453640"/>
              <a:gd name="connsiteY29" fmla="*/ 1120200 h 2210511"/>
              <a:gd name="connsiteX30" fmla="*/ 426720 w 2453640"/>
              <a:gd name="connsiteY30" fmla="*/ 1173540 h 2210511"/>
              <a:gd name="connsiteX31" fmla="*/ 381000 w 2453640"/>
              <a:gd name="connsiteY31" fmla="*/ 1196400 h 2210511"/>
              <a:gd name="connsiteX32" fmla="*/ 304800 w 2453640"/>
              <a:gd name="connsiteY32" fmla="*/ 1249740 h 2210511"/>
              <a:gd name="connsiteX33" fmla="*/ 198120 w 2453640"/>
              <a:gd name="connsiteY33" fmla="*/ 1310700 h 2210511"/>
              <a:gd name="connsiteX34" fmla="*/ 167640 w 2453640"/>
              <a:gd name="connsiteY34" fmla="*/ 1333560 h 2210511"/>
              <a:gd name="connsiteX35" fmla="*/ 121920 w 2453640"/>
              <a:gd name="connsiteY35" fmla="*/ 1364040 h 2210511"/>
              <a:gd name="connsiteX36" fmla="*/ 91440 w 2453640"/>
              <a:gd name="connsiteY36" fmla="*/ 1394520 h 2210511"/>
              <a:gd name="connsiteX37" fmla="*/ 60960 w 2453640"/>
              <a:gd name="connsiteY37" fmla="*/ 1417380 h 2210511"/>
              <a:gd name="connsiteX38" fmla="*/ 22860 w 2453640"/>
              <a:gd name="connsiteY38" fmla="*/ 1508820 h 2210511"/>
              <a:gd name="connsiteX39" fmla="*/ 0 w 2453640"/>
              <a:gd name="connsiteY39" fmla="*/ 1638360 h 2210511"/>
              <a:gd name="connsiteX40" fmla="*/ 30480 w 2453640"/>
              <a:gd name="connsiteY40" fmla="*/ 1859340 h 2210511"/>
              <a:gd name="connsiteX41" fmla="*/ 53340 w 2453640"/>
              <a:gd name="connsiteY41" fmla="*/ 1905060 h 2210511"/>
              <a:gd name="connsiteX42" fmla="*/ 175260 w 2453640"/>
              <a:gd name="connsiteY42" fmla="*/ 2049840 h 2210511"/>
              <a:gd name="connsiteX43" fmla="*/ 251460 w 2453640"/>
              <a:gd name="connsiteY43" fmla="*/ 2095560 h 2210511"/>
              <a:gd name="connsiteX44" fmla="*/ 335280 w 2453640"/>
              <a:gd name="connsiteY44" fmla="*/ 2126040 h 2210511"/>
              <a:gd name="connsiteX45" fmla="*/ 464820 w 2453640"/>
              <a:gd name="connsiteY45" fmla="*/ 2164140 h 2210511"/>
              <a:gd name="connsiteX46" fmla="*/ 922020 w 2453640"/>
              <a:gd name="connsiteY46" fmla="*/ 2187000 h 2210511"/>
              <a:gd name="connsiteX47" fmla="*/ 1508760 w 2453640"/>
              <a:gd name="connsiteY47" fmla="*/ 2187000 h 2210511"/>
              <a:gd name="connsiteX48" fmla="*/ 1615440 w 2453640"/>
              <a:gd name="connsiteY48" fmla="*/ 2164140 h 2210511"/>
              <a:gd name="connsiteX49" fmla="*/ 1943100 w 2453640"/>
              <a:gd name="connsiteY49" fmla="*/ 2126040 h 2210511"/>
              <a:gd name="connsiteX50" fmla="*/ 2125980 w 2453640"/>
              <a:gd name="connsiteY50" fmla="*/ 2049840 h 2210511"/>
              <a:gd name="connsiteX51" fmla="*/ 2164080 w 2453640"/>
              <a:gd name="connsiteY51" fmla="*/ 2019360 h 2210511"/>
              <a:gd name="connsiteX52" fmla="*/ 2247900 w 2453640"/>
              <a:gd name="connsiteY52" fmla="*/ 1851720 h 2210511"/>
              <a:gd name="connsiteX53" fmla="*/ 2278380 w 2453640"/>
              <a:gd name="connsiteY53" fmla="*/ 1722180 h 2210511"/>
              <a:gd name="connsiteX54" fmla="*/ 2331720 w 2453640"/>
              <a:gd name="connsiteY54" fmla="*/ 1463100 h 2210511"/>
              <a:gd name="connsiteX55" fmla="*/ 2362200 w 2453640"/>
              <a:gd name="connsiteY55" fmla="*/ 1348800 h 2210511"/>
              <a:gd name="connsiteX56" fmla="*/ 2392680 w 2453640"/>
              <a:gd name="connsiteY56" fmla="*/ 1097340 h 2210511"/>
              <a:gd name="connsiteX57" fmla="*/ 2430780 w 2453640"/>
              <a:gd name="connsiteY57" fmla="*/ 845880 h 2210511"/>
              <a:gd name="connsiteX58" fmla="*/ 2438400 w 2453640"/>
              <a:gd name="connsiteY58" fmla="*/ 739200 h 2210511"/>
              <a:gd name="connsiteX59" fmla="*/ 2453640 w 2453640"/>
              <a:gd name="connsiteY59" fmla="*/ 624900 h 2210511"/>
              <a:gd name="connsiteX60" fmla="*/ 2438400 w 2453640"/>
              <a:gd name="connsiteY60" fmla="*/ 137220 h 2210511"/>
              <a:gd name="connsiteX61" fmla="*/ 2400300 w 2453640"/>
              <a:gd name="connsiteY61" fmla="*/ 68640 h 2210511"/>
              <a:gd name="connsiteX62" fmla="*/ 2346960 w 2453640"/>
              <a:gd name="connsiteY62" fmla="*/ 22920 h 221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53640" h="2210511">
                <a:moveTo>
                  <a:pt x="2346960" y="22920"/>
                </a:moveTo>
                <a:lnTo>
                  <a:pt x="2346960" y="22920"/>
                </a:lnTo>
                <a:cubicBezTo>
                  <a:pt x="2339061" y="21792"/>
                  <a:pt x="2187868" y="-1339"/>
                  <a:pt x="2164080" y="60"/>
                </a:cubicBezTo>
                <a:cubicBezTo>
                  <a:pt x="2105829" y="3487"/>
                  <a:pt x="1984808" y="18108"/>
                  <a:pt x="1912620" y="38160"/>
                </a:cubicBezTo>
                <a:cubicBezTo>
                  <a:pt x="1889403" y="44609"/>
                  <a:pt x="1866602" y="52559"/>
                  <a:pt x="1844040" y="61020"/>
                </a:cubicBezTo>
                <a:cubicBezTo>
                  <a:pt x="1825928" y="67812"/>
                  <a:pt x="1807682" y="74617"/>
                  <a:pt x="1790700" y="83880"/>
                </a:cubicBezTo>
                <a:cubicBezTo>
                  <a:pt x="1779551" y="89961"/>
                  <a:pt x="1770787" y="99695"/>
                  <a:pt x="1760220" y="106740"/>
                </a:cubicBezTo>
                <a:cubicBezTo>
                  <a:pt x="1740282" y="120032"/>
                  <a:pt x="1718253" y="130230"/>
                  <a:pt x="1699260" y="144840"/>
                </a:cubicBezTo>
                <a:cubicBezTo>
                  <a:pt x="1685024" y="155791"/>
                  <a:pt x="1674584" y="171008"/>
                  <a:pt x="1661160" y="182940"/>
                </a:cubicBezTo>
                <a:cubicBezTo>
                  <a:pt x="1651668" y="191377"/>
                  <a:pt x="1639660" y="196820"/>
                  <a:pt x="1630680" y="205800"/>
                </a:cubicBezTo>
                <a:cubicBezTo>
                  <a:pt x="1621700" y="214780"/>
                  <a:pt x="1616085" y="226637"/>
                  <a:pt x="1607820" y="236280"/>
                </a:cubicBezTo>
                <a:cubicBezTo>
                  <a:pt x="1600807" y="244462"/>
                  <a:pt x="1592580" y="251520"/>
                  <a:pt x="1584960" y="259140"/>
                </a:cubicBezTo>
                <a:cubicBezTo>
                  <a:pt x="1579880" y="271840"/>
                  <a:pt x="1575837" y="285006"/>
                  <a:pt x="1569720" y="297240"/>
                </a:cubicBezTo>
                <a:cubicBezTo>
                  <a:pt x="1555170" y="326340"/>
                  <a:pt x="1542628" y="336466"/>
                  <a:pt x="1531620" y="365820"/>
                </a:cubicBezTo>
                <a:cubicBezTo>
                  <a:pt x="1527943" y="375626"/>
                  <a:pt x="1528253" y="386730"/>
                  <a:pt x="1524000" y="396300"/>
                </a:cubicBezTo>
                <a:cubicBezTo>
                  <a:pt x="1507853" y="432631"/>
                  <a:pt x="1486321" y="466437"/>
                  <a:pt x="1470660" y="502980"/>
                </a:cubicBezTo>
                <a:cubicBezTo>
                  <a:pt x="1440798" y="572658"/>
                  <a:pt x="1446578" y="572782"/>
                  <a:pt x="1379220" y="640140"/>
                </a:cubicBezTo>
                <a:cubicBezTo>
                  <a:pt x="1366520" y="652840"/>
                  <a:pt x="1355603" y="667619"/>
                  <a:pt x="1341120" y="678240"/>
                </a:cubicBezTo>
                <a:cubicBezTo>
                  <a:pt x="1317233" y="695757"/>
                  <a:pt x="1290320" y="708720"/>
                  <a:pt x="1264920" y="723960"/>
                </a:cubicBezTo>
                <a:cubicBezTo>
                  <a:pt x="1252220" y="731580"/>
                  <a:pt x="1238668" y="737934"/>
                  <a:pt x="1226820" y="746820"/>
                </a:cubicBezTo>
                <a:cubicBezTo>
                  <a:pt x="1216660" y="754440"/>
                  <a:pt x="1207442" y="763512"/>
                  <a:pt x="1196340" y="769680"/>
                </a:cubicBezTo>
                <a:cubicBezTo>
                  <a:pt x="1184383" y="776323"/>
                  <a:pt x="1170197" y="778277"/>
                  <a:pt x="1158240" y="784920"/>
                </a:cubicBezTo>
                <a:cubicBezTo>
                  <a:pt x="1147138" y="791088"/>
                  <a:pt x="1138862" y="801612"/>
                  <a:pt x="1127760" y="807780"/>
                </a:cubicBezTo>
                <a:cubicBezTo>
                  <a:pt x="1115803" y="814423"/>
                  <a:pt x="1101894" y="816903"/>
                  <a:pt x="1089660" y="823020"/>
                </a:cubicBezTo>
                <a:cubicBezTo>
                  <a:pt x="1024052" y="855824"/>
                  <a:pt x="1080426" y="840107"/>
                  <a:pt x="1013460" y="853500"/>
                </a:cubicBezTo>
                <a:cubicBezTo>
                  <a:pt x="982334" y="876845"/>
                  <a:pt x="980806" y="879624"/>
                  <a:pt x="944880" y="899220"/>
                </a:cubicBezTo>
                <a:cubicBezTo>
                  <a:pt x="929922" y="907379"/>
                  <a:pt x="913906" y="913543"/>
                  <a:pt x="899160" y="922080"/>
                </a:cubicBezTo>
                <a:cubicBezTo>
                  <a:pt x="865606" y="941506"/>
                  <a:pt x="836882" y="970779"/>
                  <a:pt x="800100" y="983040"/>
                </a:cubicBezTo>
                <a:cubicBezTo>
                  <a:pt x="735005" y="1004738"/>
                  <a:pt x="723355" y="1006227"/>
                  <a:pt x="647700" y="1051620"/>
                </a:cubicBezTo>
                <a:cubicBezTo>
                  <a:pt x="609600" y="1074480"/>
                  <a:pt x="573141" y="1100329"/>
                  <a:pt x="533400" y="1120200"/>
                </a:cubicBezTo>
                <a:lnTo>
                  <a:pt x="426720" y="1173540"/>
                </a:lnTo>
                <a:cubicBezTo>
                  <a:pt x="411480" y="1181160"/>
                  <a:pt x="394959" y="1186629"/>
                  <a:pt x="381000" y="1196400"/>
                </a:cubicBezTo>
                <a:cubicBezTo>
                  <a:pt x="355600" y="1214180"/>
                  <a:pt x="331256" y="1233573"/>
                  <a:pt x="304800" y="1249740"/>
                </a:cubicBezTo>
                <a:cubicBezTo>
                  <a:pt x="160837" y="1337717"/>
                  <a:pt x="316454" y="1227866"/>
                  <a:pt x="198120" y="1310700"/>
                </a:cubicBezTo>
                <a:cubicBezTo>
                  <a:pt x="187716" y="1317983"/>
                  <a:pt x="178044" y="1326277"/>
                  <a:pt x="167640" y="1333560"/>
                </a:cubicBezTo>
                <a:cubicBezTo>
                  <a:pt x="152635" y="1344064"/>
                  <a:pt x="136223" y="1352598"/>
                  <a:pt x="121920" y="1364040"/>
                </a:cubicBezTo>
                <a:cubicBezTo>
                  <a:pt x="110700" y="1373016"/>
                  <a:pt x="102253" y="1385058"/>
                  <a:pt x="91440" y="1394520"/>
                </a:cubicBezTo>
                <a:cubicBezTo>
                  <a:pt x="81882" y="1402883"/>
                  <a:pt x="71120" y="1409760"/>
                  <a:pt x="60960" y="1417380"/>
                </a:cubicBezTo>
                <a:cubicBezTo>
                  <a:pt x="41856" y="1455589"/>
                  <a:pt x="33174" y="1467564"/>
                  <a:pt x="22860" y="1508820"/>
                </a:cubicBezTo>
                <a:cubicBezTo>
                  <a:pt x="10352" y="1558853"/>
                  <a:pt x="6947" y="1589732"/>
                  <a:pt x="0" y="1638360"/>
                </a:cubicBezTo>
                <a:cubicBezTo>
                  <a:pt x="6948" y="1714787"/>
                  <a:pt x="3110" y="1788177"/>
                  <a:pt x="30480" y="1859340"/>
                </a:cubicBezTo>
                <a:cubicBezTo>
                  <a:pt x="36597" y="1875243"/>
                  <a:pt x="44054" y="1890774"/>
                  <a:pt x="53340" y="1905060"/>
                </a:cubicBezTo>
                <a:cubicBezTo>
                  <a:pt x="96863" y="1972018"/>
                  <a:pt x="116038" y="2009125"/>
                  <a:pt x="175260" y="2049840"/>
                </a:cubicBezTo>
                <a:cubicBezTo>
                  <a:pt x="199669" y="2066621"/>
                  <a:pt x="224716" y="2082825"/>
                  <a:pt x="251460" y="2095560"/>
                </a:cubicBezTo>
                <a:cubicBezTo>
                  <a:pt x="278302" y="2108342"/>
                  <a:pt x="306976" y="2116942"/>
                  <a:pt x="335280" y="2126040"/>
                </a:cubicBezTo>
                <a:cubicBezTo>
                  <a:pt x="378130" y="2139813"/>
                  <a:pt x="420685" y="2155313"/>
                  <a:pt x="464820" y="2164140"/>
                </a:cubicBezTo>
                <a:cubicBezTo>
                  <a:pt x="585333" y="2188243"/>
                  <a:pt x="840631" y="2185062"/>
                  <a:pt x="922020" y="2187000"/>
                </a:cubicBezTo>
                <a:cubicBezTo>
                  <a:pt x="1356585" y="2214738"/>
                  <a:pt x="1161131" y="2221763"/>
                  <a:pt x="1508760" y="2187000"/>
                </a:cubicBezTo>
                <a:cubicBezTo>
                  <a:pt x="1544320" y="2179380"/>
                  <a:pt x="1579426" y="2169195"/>
                  <a:pt x="1615440" y="2164140"/>
                </a:cubicBezTo>
                <a:cubicBezTo>
                  <a:pt x="1724329" y="2148857"/>
                  <a:pt x="1943100" y="2126040"/>
                  <a:pt x="1943100" y="2126040"/>
                </a:cubicBezTo>
                <a:cubicBezTo>
                  <a:pt x="1994789" y="2106657"/>
                  <a:pt x="2074094" y="2081770"/>
                  <a:pt x="2125980" y="2049840"/>
                </a:cubicBezTo>
                <a:cubicBezTo>
                  <a:pt x="2139831" y="2041316"/>
                  <a:pt x="2151380" y="2029520"/>
                  <a:pt x="2164080" y="2019360"/>
                </a:cubicBezTo>
                <a:cubicBezTo>
                  <a:pt x="2192020" y="1963480"/>
                  <a:pt x="2233591" y="1912535"/>
                  <a:pt x="2247900" y="1851720"/>
                </a:cubicBezTo>
                <a:cubicBezTo>
                  <a:pt x="2258060" y="1808540"/>
                  <a:pt x="2269027" y="1765542"/>
                  <a:pt x="2278380" y="1722180"/>
                </a:cubicBezTo>
                <a:cubicBezTo>
                  <a:pt x="2296970" y="1635991"/>
                  <a:pt x="2309002" y="1548294"/>
                  <a:pt x="2331720" y="1463100"/>
                </a:cubicBezTo>
                <a:lnTo>
                  <a:pt x="2362200" y="1348800"/>
                </a:lnTo>
                <a:cubicBezTo>
                  <a:pt x="2372360" y="1264980"/>
                  <a:pt x="2380031" y="1180821"/>
                  <a:pt x="2392680" y="1097340"/>
                </a:cubicBezTo>
                <a:lnTo>
                  <a:pt x="2430780" y="845880"/>
                </a:lnTo>
                <a:cubicBezTo>
                  <a:pt x="2433320" y="810320"/>
                  <a:pt x="2434732" y="774661"/>
                  <a:pt x="2438400" y="739200"/>
                </a:cubicBezTo>
                <a:cubicBezTo>
                  <a:pt x="2442355" y="700967"/>
                  <a:pt x="2453640" y="663337"/>
                  <a:pt x="2453640" y="624900"/>
                </a:cubicBezTo>
                <a:cubicBezTo>
                  <a:pt x="2453640" y="462261"/>
                  <a:pt x="2447679" y="299594"/>
                  <a:pt x="2438400" y="137220"/>
                </a:cubicBezTo>
                <a:cubicBezTo>
                  <a:pt x="2435786" y="91481"/>
                  <a:pt x="2423763" y="96014"/>
                  <a:pt x="2400300" y="68640"/>
                </a:cubicBezTo>
                <a:cubicBezTo>
                  <a:pt x="2367085" y="29889"/>
                  <a:pt x="2355850" y="30540"/>
                  <a:pt x="2346960" y="22920"/>
                </a:cubicBezTo>
                <a:close/>
              </a:path>
            </a:pathLst>
          </a:custGeom>
          <a:solidFill>
            <a:srgbClr val="8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Freeform: Shape 3">
            <a:extLst>
              <a:ext uri="{FF2B5EF4-FFF2-40B4-BE49-F238E27FC236}">
                <a16:creationId xmlns:a16="http://schemas.microsoft.com/office/drawing/2014/main" id="{D7DB8A44-99B7-8E91-788C-815E1D9B2F97}"/>
              </a:ext>
            </a:extLst>
          </p:cNvPr>
          <p:cNvSpPr/>
          <p:nvPr/>
        </p:nvSpPr>
        <p:spPr>
          <a:xfrm>
            <a:off x="2674118" y="1729740"/>
            <a:ext cx="3246622" cy="2827502"/>
          </a:xfrm>
          <a:custGeom>
            <a:avLst/>
            <a:gdLst>
              <a:gd name="connsiteX0" fmla="*/ 472942 w 3246622"/>
              <a:gd name="connsiteY0" fmla="*/ 2819400 h 2827502"/>
              <a:gd name="connsiteX1" fmla="*/ 472942 w 3246622"/>
              <a:gd name="connsiteY1" fmla="*/ 2819400 h 2827502"/>
              <a:gd name="connsiteX2" fmla="*/ 572002 w 3246622"/>
              <a:gd name="connsiteY2" fmla="*/ 2827020 h 2827502"/>
              <a:gd name="connsiteX3" fmla="*/ 792982 w 3246622"/>
              <a:gd name="connsiteY3" fmla="*/ 2735580 h 2827502"/>
              <a:gd name="connsiteX4" fmla="*/ 846322 w 3246622"/>
              <a:gd name="connsiteY4" fmla="*/ 2689860 h 2827502"/>
              <a:gd name="connsiteX5" fmla="*/ 960622 w 3246622"/>
              <a:gd name="connsiteY5" fmla="*/ 2621280 h 2827502"/>
              <a:gd name="connsiteX6" fmla="*/ 1036822 w 3246622"/>
              <a:gd name="connsiteY6" fmla="*/ 2537460 h 2827502"/>
              <a:gd name="connsiteX7" fmla="*/ 1105402 w 3246622"/>
              <a:gd name="connsiteY7" fmla="*/ 2461260 h 2827502"/>
              <a:gd name="connsiteX8" fmla="*/ 1158742 w 3246622"/>
              <a:gd name="connsiteY8" fmla="*/ 2377440 h 2827502"/>
              <a:gd name="connsiteX9" fmla="*/ 1250182 w 3246622"/>
              <a:gd name="connsiteY9" fmla="*/ 2247900 h 2827502"/>
              <a:gd name="connsiteX10" fmla="*/ 1349242 w 3246622"/>
              <a:gd name="connsiteY10" fmla="*/ 2156460 h 2827502"/>
              <a:gd name="connsiteX11" fmla="*/ 1387342 w 3246622"/>
              <a:gd name="connsiteY11" fmla="*/ 2118360 h 2827502"/>
              <a:gd name="connsiteX12" fmla="*/ 1486402 w 3246622"/>
              <a:gd name="connsiteY12" fmla="*/ 2065020 h 2827502"/>
              <a:gd name="connsiteX13" fmla="*/ 1547362 w 3246622"/>
              <a:gd name="connsiteY13" fmla="*/ 2049780 h 2827502"/>
              <a:gd name="connsiteX14" fmla="*/ 1707382 w 3246622"/>
              <a:gd name="connsiteY14" fmla="*/ 2004060 h 2827502"/>
              <a:gd name="connsiteX15" fmla="*/ 1882642 w 3246622"/>
              <a:gd name="connsiteY15" fmla="*/ 1943100 h 2827502"/>
              <a:gd name="connsiteX16" fmla="*/ 2012182 w 3246622"/>
              <a:gd name="connsiteY16" fmla="*/ 1905000 h 2827502"/>
              <a:gd name="connsiteX17" fmla="*/ 2096002 w 3246622"/>
              <a:gd name="connsiteY17" fmla="*/ 1851660 h 2827502"/>
              <a:gd name="connsiteX18" fmla="*/ 2225542 w 3246622"/>
              <a:gd name="connsiteY18" fmla="*/ 1798320 h 2827502"/>
              <a:gd name="connsiteX19" fmla="*/ 2301742 w 3246622"/>
              <a:gd name="connsiteY19" fmla="*/ 1760220 h 2827502"/>
              <a:gd name="connsiteX20" fmla="*/ 2370322 w 3246622"/>
              <a:gd name="connsiteY20" fmla="*/ 1729740 h 2827502"/>
              <a:gd name="connsiteX21" fmla="*/ 2431282 w 3246622"/>
              <a:gd name="connsiteY21" fmla="*/ 1684020 h 2827502"/>
              <a:gd name="connsiteX22" fmla="*/ 2499862 w 3246622"/>
              <a:gd name="connsiteY22" fmla="*/ 1638300 h 2827502"/>
              <a:gd name="connsiteX23" fmla="*/ 2606542 w 3246622"/>
              <a:gd name="connsiteY23" fmla="*/ 1539240 h 2827502"/>
              <a:gd name="connsiteX24" fmla="*/ 2697982 w 3246622"/>
              <a:gd name="connsiteY24" fmla="*/ 1432560 h 2827502"/>
              <a:gd name="connsiteX25" fmla="*/ 2835142 w 3246622"/>
              <a:gd name="connsiteY25" fmla="*/ 1272540 h 2827502"/>
              <a:gd name="connsiteX26" fmla="*/ 2949442 w 3246622"/>
              <a:gd name="connsiteY26" fmla="*/ 1127760 h 2827502"/>
              <a:gd name="connsiteX27" fmla="*/ 3056122 w 3246622"/>
              <a:gd name="connsiteY27" fmla="*/ 944880 h 2827502"/>
              <a:gd name="connsiteX28" fmla="*/ 3162802 w 3246622"/>
              <a:gd name="connsiteY28" fmla="*/ 769620 h 2827502"/>
              <a:gd name="connsiteX29" fmla="*/ 3246622 w 3246622"/>
              <a:gd name="connsiteY29" fmla="*/ 571500 h 2827502"/>
              <a:gd name="connsiteX30" fmla="*/ 3239002 w 3246622"/>
              <a:gd name="connsiteY30" fmla="*/ 365760 h 2827502"/>
              <a:gd name="connsiteX31" fmla="*/ 3231382 w 3246622"/>
              <a:gd name="connsiteY31" fmla="*/ 320040 h 2827502"/>
              <a:gd name="connsiteX32" fmla="*/ 3170422 w 3246622"/>
              <a:gd name="connsiteY32" fmla="*/ 228600 h 2827502"/>
              <a:gd name="connsiteX33" fmla="*/ 3139942 w 3246622"/>
              <a:gd name="connsiteY33" fmla="*/ 182880 h 2827502"/>
              <a:gd name="connsiteX34" fmla="*/ 3063742 w 3246622"/>
              <a:gd name="connsiteY34" fmla="*/ 129540 h 2827502"/>
              <a:gd name="connsiteX35" fmla="*/ 3018022 w 3246622"/>
              <a:gd name="connsiteY35" fmla="*/ 114300 h 2827502"/>
              <a:gd name="connsiteX36" fmla="*/ 2941822 w 3246622"/>
              <a:gd name="connsiteY36" fmla="*/ 76200 h 2827502"/>
              <a:gd name="connsiteX37" fmla="*/ 2842762 w 3246622"/>
              <a:gd name="connsiteY37" fmla="*/ 45720 h 2827502"/>
              <a:gd name="connsiteX38" fmla="*/ 2667502 w 3246622"/>
              <a:gd name="connsiteY38" fmla="*/ 7620 h 2827502"/>
              <a:gd name="connsiteX39" fmla="*/ 2591302 w 3246622"/>
              <a:gd name="connsiteY39" fmla="*/ 0 h 2827502"/>
              <a:gd name="connsiteX40" fmla="*/ 2225542 w 3246622"/>
              <a:gd name="connsiteY40" fmla="*/ 15240 h 2827502"/>
              <a:gd name="connsiteX41" fmla="*/ 1981702 w 3246622"/>
              <a:gd name="connsiteY41" fmla="*/ 45720 h 2827502"/>
              <a:gd name="connsiteX42" fmla="*/ 1554982 w 3246622"/>
              <a:gd name="connsiteY42" fmla="*/ 106680 h 2827502"/>
              <a:gd name="connsiteX43" fmla="*/ 1113022 w 3246622"/>
              <a:gd name="connsiteY43" fmla="*/ 198120 h 2827502"/>
              <a:gd name="connsiteX44" fmla="*/ 899662 w 3246622"/>
              <a:gd name="connsiteY44" fmla="*/ 281940 h 2827502"/>
              <a:gd name="connsiteX45" fmla="*/ 678682 w 3246622"/>
              <a:gd name="connsiteY45" fmla="*/ 434340 h 2827502"/>
              <a:gd name="connsiteX46" fmla="*/ 511042 w 3246622"/>
              <a:gd name="connsiteY46" fmla="*/ 563880 h 2827502"/>
              <a:gd name="connsiteX47" fmla="*/ 396742 w 3246622"/>
              <a:gd name="connsiteY47" fmla="*/ 708660 h 2827502"/>
              <a:gd name="connsiteX48" fmla="*/ 305302 w 3246622"/>
              <a:gd name="connsiteY48" fmla="*/ 876300 h 2827502"/>
              <a:gd name="connsiteX49" fmla="*/ 274822 w 3246622"/>
              <a:gd name="connsiteY49" fmla="*/ 952500 h 2827502"/>
              <a:gd name="connsiteX50" fmla="*/ 122422 w 3246622"/>
              <a:gd name="connsiteY50" fmla="*/ 1264920 h 2827502"/>
              <a:gd name="connsiteX51" fmla="*/ 61462 w 3246622"/>
              <a:gd name="connsiteY51" fmla="*/ 1455420 h 2827502"/>
              <a:gd name="connsiteX52" fmla="*/ 15742 w 3246622"/>
              <a:gd name="connsiteY52" fmla="*/ 1630680 h 2827502"/>
              <a:gd name="connsiteX53" fmla="*/ 502 w 3246622"/>
              <a:gd name="connsiteY53" fmla="*/ 1805940 h 2827502"/>
              <a:gd name="connsiteX54" fmla="*/ 15742 w 3246622"/>
              <a:gd name="connsiteY54" fmla="*/ 2080260 h 2827502"/>
              <a:gd name="connsiteX55" fmla="*/ 46222 w 3246622"/>
              <a:gd name="connsiteY55" fmla="*/ 2286000 h 2827502"/>
              <a:gd name="connsiteX56" fmla="*/ 61462 w 3246622"/>
              <a:gd name="connsiteY56" fmla="*/ 2362200 h 2827502"/>
              <a:gd name="connsiteX57" fmla="*/ 91942 w 3246622"/>
              <a:gd name="connsiteY57" fmla="*/ 2446020 h 2827502"/>
              <a:gd name="connsiteX58" fmla="*/ 99562 w 3246622"/>
              <a:gd name="connsiteY58" fmla="*/ 2476500 h 2827502"/>
              <a:gd name="connsiteX59" fmla="*/ 114802 w 3246622"/>
              <a:gd name="connsiteY59" fmla="*/ 2499360 h 2827502"/>
              <a:gd name="connsiteX60" fmla="*/ 137662 w 3246622"/>
              <a:gd name="connsiteY60" fmla="*/ 2537460 h 2827502"/>
              <a:gd name="connsiteX61" fmla="*/ 168142 w 3246622"/>
              <a:gd name="connsiteY61" fmla="*/ 2560320 h 2827502"/>
              <a:gd name="connsiteX62" fmla="*/ 198622 w 3246622"/>
              <a:gd name="connsiteY62" fmla="*/ 2606040 h 2827502"/>
              <a:gd name="connsiteX63" fmla="*/ 213862 w 3246622"/>
              <a:gd name="connsiteY63" fmla="*/ 2628900 h 2827502"/>
              <a:gd name="connsiteX64" fmla="*/ 244342 w 3246622"/>
              <a:gd name="connsiteY64" fmla="*/ 2659380 h 2827502"/>
              <a:gd name="connsiteX65" fmla="*/ 259582 w 3246622"/>
              <a:gd name="connsiteY65" fmla="*/ 2682240 h 2827502"/>
              <a:gd name="connsiteX66" fmla="*/ 282442 w 3246622"/>
              <a:gd name="connsiteY66" fmla="*/ 2697480 h 2827502"/>
              <a:gd name="connsiteX67" fmla="*/ 320542 w 3246622"/>
              <a:gd name="connsiteY67" fmla="*/ 2727960 h 2827502"/>
              <a:gd name="connsiteX68" fmla="*/ 343402 w 3246622"/>
              <a:gd name="connsiteY68" fmla="*/ 2743200 h 2827502"/>
              <a:gd name="connsiteX69" fmla="*/ 373882 w 3246622"/>
              <a:gd name="connsiteY69" fmla="*/ 2773680 h 2827502"/>
              <a:gd name="connsiteX70" fmla="*/ 396742 w 3246622"/>
              <a:gd name="connsiteY70" fmla="*/ 2781300 h 2827502"/>
              <a:gd name="connsiteX71" fmla="*/ 419602 w 3246622"/>
              <a:gd name="connsiteY71" fmla="*/ 2796540 h 2827502"/>
              <a:gd name="connsiteX72" fmla="*/ 450082 w 3246622"/>
              <a:gd name="connsiteY72" fmla="*/ 2804160 h 2827502"/>
              <a:gd name="connsiteX73" fmla="*/ 472942 w 3246622"/>
              <a:gd name="connsiteY73" fmla="*/ 2819400 h 2827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246622" h="2827502">
                <a:moveTo>
                  <a:pt x="472942" y="2819400"/>
                </a:moveTo>
                <a:lnTo>
                  <a:pt x="472942" y="2819400"/>
                </a:lnTo>
                <a:cubicBezTo>
                  <a:pt x="505962" y="2821940"/>
                  <a:pt x="538975" y="2829466"/>
                  <a:pt x="572002" y="2827020"/>
                </a:cubicBezTo>
                <a:cubicBezTo>
                  <a:pt x="656144" y="2820787"/>
                  <a:pt x="728113" y="2791182"/>
                  <a:pt x="792982" y="2735580"/>
                </a:cubicBezTo>
                <a:cubicBezTo>
                  <a:pt x="810762" y="2720340"/>
                  <a:pt x="826974" y="2703052"/>
                  <a:pt x="846322" y="2689860"/>
                </a:cubicBezTo>
                <a:cubicBezTo>
                  <a:pt x="883033" y="2664830"/>
                  <a:pt x="960622" y="2621280"/>
                  <a:pt x="960622" y="2621280"/>
                </a:cubicBezTo>
                <a:cubicBezTo>
                  <a:pt x="1082191" y="2475397"/>
                  <a:pt x="919535" y="2667779"/>
                  <a:pt x="1036822" y="2537460"/>
                </a:cubicBezTo>
                <a:cubicBezTo>
                  <a:pt x="1130647" y="2433210"/>
                  <a:pt x="998239" y="2568423"/>
                  <a:pt x="1105402" y="2461260"/>
                </a:cubicBezTo>
                <a:cubicBezTo>
                  <a:pt x="1133357" y="2391372"/>
                  <a:pt x="1104130" y="2453057"/>
                  <a:pt x="1158742" y="2377440"/>
                </a:cubicBezTo>
                <a:cubicBezTo>
                  <a:pt x="1193748" y="2328970"/>
                  <a:pt x="1212346" y="2289519"/>
                  <a:pt x="1250182" y="2247900"/>
                </a:cubicBezTo>
                <a:cubicBezTo>
                  <a:pt x="1299319" y="2193849"/>
                  <a:pt x="1293817" y="2207267"/>
                  <a:pt x="1349242" y="2156460"/>
                </a:cubicBezTo>
                <a:cubicBezTo>
                  <a:pt x="1362482" y="2144324"/>
                  <a:pt x="1372974" y="2129136"/>
                  <a:pt x="1387342" y="2118360"/>
                </a:cubicBezTo>
                <a:cubicBezTo>
                  <a:pt x="1396520" y="2111477"/>
                  <a:pt x="1471420" y="2070371"/>
                  <a:pt x="1486402" y="2065020"/>
                </a:cubicBezTo>
                <a:cubicBezTo>
                  <a:pt x="1506127" y="2057975"/>
                  <a:pt x="1527841" y="2057372"/>
                  <a:pt x="1547362" y="2049780"/>
                </a:cubicBezTo>
                <a:cubicBezTo>
                  <a:pt x="1686426" y="1995700"/>
                  <a:pt x="1557966" y="2017643"/>
                  <a:pt x="1707382" y="2004060"/>
                </a:cubicBezTo>
                <a:cubicBezTo>
                  <a:pt x="1856874" y="1970840"/>
                  <a:pt x="1683158" y="2013885"/>
                  <a:pt x="1882642" y="1943100"/>
                </a:cubicBezTo>
                <a:cubicBezTo>
                  <a:pt x="1925060" y="1928049"/>
                  <a:pt x="1969002" y="1917700"/>
                  <a:pt x="2012182" y="1905000"/>
                </a:cubicBezTo>
                <a:cubicBezTo>
                  <a:pt x="2040122" y="1887220"/>
                  <a:pt x="2064993" y="1863288"/>
                  <a:pt x="2096002" y="1851660"/>
                </a:cubicBezTo>
                <a:cubicBezTo>
                  <a:pt x="2157660" y="1828538"/>
                  <a:pt x="2163327" y="1827790"/>
                  <a:pt x="2225542" y="1798320"/>
                </a:cubicBezTo>
                <a:cubicBezTo>
                  <a:pt x="2251206" y="1786163"/>
                  <a:pt x="2276078" y="1772377"/>
                  <a:pt x="2301742" y="1760220"/>
                </a:cubicBezTo>
                <a:cubicBezTo>
                  <a:pt x="2324350" y="1749511"/>
                  <a:pt x="2348760" y="1742424"/>
                  <a:pt x="2370322" y="1729740"/>
                </a:cubicBezTo>
                <a:cubicBezTo>
                  <a:pt x="2392215" y="1716862"/>
                  <a:pt x="2410531" y="1698668"/>
                  <a:pt x="2431282" y="1684020"/>
                </a:cubicBezTo>
                <a:cubicBezTo>
                  <a:pt x="2453728" y="1668176"/>
                  <a:pt x="2478175" y="1655168"/>
                  <a:pt x="2499862" y="1638300"/>
                </a:cubicBezTo>
                <a:cubicBezTo>
                  <a:pt x="2519849" y="1622755"/>
                  <a:pt x="2583232" y="1565292"/>
                  <a:pt x="2606542" y="1539240"/>
                </a:cubicBezTo>
                <a:cubicBezTo>
                  <a:pt x="2637772" y="1504336"/>
                  <a:pt x="2664864" y="1465678"/>
                  <a:pt x="2697982" y="1432560"/>
                </a:cubicBezTo>
                <a:cubicBezTo>
                  <a:pt x="2841286" y="1289256"/>
                  <a:pt x="2712010" y="1426454"/>
                  <a:pt x="2835142" y="1272540"/>
                </a:cubicBezTo>
                <a:cubicBezTo>
                  <a:pt x="2908236" y="1181172"/>
                  <a:pt x="2887142" y="1228626"/>
                  <a:pt x="2949442" y="1127760"/>
                </a:cubicBezTo>
                <a:cubicBezTo>
                  <a:pt x="2986528" y="1067716"/>
                  <a:pt x="3019812" y="1005396"/>
                  <a:pt x="3056122" y="944880"/>
                </a:cubicBezTo>
                <a:cubicBezTo>
                  <a:pt x="3079851" y="905331"/>
                  <a:pt x="3144511" y="810775"/>
                  <a:pt x="3162802" y="769620"/>
                </a:cubicBezTo>
                <a:cubicBezTo>
                  <a:pt x="3232576" y="612629"/>
                  <a:pt x="3206195" y="679307"/>
                  <a:pt x="3246622" y="571500"/>
                </a:cubicBezTo>
                <a:cubicBezTo>
                  <a:pt x="3244082" y="502920"/>
                  <a:pt x="3243154" y="434261"/>
                  <a:pt x="3239002" y="365760"/>
                </a:cubicBezTo>
                <a:cubicBezTo>
                  <a:pt x="3238067" y="350338"/>
                  <a:pt x="3238292" y="333859"/>
                  <a:pt x="3231382" y="320040"/>
                </a:cubicBezTo>
                <a:cubicBezTo>
                  <a:pt x="3214999" y="287275"/>
                  <a:pt x="3190742" y="259080"/>
                  <a:pt x="3170422" y="228600"/>
                </a:cubicBezTo>
                <a:cubicBezTo>
                  <a:pt x="3160262" y="213360"/>
                  <a:pt x="3154245" y="194322"/>
                  <a:pt x="3139942" y="182880"/>
                </a:cubicBezTo>
                <a:cubicBezTo>
                  <a:pt x="3114341" y="162400"/>
                  <a:pt x="3093874" y="143236"/>
                  <a:pt x="3063742" y="129540"/>
                </a:cubicBezTo>
                <a:cubicBezTo>
                  <a:pt x="3049118" y="122893"/>
                  <a:pt x="3032739" y="120739"/>
                  <a:pt x="3018022" y="114300"/>
                </a:cubicBezTo>
                <a:cubicBezTo>
                  <a:pt x="2992005" y="102918"/>
                  <a:pt x="2968267" y="86548"/>
                  <a:pt x="2941822" y="76200"/>
                </a:cubicBezTo>
                <a:cubicBezTo>
                  <a:pt x="2909650" y="63611"/>
                  <a:pt x="2876030" y="55035"/>
                  <a:pt x="2842762" y="45720"/>
                </a:cubicBezTo>
                <a:cubicBezTo>
                  <a:pt x="2785861" y="29788"/>
                  <a:pt x="2726112" y="15993"/>
                  <a:pt x="2667502" y="7620"/>
                </a:cubicBezTo>
                <a:cubicBezTo>
                  <a:pt x="2642232" y="4010"/>
                  <a:pt x="2616702" y="2540"/>
                  <a:pt x="2591302" y="0"/>
                </a:cubicBezTo>
                <a:lnTo>
                  <a:pt x="2225542" y="15240"/>
                </a:lnTo>
                <a:cubicBezTo>
                  <a:pt x="2142624" y="19456"/>
                  <a:pt x="2064706" y="34798"/>
                  <a:pt x="1981702" y="45720"/>
                </a:cubicBezTo>
                <a:cubicBezTo>
                  <a:pt x="1751009" y="76074"/>
                  <a:pt x="1898855" y="46502"/>
                  <a:pt x="1554982" y="106680"/>
                </a:cubicBezTo>
                <a:cubicBezTo>
                  <a:pt x="1304855" y="150452"/>
                  <a:pt x="1302908" y="140579"/>
                  <a:pt x="1113022" y="198120"/>
                </a:cubicBezTo>
                <a:cubicBezTo>
                  <a:pt x="1053084" y="216283"/>
                  <a:pt x="954718" y="247858"/>
                  <a:pt x="899662" y="281940"/>
                </a:cubicBezTo>
                <a:cubicBezTo>
                  <a:pt x="823581" y="329038"/>
                  <a:pt x="749485" y="379628"/>
                  <a:pt x="678682" y="434340"/>
                </a:cubicBezTo>
                <a:cubicBezTo>
                  <a:pt x="622802" y="477520"/>
                  <a:pt x="554801" y="508452"/>
                  <a:pt x="511042" y="563880"/>
                </a:cubicBezTo>
                <a:cubicBezTo>
                  <a:pt x="472942" y="612140"/>
                  <a:pt x="426185" y="654681"/>
                  <a:pt x="396742" y="708660"/>
                </a:cubicBezTo>
                <a:cubicBezTo>
                  <a:pt x="366262" y="764540"/>
                  <a:pt x="328942" y="817200"/>
                  <a:pt x="305302" y="876300"/>
                </a:cubicBezTo>
                <a:cubicBezTo>
                  <a:pt x="295142" y="901700"/>
                  <a:pt x="287056" y="928031"/>
                  <a:pt x="274822" y="952500"/>
                </a:cubicBezTo>
                <a:cubicBezTo>
                  <a:pt x="196367" y="1109409"/>
                  <a:pt x="200323" y="1021479"/>
                  <a:pt x="122422" y="1264920"/>
                </a:cubicBezTo>
                <a:cubicBezTo>
                  <a:pt x="102102" y="1328420"/>
                  <a:pt x="78291" y="1390907"/>
                  <a:pt x="61462" y="1455420"/>
                </a:cubicBezTo>
                <a:lnTo>
                  <a:pt x="15742" y="1630680"/>
                </a:lnTo>
                <a:cubicBezTo>
                  <a:pt x="10662" y="1689100"/>
                  <a:pt x="-2751" y="1747390"/>
                  <a:pt x="502" y="1805940"/>
                </a:cubicBezTo>
                <a:cubicBezTo>
                  <a:pt x="5582" y="1897380"/>
                  <a:pt x="9099" y="1988920"/>
                  <a:pt x="15742" y="2080260"/>
                </a:cubicBezTo>
                <a:cubicBezTo>
                  <a:pt x="28548" y="2256336"/>
                  <a:pt x="21210" y="2173445"/>
                  <a:pt x="46222" y="2286000"/>
                </a:cubicBezTo>
                <a:cubicBezTo>
                  <a:pt x="51841" y="2311286"/>
                  <a:pt x="55180" y="2337070"/>
                  <a:pt x="61462" y="2362200"/>
                </a:cubicBezTo>
                <a:cubicBezTo>
                  <a:pt x="73915" y="2412011"/>
                  <a:pt x="76792" y="2400570"/>
                  <a:pt x="91942" y="2446020"/>
                </a:cubicBezTo>
                <a:cubicBezTo>
                  <a:pt x="95254" y="2455955"/>
                  <a:pt x="95437" y="2466874"/>
                  <a:pt x="99562" y="2476500"/>
                </a:cubicBezTo>
                <a:cubicBezTo>
                  <a:pt x="103170" y="2484918"/>
                  <a:pt x="109948" y="2491594"/>
                  <a:pt x="114802" y="2499360"/>
                </a:cubicBezTo>
                <a:cubicBezTo>
                  <a:pt x="122652" y="2511919"/>
                  <a:pt x="127909" y="2526314"/>
                  <a:pt x="137662" y="2537460"/>
                </a:cubicBezTo>
                <a:cubicBezTo>
                  <a:pt x="146025" y="2547018"/>
                  <a:pt x="159705" y="2550828"/>
                  <a:pt x="168142" y="2560320"/>
                </a:cubicBezTo>
                <a:cubicBezTo>
                  <a:pt x="180311" y="2574010"/>
                  <a:pt x="188462" y="2590800"/>
                  <a:pt x="198622" y="2606040"/>
                </a:cubicBezTo>
                <a:cubicBezTo>
                  <a:pt x="203702" y="2613660"/>
                  <a:pt x="207386" y="2622424"/>
                  <a:pt x="213862" y="2628900"/>
                </a:cubicBezTo>
                <a:cubicBezTo>
                  <a:pt x="224022" y="2639060"/>
                  <a:pt x="234991" y="2648471"/>
                  <a:pt x="244342" y="2659380"/>
                </a:cubicBezTo>
                <a:cubicBezTo>
                  <a:pt x="250302" y="2666333"/>
                  <a:pt x="253106" y="2675764"/>
                  <a:pt x="259582" y="2682240"/>
                </a:cubicBezTo>
                <a:cubicBezTo>
                  <a:pt x="266058" y="2688716"/>
                  <a:pt x="275116" y="2691985"/>
                  <a:pt x="282442" y="2697480"/>
                </a:cubicBezTo>
                <a:cubicBezTo>
                  <a:pt x="295453" y="2707238"/>
                  <a:pt x="307531" y="2718202"/>
                  <a:pt x="320542" y="2727960"/>
                </a:cubicBezTo>
                <a:cubicBezTo>
                  <a:pt x="327868" y="2733455"/>
                  <a:pt x="336449" y="2737240"/>
                  <a:pt x="343402" y="2743200"/>
                </a:cubicBezTo>
                <a:cubicBezTo>
                  <a:pt x="354311" y="2752551"/>
                  <a:pt x="362190" y="2765329"/>
                  <a:pt x="373882" y="2773680"/>
                </a:cubicBezTo>
                <a:cubicBezTo>
                  <a:pt x="380418" y="2778349"/>
                  <a:pt x="389558" y="2777708"/>
                  <a:pt x="396742" y="2781300"/>
                </a:cubicBezTo>
                <a:cubicBezTo>
                  <a:pt x="404933" y="2785396"/>
                  <a:pt x="411184" y="2792932"/>
                  <a:pt x="419602" y="2796540"/>
                </a:cubicBezTo>
                <a:cubicBezTo>
                  <a:pt x="429228" y="2800665"/>
                  <a:pt x="440012" y="2801283"/>
                  <a:pt x="450082" y="2804160"/>
                </a:cubicBezTo>
                <a:cubicBezTo>
                  <a:pt x="482375" y="2813386"/>
                  <a:pt x="469132" y="2816860"/>
                  <a:pt x="472942" y="2819400"/>
                </a:cubicBezTo>
                <a:close/>
              </a:path>
            </a:pathLst>
          </a:custGeom>
          <a:solidFill>
            <a:srgbClr val="0F6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60</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93828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186883"/>
            <a:ext cx="1181344" cy="42438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362671"/>
            <a:ext cx="419819" cy="62246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362671"/>
            <a:ext cx="281385" cy="5547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3690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1580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1771639" cy="369332"/>
          </a:xfrm>
          <a:prstGeom prst="rect">
            <a:avLst/>
          </a:prstGeom>
          <a:noFill/>
        </p:spPr>
        <p:txBody>
          <a:bodyPr wrap="none" rtlCol="0">
            <a:spAutoFit/>
          </a:bodyPr>
          <a:lstStyle/>
          <a:p>
            <a:r>
              <a:rPr lang="en-US" sz="1800" dirty="0">
                <a:solidFill>
                  <a:schemeClr val="bg1"/>
                </a:solidFill>
                <a:latin typeface="Montserrat SemiBold" pitchFamily="2" charset="0"/>
              </a:rPr>
              <a:t>Cut Property:</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01ABDCD8-35EE-0B69-570D-13E73A190995}"/>
              </a:ext>
            </a:extLst>
          </p:cNvPr>
          <p:cNvSpPr txBox="1"/>
          <p:nvPr/>
        </p:nvSpPr>
        <p:spPr>
          <a:xfrm>
            <a:off x="2613248"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Partition {A, B, C, E} and {D, F, G}</a:t>
            </a:r>
          </a:p>
        </p:txBody>
      </p:sp>
      <p:sp>
        <p:nvSpPr>
          <p:cNvPr id="3" name="TextBox 2">
            <a:extLst>
              <a:ext uri="{FF2B5EF4-FFF2-40B4-BE49-F238E27FC236}">
                <a16:creationId xmlns:a16="http://schemas.microsoft.com/office/drawing/2014/main" id="{BE3FE1AF-4FC0-3112-74D0-440ACAE1D00A}"/>
              </a:ext>
            </a:extLst>
          </p:cNvPr>
          <p:cNvSpPr txBox="1"/>
          <p:nvPr/>
        </p:nvSpPr>
        <p:spPr>
          <a:xfrm>
            <a:off x="686651" y="1684676"/>
            <a:ext cx="2151551" cy="369332"/>
          </a:xfrm>
          <a:prstGeom prst="rect">
            <a:avLst/>
          </a:prstGeom>
          <a:noFill/>
        </p:spPr>
        <p:txBody>
          <a:bodyPr wrap="none" rtlCol="0">
            <a:spAutoFit/>
          </a:bodyPr>
          <a:lstStyle/>
          <a:p>
            <a:r>
              <a:rPr lang="en-US" sz="1800" dirty="0">
                <a:solidFill>
                  <a:schemeClr val="bg1"/>
                </a:solidFill>
                <a:latin typeface="Montserrat SemiBold" pitchFamily="2" charset="0"/>
              </a:rPr>
              <a:t>Case: A-E in MST</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1093994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13" name="Freeform: Shape 12">
            <a:extLst>
              <a:ext uri="{FF2B5EF4-FFF2-40B4-BE49-F238E27FC236}">
                <a16:creationId xmlns:a16="http://schemas.microsoft.com/office/drawing/2014/main" id="{BF3F6495-216E-2E59-5D78-3206F44C598F}"/>
              </a:ext>
            </a:extLst>
          </p:cNvPr>
          <p:cNvSpPr/>
          <p:nvPr/>
        </p:nvSpPr>
        <p:spPr>
          <a:xfrm>
            <a:off x="4130040" y="2590740"/>
            <a:ext cx="2453640" cy="2210511"/>
          </a:xfrm>
          <a:custGeom>
            <a:avLst/>
            <a:gdLst>
              <a:gd name="connsiteX0" fmla="*/ 2346960 w 2453640"/>
              <a:gd name="connsiteY0" fmla="*/ 22920 h 2210511"/>
              <a:gd name="connsiteX1" fmla="*/ 2346960 w 2453640"/>
              <a:gd name="connsiteY1" fmla="*/ 22920 h 2210511"/>
              <a:gd name="connsiteX2" fmla="*/ 2164080 w 2453640"/>
              <a:gd name="connsiteY2" fmla="*/ 60 h 2210511"/>
              <a:gd name="connsiteX3" fmla="*/ 1912620 w 2453640"/>
              <a:gd name="connsiteY3" fmla="*/ 38160 h 2210511"/>
              <a:gd name="connsiteX4" fmla="*/ 1844040 w 2453640"/>
              <a:gd name="connsiteY4" fmla="*/ 61020 h 2210511"/>
              <a:gd name="connsiteX5" fmla="*/ 1790700 w 2453640"/>
              <a:gd name="connsiteY5" fmla="*/ 83880 h 2210511"/>
              <a:gd name="connsiteX6" fmla="*/ 1760220 w 2453640"/>
              <a:gd name="connsiteY6" fmla="*/ 106740 h 2210511"/>
              <a:gd name="connsiteX7" fmla="*/ 1699260 w 2453640"/>
              <a:gd name="connsiteY7" fmla="*/ 144840 h 2210511"/>
              <a:gd name="connsiteX8" fmla="*/ 1661160 w 2453640"/>
              <a:gd name="connsiteY8" fmla="*/ 182940 h 2210511"/>
              <a:gd name="connsiteX9" fmla="*/ 1630680 w 2453640"/>
              <a:gd name="connsiteY9" fmla="*/ 205800 h 2210511"/>
              <a:gd name="connsiteX10" fmla="*/ 1607820 w 2453640"/>
              <a:gd name="connsiteY10" fmla="*/ 236280 h 2210511"/>
              <a:gd name="connsiteX11" fmla="*/ 1584960 w 2453640"/>
              <a:gd name="connsiteY11" fmla="*/ 259140 h 2210511"/>
              <a:gd name="connsiteX12" fmla="*/ 1569720 w 2453640"/>
              <a:gd name="connsiteY12" fmla="*/ 297240 h 2210511"/>
              <a:gd name="connsiteX13" fmla="*/ 1531620 w 2453640"/>
              <a:gd name="connsiteY13" fmla="*/ 365820 h 2210511"/>
              <a:gd name="connsiteX14" fmla="*/ 1524000 w 2453640"/>
              <a:gd name="connsiteY14" fmla="*/ 396300 h 2210511"/>
              <a:gd name="connsiteX15" fmla="*/ 1470660 w 2453640"/>
              <a:gd name="connsiteY15" fmla="*/ 502980 h 2210511"/>
              <a:gd name="connsiteX16" fmla="*/ 1379220 w 2453640"/>
              <a:gd name="connsiteY16" fmla="*/ 640140 h 2210511"/>
              <a:gd name="connsiteX17" fmla="*/ 1341120 w 2453640"/>
              <a:gd name="connsiteY17" fmla="*/ 678240 h 2210511"/>
              <a:gd name="connsiteX18" fmla="*/ 1264920 w 2453640"/>
              <a:gd name="connsiteY18" fmla="*/ 723960 h 2210511"/>
              <a:gd name="connsiteX19" fmla="*/ 1226820 w 2453640"/>
              <a:gd name="connsiteY19" fmla="*/ 746820 h 2210511"/>
              <a:gd name="connsiteX20" fmla="*/ 1196340 w 2453640"/>
              <a:gd name="connsiteY20" fmla="*/ 769680 h 2210511"/>
              <a:gd name="connsiteX21" fmla="*/ 1158240 w 2453640"/>
              <a:gd name="connsiteY21" fmla="*/ 784920 h 2210511"/>
              <a:gd name="connsiteX22" fmla="*/ 1127760 w 2453640"/>
              <a:gd name="connsiteY22" fmla="*/ 807780 h 2210511"/>
              <a:gd name="connsiteX23" fmla="*/ 1089660 w 2453640"/>
              <a:gd name="connsiteY23" fmla="*/ 823020 h 2210511"/>
              <a:gd name="connsiteX24" fmla="*/ 1013460 w 2453640"/>
              <a:gd name="connsiteY24" fmla="*/ 853500 h 2210511"/>
              <a:gd name="connsiteX25" fmla="*/ 944880 w 2453640"/>
              <a:gd name="connsiteY25" fmla="*/ 899220 h 2210511"/>
              <a:gd name="connsiteX26" fmla="*/ 899160 w 2453640"/>
              <a:gd name="connsiteY26" fmla="*/ 922080 h 2210511"/>
              <a:gd name="connsiteX27" fmla="*/ 800100 w 2453640"/>
              <a:gd name="connsiteY27" fmla="*/ 983040 h 2210511"/>
              <a:gd name="connsiteX28" fmla="*/ 647700 w 2453640"/>
              <a:gd name="connsiteY28" fmla="*/ 1051620 h 2210511"/>
              <a:gd name="connsiteX29" fmla="*/ 533400 w 2453640"/>
              <a:gd name="connsiteY29" fmla="*/ 1120200 h 2210511"/>
              <a:gd name="connsiteX30" fmla="*/ 426720 w 2453640"/>
              <a:gd name="connsiteY30" fmla="*/ 1173540 h 2210511"/>
              <a:gd name="connsiteX31" fmla="*/ 381000 w 2453640"/>
              <a:gd name="connsiteY31" fmla="*/ 1196400 h 2210511"/>
              <a:gd name="connsiteX32" fmla="*/ 304800 w 2453640"/>
              <a:gd name="connsiteY32" fmla="*/ 1249740 h 2210511"/>
              <a:gd name="connsiteX33" fmla="*/ 198120 w 2453640"/>
              <a:gd name="connsiteY33" fmla="*/ 1310700 h 2210511"/>
              <a:gd name="connsiteX34" fmla="*/ 167640 w 2453640"/>
              <a:gd name="connsiteY34" fmla="*/ 1333560 h 2210511"/>
              <a:gd name="connsiteX35" fmla="*/ 121920 w 2453640"/>
              <a:gd name="connsiteY35" fmla="*/ 1364040 h 2210511"/>
              <a:gd name="connsiteX36" fmla="*/ 91440 w 2453640"/>
              <a:gd name="connsiteY36" fmla="*/ 1394520 h 2210511"/>
              <a:gd name="connsiteX37" fmla="*/ 60960 w 2453640"/>
              <a:gd name="connsiteY37" fmla="*/ 1417380 h 2210511"/>
              <a:gd name="connsiteX38" fmla="*/ 22860 w 2453640"/>
              <a:gd name="connsiteY38" fmla="*/ 1508820 h 2210511"/>
              <a:gd name="connsiteX39" fmla="*/ 0 w 2453640"/>
              <a:gd name="connsiteY39" fmla="*/ 1638360 h 2210511"/>
              <a:gd name="connsiteX40" fmla="*/ 30480 w 2453640"/>
              <a:gd name="connsiteY40" fmla="*/ 1859340 h 2210511"/>
              <a:gd name="connsiteX41" fmla="*/ 53340 w 2453640"/>
              <a:gd name="connsiteY41" fmla="*/ 1905060 h 2210511"/>
              <a:gd name="connsiteX42" fmla="*/ 175260 w 2453640"/>
              <a:gd name="connsiteY42" fmla="*/ 2049840 h 2210511"/>
              <a:gd name="connsiteX43" fmla="*/ 251460 w 2453640"/>
              <a:gd name="connsiteY43" fmla="*/ 2095560 h 2210511"/>
              <a:gd name="connsiteX44" fmla="*/ 335280 w 2453640"/>
              <a:gd name="connsiteY44" fmla="*/ 2126040 h 2210511"/>
              <a:gd name="connsiteX45" fmla="*/ 464820 w 2453640"/>
              <a:gd name="connsiteY45" fmla="*/ 2164140 h 2210511"/>
              <a:gd name="connsiteX46" fmla="*/ 922020 w 2453640"/>
              <a:gd name="connsiteY46" fmla="*/ 2187000 h 2210511"/>
              <a:gd name="connsiteX47" fmla="*/ 1508760 w 2453640"/>
              <a:gd name="connsiteY47" fmla="*/ 2187000 h 2210511"/>
              <a:gd name="connsiteX48" fmla="*/ 1615440 w 2453640"/>
              <a:gd name="connsiteY48" fmla="*/ 2164140 h 2210511"/>
              <a:gd name="connsiteX49" fmla="*/ 1943100 w 2453640"/>
              <a:gd name="connsiteY49" fmla="*/ 2126040 h 2210511"/>
              <a:gd name="connsiteX50" fmla="*/ 2125980 w 2453640"/>
              <a:gd name="connsiteY50" fmla="*/ 2049840 h 2210511"/>
              <a:gd name="connsiteX51" fmla="*/ 2164080 w 2453640"/>
              <a:gd name="connsiteY51" fmla="*/ 2019360 h 2210511"/>
              <a:gd name="connsiteX52" fmla="*/ 2247900 w 2453640"/>
              <a:gd name="connsiteY52" fmla="*/ 1851720 h 2210511"/>
              <a:gd name="connsiteX53" fmla="*/ 2278380 w 2453640"/>
              <a:gd name="connsiteY53" fmla="*/ 1722180 h 2210511"/>
              <a:gd name="connsiteX54" fmla="*/ 2331720 w 2453640"/>
              <a:gd name="connsiteY54" fmla="*/ 1463100 h 2210511"/>
              <a:gd name="connsiteX55" fmla="*/ 2362200 w 2453640"/>
              <a:gd name="connsiteY55" fmla="*/ 1348800 h 2210511"/>
              <a:gd name="connsiteX56" fmla="*/ 2392680 w 2453640"/>
              <a:gd name="connsiteY56" fmla="*/ 1097340 h 2210511"/>
              <a:gd name="connsiteX57" fmla="*/ 2430780 w 2453640"/>
              <a:gd name="connsiteY57" fmla="*/ 845880 h 2210511"/>
              <a:gd name="connsiteX58" fmla="*/ 2438400 w 2453640"/>
              <a:gd name="connsiteY58" fmla="*/ 739200 h 2210511"/>
              <a:gd name="connsiteX59" fmla="*/ 2453640 w 2453640"/>
              <a:gd name="connsiteY59" fmla="*/ 624900 h 2210511"/>
              <a:gd name="connsiteX60" fmla="*/ 2438400 w 2453640"/>
              <a:gd name="connsiteY60" fmla="*/ 137220 h 2210511"/>
              <a:gd name="connsiteX61" fmla="*/ 2400300 w 2453640"/>
              <a:gd name="connsiteY61" fmla="*/ 68640 h 2210511"/>
              <a:gd name="connsiteX62" fmla="*/ 2346960 w 2453640"/>
              <a:gd name="connsiteY62" fmla="*/ 22920 h 221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53640" h="2210511">
                <a:moveTo>
                  <a:pt x="2346960" y="22920"/>
                </a:moveTo>
                <a:lnTo>
                  <a:pt x="2346960" y="22920"/>
                </a:lnTo>
                <a:cubicBezTo>
                  <a:pt x="2339061" y="21792"/>
                  <a:pt x="2187868" y="-1339"/>
                  <a:pt x="2164080" y="60"/>
                </a:cubicBezTo>
                <a:cubicBezTo>
                  <a:pt x="2105829" y="3487"/>
                  <a:pt x="1984808" y="18108"/>
                  <a:pt x="1912620" y="38160"/>
                </a:cubicBezTo>
                <a:cubicBezTo>
                  <a:pt x="1889403" y="44609"/>
                  <a:pt x="1866602" y="52559"/>
                  <a:pt x="1844040" y="61020"/>
                </a:cubicBezTo>
                <a:cubicBezTo>
                  <a:pt x="1825928" y="67812"/>
                  <a:pt x="1807682" y="74617"/>
                  <a:pt x="1790700" y="83880"/>
                </a:cubicBezTo>
                <a:cubicBezTo>
                  <a:pt x="1779551" y="89961"/>
                  <a:pt x="1770787" y="99695"/>
                  <a:pt x="1760220" y="106740"/>
                </a:cubicBezTo>
                <a:cubicBezTo>
                  <a:pt x="1740282" y="120032"/>
                  <a:pt x="1718253" y="130230"/>
                  <a:pt x="1699260" y="144840"/>
                </a:cubicBezTo>
                <a:cubicBezTo>
                  <a:pt x="1685024" y="155791"/>
                  <a:pt x="1674584" y="171008"/>
                  <a:pt x="1661160" y="182940"/>
                </a:cubicBezTo>
                <a:cubicBezTo>
                  <a:pt x="1651668" y="191377"/>
                  <a:pt x="1639660" y="196820"/>
                  <a:pt x="1630680" y="205800"/>
                </a:cubicBezTo>
                <a:cubicBezTo>
                  <a:pt x="1621700" y="214780"/>
                  <a:pt x="1616085" y="226637"/>
                  <a:pt x="1607820" y="236280"/>
                </a:cubicBezTo>
                <a:cubicBezTo>
                  <a:pt x="1600807" y="244462"/>
                  <a:pt x="1592580" y="251520"/>
                  <a:pt x="1584960" y="259140"/>
                </a:cubicBezTo>
                <a:cubicBezTo>
                  <a:pt x="1579880" y="271840"/>
                  <a:pt x="1575837" y="285006"/>
                  <a:pt x="1569720" y="297240"/>
                </a:cubicBezTo>
                <a:cubicBezTo>
                  <a:pt x="1555170" y="326340"/>
                  <a:pt x="1542628" y="336466"/>
                  <a:pt x="1531620" y="365820"/>
                </a:cubicBezTo>
                <a:cubicBezTo>
                  <a:pt x="1527943" y="375626"/>
                  <a:pt x="1528253" y="386730"/>
                  <a:pt x="1524000" y="396300"/>
                </a:cubicBezTo>
                <a:cubicBezTo>
                  <a:pt x="1507853" y="432631"/>
                  <a:pt x="1486321" y="466437"/>
                  <a:pt x="1470660" y="502980"/>
                </a:cubicBezTo>
                <a:cubicBezTo>
                  <a:pt x="1440798" y="572658"/>
                  <a:pt x="1446578" y="572782"/>
                  <a:pt x="1379220" y="640140"/>
                </a:cubicBezTo>
                <a:cubicBezTo>
                  <a:pt x="1366520" y="652840"/>
                  <a:pt x="1355603" y="667619"/>
                  <a:pt x="1341120" y="678240"/>
                </a:cubicBezTo>
                <a:cubicBezTo>
                  <a:pt x="1317233" y="695757"/>
                  <a:pt x="1290320" y="708720"/>
                  <a:pt x="1264920" y="723960"/>
                </a:cubicBezTo>
                <a:cubicBezTo>
                  <a:pt x="1252220" y="731580"/>
                  <a:pt x="1238668" y="737934"/>
                  <a:pt x="1226820" y="746820"/>
                </a:cubicBezTo>
                <a:cubicBezTo>
                  <a:pt x="1216660" y="754440"/>
                  <a:pt x="1207442" y="763512"/>
                  <a:pt x="1196340" y="769680"/>
                </a:cubicBezTo>
                <a:cubicBezTo>
                  <a:pt x="1184383" y="776323"/>
                  <a:pt x="1170197" y="778277"/>
                  <a:pt x="1158240" y="784920"/>
                </a:cubicBezTo>
                <a:cubicBezTo>
                  <a:pt x="1147138" y="791088"/>
                  <a:pt x="1138862" y="801612"/>
                  <a:pt x="1127760" y="807780"/>
                </a:cubicBezTo>
                <a:cubicBezTo>
                  <a:pt x="1115803" y="814423"/>
                  <a:pt x="1101894" y="816903"/>
                  <a:pt x="1089660" y="823020"/>
                </a:cubicBezTo>
                <a:cubicBezTo>
                  <a:pt x="1024052" y="855824"/>
                  <a:pt x="1080426" y="840107"/>
                  <a:pt x="1013460" y="853500"/>
                </a:cubicBezTo>
                <a:cubicBezTo>
                  <a:pt x="982334" y="876845"/>
                  <a:pt x="980806" y="879624"/>
                  <a:pt x="944880" y="899220"/>
                </a:cubicBezTo>
                <a:cubicBezTo>
                  <a:pt x="929922" y="907379"/>
                  <a:pt x="913906" y="913543"/>
                  <a:pt x="899160" y="922080"/>
                </a:cubicBezTo>
                <a:cubicBezTo>
                  <a:pt x="865606" y="941506"/>
                  <a:pt x="836882" y="970779"/>
                  <a:pt x="800100" y="983040"/>
                </a:cubicBezTo>
                <a:cubicBezTo>
                  <a:pt x="735005" y="1004738"/>
                  <a:pt x="723355" y="1006227"/>
                  <a:pt x="647700" y="1051620"/>
                </a:cubicBezTo>
                <a:cubicBezTo>
                  <a:pt x="609600" y="1074480"/>
                  <a:pt x="573141" y="1100329"/>
                  <a:pt x="533400" y="1120200"/>
                </a:cubicBezTo>
                <a:lnTo>
                  <a:pt x="426720" y="1173540"/>
                </a:lnTo>
                <a:cubicBezTo>
                  <a:pt x="411480" y="1181160"/>
                  <a:pt x="394959" y="1186629"/>
                  <a:pt x="381000" y="1196400"/>
                </a:cubicBezTo>
                <a:cubicBezTo>
                  <a:pt x="355600" y="1214180"/>
                  <a:pt x="331256" y="1233573"/>
                  <a:pt x="304800" y="1249740"/>
                </a:cubicBezTo>
                <a:cubicBezTo>
                  <a:pt x="160837" y="1337717"/>
                  <a:pt x="316454" y="1227866"/>
                  <a:pt x="198120" y="1310700"/>
                </a:cubicBezTo>
                <a:cubicBezTo>
                  <a:pt x="187716" y="1317983"/>
                  <a:pt x="178044" y="1326277"/>
                  <a:pt x="167640" y="1333560"/>
                </a:cubicBezTo>
                <a:cubicBezTo>
                  <a:pt x="152635" y="1344064"/>
                  <a:pt x="136223" y="1352598"/>
                  <a:pt x="121920" y="1364040"/>
                </a:cubicBezTo>
                <a:cubicBezTo>
                  <a:pt x="110700" y="1373016"/>
                  <a:pt x="102253" y="1385058"/>
                  <a:pt x="91440" y="1394520"/>
                </a:cubicBezTo>
                <a:cubicBezTo>
                  <a:pt x="81882" y="1402883"/>
                  <a:pt x="71120" y="1409760"/>
                  <a:pt x="60960" y="1417380"/>
                </a:cubicBezTo>
                <a:cubicBezTo>
                  <a:pt x="41856" y="1455589"/>
                  <a:pt x="33174" y="1467564"/>
                  <a:pt x="22860" y="1508820"/>
                </a:cubicBezTo>
                <a:cubicBezTo>
                  <a:pt x="10352" y="1558853"/>
                  <a:pt x="6947" y="1589732"/>
                  <a:pt x="0" y="1638360"/>
                </a:cubicBezTo>
                <a:cubicBezTo>
                  <a:pt x="6948" y="1714787"/>
                  <a:pt x="3110" y="1788177"/>
                  <a:pt x="30480" y="1859340"/>
                </a:cubicBezTo>
                <a:cubicBezTo>
                  <a:pt x="36597" y="1875243"/>
                  <a:pt x="44054" y="1890774"/>
                  <a:pt x="53340" y="1905060"/>
                </a:cubicBezTo>
                <a:cubicBezTo>
                  <a:pt x="96863" y="1972018"/>
                  <a:pt x="116038" y="2009125"/>
                  <a:pt x="175260" y="2049840"/>
                </a:cubicBezTo>
                <a:cubicBezTo>
                  <a:pt x="199669" y="2066621"/>
                  <a:pt x="224716" y="2082825"/>
                  <a:pt x="251460" y="2095560"/>
                </a:cubicBezTo>
                <a:cubicBezTo>
                  <a:pt x="278302" y="2108342"/>
                  <a:pt x="306976" y="2116942"/>
                  <a:pt x="335280" y="2126040"/>
                </a:cubicBezTo>
                <a:cubicBezTo>
                  <a:pt x="378130" y="2139813"/>
                  <a:pt x="420685" y="2155313"/>
                  <a:pt x="464820" y="2164140"/>
                </a:cubicBezTo>
                <a:cubicBezTo>
                  <a:pt x="585333" y="2188243"/>
                  <a:pt x="840631" y="2185062"/>
                  <a:pt x="922020" y="2187000"/>
                </a:cubicBezTo>
                <a:cubicBezTo>
                  <a:pt x="1356585" y="2214738"/>
                  <a:pt x="1161131" y="2221763"/>
                  <a:pt x="1508760" y="2187000"/>
                </a:cubicBezTo>
                <a:cubicBezTo>
                  <a:pt x="1544320" y="2179380"/>
                  <a:pt x="1579426" y="2169195"/>
                  <a:pt x="1615440" y="2164140"/>
                </a:cubicBezTo>
                <a:cubicBezTo>
                  <a:pt x="1724329" y="2148857"/>
                  <a:pt x="1943100" y="2126040"/>
                  <a:pt x="1943100" y="2126040"/>
                </a:cubicBezTo>
                <a:cubicBezTo>
                  <a:pt x="1994789" y="2106657"/>
                  <a:pt x="2074094" y="2081770"/>
                  <a:pt x="2125980" y="2049840"/>
                </a:cubicBezTo>
                <a:cubicBezTo>
                  <a:pt x="2139831" y="2041316"/>
                  <a:pt x="2151380" y="2029520"/>
                  <a:pt x="2164080" y="2019360"/>
                </a:cubicBezTo>
                <a:cubicBezTo>
                  <a:pt x="2192020" y="1963480"/>
                  <a:pt x="2233591" y="1912535"/>
                  <a:pt x="2247900" y="1851720"/>
                </a:cubicBezTo>
                <a:cubicBezTo>
                  <a:pt x="2258060" y="1808540"/>
                  <a:pt x="2269027" y="1765542"/>
                  <a:pt x="2278380" y="1722180"/>
                </a:cubicBezTo>
                <a:cubicBezTo>
                  <a:pt x="2296970" y="1635991"/>
                  <a:pt x="2309002" y="1548294"/>
                  <a:pt x="2331720" y="1463100"/>
                </a:cubicBezTo>
                <a:lnTo>
                  <a:pt x="2362200" y="1348800"/>
                </a:lnTo>
                <a:cubicBezTo>
                  <a:pt x="2372360" y="1264980"/>
                  <a:pt x="2380031" y="1180821"/>
                  <a:pt x="2392680" y="1097340"/>
                </a:cubicBezTo>
                <a:lnTo>
                  <a:pt x="2430780" y="845880"/>
                </a:lnTo>
                <a:cubicBezTo>
                  <a:pt x="2433320" y="810320"/>
                  <a:pt x="2434732" y="774661"/>
                  <a:pt x="2438400" y="739200"/>
                </a:cubicBezTo>
                <a:cubicBezTo>
                  <a:pt x="2442355" y="700967"/>
                  <a:pt x="2453640" y="663337"/>
                  <a:pt x="2453640" y="624900"/>
                </a:cubicBezTo>
                <a:cubicBezTo>
                  <a:pt x="2453640" y="462261"/>
                  <a:pt x="2447679" y="299594"/>
                  <a:pt x="2438400" y="137220"/>
                </a:cubicBezTo>
                <a:cubicBezTo>
                  <a:pt x="2435786" y="91481"/>
                  <a:pt x="2423763" y="96014"/>
                  <a:pt x="2400300" y="68640"/>
                </a:cubicBezTo>
                <a:cubicBezTo>
                  <a:pt x="2367085" y="29889"/>
                  <a:pt x="2355850" y="30540"/>
                  <a:pt x="2346960" y="22920"/>
                </a:cubicBezTo>
                <a:close/>
              </a:path>
            </a:pathLst>
          </a:custGeom>
          <a:solidFill>
            <a:srgbClr val="8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Freeform: Shape 3">
            <a:extLst>
              <a:ext uri="{FF2B5EF4-FFF2-40B4-BE49-F238E27FC236}">
                <a16:creationId xmlns:a16="http://schemas.microsoft.com/office/drawing/2014/main" id="{D7DB8A44-99B7-8E91-788C-815E1D9B2F97}"/>
              </a:ext>
            </a:extLst>
          </p:cNvPr>
          <p:cNvSpPr/>
          <p:nvPr/>
        </p:nvSpPr>
        <p:spPr>
          <a:xfrm>
            <a:off x="2674118" y="1729740"/>
            <a:ext cx="3246622" cy="2827502"/>
          </a:xfrm>
          <a:custGeom>
            <a:avLst/>
            <a:gdLst>
              <a:gd name="connsiteX0" fmla="*/ 472942 w 3246622"/>
              <a:gd name="connsiteY0" fmla="*/ 2819400 h 2827502"/>
              <a:gd name="connsiteX1" fmla="*/ 472942 w 3246622"/>
              <a:gd name="connsiteY1" fmla="*/ 2819400 h 2827502"/>
              <a:gd name="connsiteX2" fmla="*/ 572002 w 3246622"/>
              <a:gd name="connsiteY2" fmla="*/ 2827020 h 2827502"/>
              <a:gd name="connsiteX3" fmla="*/ 792982 w 3246622"/>
              <a:gd name="connsiteY3" fmla="*/ 2735580 h 2827502"/>
              <a:gd name="connsiteX4" fmla="*/ 846322 w 3246622"/>
              <a:gd name="connsiteY4" fmla="*/ 2689860 h 2827502"/>
              <a:gd name="connsiteX5" fmla="*/ 960622 w 3246622"/>
              <a:gd name="connsiteY5" fmla="*/ 2621280 h 2827502"/>
              <a:gd name="connsiteX6" fmla="*/ 1036822 w 3246622"/>
              <a:gd name="connsiteY6" fmla="*/ 2537460 h 2827502"/>
              <a:gd name="connsiteX7" fmla="*/ 1105402 w 3246622"/>
              <a:gd name="connsiteY7" fmla="*/ 2461260 h 2827502"/>
              <a:gd name="connsiteX8" fmla="*/ 1158742 w 3246622"/>
              <a:gd name="connsiteY8" fmla="*/ 2377440 h 2827502"/>
              <a:gd name="connsiteX9" fmla="*/ 1250182 w 3246622"/>
              <a:gd name="connsiteY9" fmla="*/ 2247900 h 2827502"/>
              <a:gd name="connsiteX10" fmla="*/ 1349242 w 3246622"/>
              <a:gd name="connsiteY10" fmla="*/ 2156460 h 2827502"/>
              <a:gd name="connsiteX11" fmla="*/ 1387342 w 3246622"/>
              <a:gd name="connsiteY11" fmla="*/ 2118360 h 2827502"/>
              <a:gd name="connsiteX12" fmla="*/ 1486402 w 3246622"/>
              <a:gd name="connsiteY12" fmla="*/ 2065020 h 2827502"/>
              <a:gd name="connsiteX13" fmla="*/ 1547362 w 3246622"/>
              <a:gd name="connsiteY13" fmla="*/ 2049780 h 2827502"/>
              <a:gd name="connsiteX14" fmla="*/ 1707382 w 3246622"/>
              <a:gd name="connsiteY14" fmla="*/ 2004060 h 2827502"/>
              <a:gd name="connsiteX15" fmla="*/ 1882642 w 3246622"/>
              <a:gd name="connsiteY15" fmla="*/ 1943100 h 2827502"/>
              <a:gd name="connsiteX16" fmla="*/ 2012182 w 3246622"/>
              <a:gd name="connsiteY16" fmla="*/ 1905000 h 2827502"/>
              <a:gd name="connsiteX17" fmla="*/ 2096002 w 3246622"/>
              <a:gd name="connsiteY17" fmla="*/ 1851660 h 2827502"/>
              <a:gd name="connsiteX18" fmla="*/ 2225542 w 3246622"/>
              <a:gd name="connsiteY18" fmla="*/ 1798320 h 2827502"/>
              <a:gd name="connsiteX19" fmla="*/ 2301742 w 3246622"/>
              <a:gd name="connsiteY19" fmla="*/ 1760220 h 2827502"/>
              <a:gd name="connsiteX20" fmla="*/ 2370322 w 3246622"/>
              <a:gd name="connsiteY20" fmla="*/ 1729740 h 2827502"/>
              <a:gd name="connsiteX21" fmla="*/ 2431282 w 3246622"/>
              <a:gd name="connsiteY21" fmla="*/ 1684020 h 2827502"/>
              <a:gd name="connsiteX22" fmla="*/ 2499862 w 3246622"/>
              <a:gd name="connsiteY22" fmla="*/ 1638300 h 2827502"/>
              <a:gd name="connsiteX23" fmla="*/ 2606542 w 3246622"/>
              <a:gd name="connsiteY23" fmla="*/ 1539240 h 2827502"/>
              <a:gd name="connsiteX24" fmla="*/ 2697982 w 3246622"/>
              <a:gd name="connsiteY24" fmla="*/ 1432560 h 2827502"/>
              <a:gd name="connsiteX25" fmla="*/ 2835142 w 3246622"/>
              <a:gd name="connsiteY25" fmla="*/ 1272540 h 2827502"/>
              <a:gd name="connsiteX26" fmla="*/ 2949442 w 3246622"/>
              <a:gd name="connsiteY26" fmla="*/ 1127760 h 2827502"/>
              <a:gd name="connsiteX27" fmla="*/ 3056122 w 3246622"/>
              <a:gd name="connsiteY27" fmla="*/ 944880 h 2827502"/>
              <a:gd name="connsiteX28" fmla="*/ 3162802 w 3246622"/>
              <a:gd name="connsiteY28" fmla="*/ 769620 h 2827502"/>
              <a:gd name="connsiteX29" fmla="*/ 3246622 w 3246622"/>
              <a:gd name="connsiteY29" fmla="*/ 571500 h 2827502"/>
              <a:gd name="connsiteX30" fmla="*/ 3239002 w 3246622"/>
              <a:gd name="connsiteY30" fmla="*/ 365760 h 2827502"/>
              <a:gd name="connsiteX31" fmla="*/ 3231382 w 3246622"/>
              <a:gd name="connsiteY31" fmla="*/ 320040 h 2827502"/>
              <a:gd name="connsiteX32" fmla="*/ 3170422 w 3246622"/>
              <a:gd name="connsiteY32" fmla="*/ 228600 h 2827502"/>
              <a:gd name="connsiteX33" fmla="*/ 3139942 w 3246622"/>
              <a:gd name="connsiteY33" fmla="*/ 182880 h 2827502"/>
              <a:gd name="connsiteX34" fmla="*/ 3063742 w 3246622"/>
              <a:gd name="connsiteY34" fmla="*/ 129540 h 2827502"/>
              <a:gd name="connsiteX35" fmla="*/ 3018022 w 3246622"/>
              <a:gd name="connsiteY35" fmla="*/ 114300 h 2827502"/>
              <a:gd name="connsiteX36" fmla="*/ 2941822 w 3246622"/>
              <a:gd name="connsiteY36" fmla="*/ 76200 h 2827502"/>
              <a:gd name="connsiteX37" fmla="*/ 2842762 w 3246622"/>
              <a:gd name="connsiteY37" fmla="*/ 45720 h 2827502"/>
              <a:gd name="connsiteX38" fmla="*/ 2667502 w 3246622"/>
              <a:gd name="connsiteY38" fmla="*/ 7620 h 2827502"/>
              <a:gd name="connsiteX39" fmla="*/ 2591302 w 3246622"/>
              <a:gd name="connsiteY39" fmla="*/ 0 h 2827502"/>
              <a:gd name="connsiteX40" fmla="*/ 2225542 w 3246622"/>
              <a:gd name="connsiteY40" fmla="*/ 15240 h 2827502"/>
              <a:gd name="connsiteX41" fmla="*/ 1981702 w 3246622"/>
              <a:gd name="connsiteY41" fmla="*/ 45720 h 2827502"/>
              <a:gd name="connsiteX42" fmla="*/ 1554982 w 3246622"/>
              <a:gd name="connsiteY42" fmla="*/ 106680 h 2827502"/>
              <a:gd name="connsiteX43" fmla="*/ 1113022 w 3246622"/>
              <a:gd name="connsiteY43" fmla="*/ 198120 h 2827502"/>
              <a:gd name="connsiteX44" fmla="*/ 899662 w 3246622"/>
              <a:gd name="connsiteY44" fmla="*/ 281940 h 2827502"/>
              <a:gd name="connsiteX45" fmla="*/ 678682 w 3246622"/>
              <a:gd name="connsiteY45" fmla="*/ 434340 h 2827502"/>
              <a:gd name="connsiteX46" fmla="*/ 511042 w 3246622"/>
              <a:gd name="connsiteY46" fmla="*/ 563880 h 2827502"/>
              <a:gd name="connsiteX47" fmla="*/ 396742 w 3246622"/>
              <a:gd name="connsiteY47" fmla="*/ 708660 h 2827502"/>
              <a:gd name="connsiteX48" fmla="*/ 305302 w 3246622"/>
              <a:gd name="connsiteY48" fmla="*/ 876300 h 2827502"/>
              <a:gd name="connsiteX49" fmla="*/ 274822 w 3246622"/>
              <a:gd name="connsiteY49" fmla="*/ 952500 h 2827502"/>
              <a:gd name="connsiteX50" fmla="*/ 122422 w 3246622"/>
              <a:gd name="connsiteY50" fmla="*/ 1264920 h 2827502"/>
              <a:gd name="connsiteX51" fmla="*/ 61462 w 3246622"/>
              <a:gd name="connsiteY51" fmla="*/ 1455420 h 2827502"/>
              <a:gd name="connsiteX52" fmla="*/ 15742 w 3246622"/>
              <a:gd name="connsiteY52" fmla="*/ 1630680 h 2827502"/>
              <a:gd name="connsiteX53" fmla="*/ 502 w 3246622"/>
              <a:gd name="connsiteY53" fmla="*/ 1805940 h 2827502"/>
              <a:gd name="connsiteX54" fmla="*/ 15742 w 3246622"/>
              <a:gd name="connsiteY54" fmla="*/ 2080260 h 2827502"/>
              <a:gd name="connsiteX55" fmla="*/ 46222 w 3246622"/>
              <a:gd name="connsiteY55" fmla="*/ 2286000 h 2827502"/>
              <a:gd name="connsiteX56" fmla="*/ 61462 w 3246622"/>
              <a:gd name="connsiteY56" fmla="*/ 2362200 h 2827502"/>
              <a:gd name="connsiteX57" fmla="*/ 91942 w 3246622"/>
              <a:gd name="connsiteY57" fmla="*/ 2446020 h 2827502"/>
              <a:gd name="connsiteX58" fmla="*/ 99562 w 3246622"/>
              <a:gd name="connsiteY58" fmla="*/ 2476500 h 2827502"/>
              <a:gd name="connsiteX59" fmla="*/ 114802 w 3246622"/>
              <a:gd name="connsiteY59" fmla="*/ 2499360 h 2827502"/>
              <a:gd name="connsiteX60" fmla="*/ 137662 w 3246622"/>
              <a:gd name="connsiteY60" fmla="*/ 2537460 h 2827502"/>
              <a:gd name="connsiteX61" fmla="*/ 168142 w 3246622"/>
              <a:gd name="connsiteY61" fmla="*/ 2560320 h 2827502"/>
              <a:gd name="connsiteX62" fmla="*/ 198622 w 3246622"/>
              <a:gd name="connsiteY62" fmla="*/ 2606040 h 2827502"/>
              <a:gd name="connsiteX63" fmla="*/ 213862 w 3246622"/>
              <a:gd name="connsiteY63" fmla="*/ 2628900 h 2827502"/>
              <a:gd name="connsiteX64" fmla="*/ 244342 w 3246622"/>
              <a:gd name="connsiteY64" fmla="*/ 2659380 h 2827502"/>
              <a:gd name="connsiteX65" fmla="*/ 259582 w 3246622"/>
              <a:gd name="connsiteY65" fmla="*/ 2682240 h 2827502"/>
              <a:gd name="connsiteX66" fmla="*/ 282442 w 3246622"/>
              <a:gd name="connsiteY66" fmla="*/ 2697480 h 2827502"/>
              <a:gd name="connsiteX67" fmla="*/ 320542 w 3246622"/>
              <a:gd name="connsiteY67" fmla="*/ 2727960 h 2827502"/>
              <a:gd name="connsiteX68" fmla="*/ 343402 w 3246622"/>
              <a:gd name="connsiteY68" fmla="*/ 2743200 h 2827502"/>
              <a:gd name="connsiteX69" fmla="*/ 373882 w 3246622"/>
              <a:gd name="connsiteY69" fmla="*/ 2773680 h 2827502"/>
              <a:gd name="connsiteX70" fmla="*/ 396742 w 3246622"/>
              <a:gd name="connsiteY70" fmla="*/ 2781300 h 2827502"/>
              <a:gd name="connsiteX71" fmla="*/ 419602 w 3246622"/>
              <a:gd name="connsiteY71" fmla="*/ 2796540 h 2827502"/>
              <a:gd name="connsiteX72" fmla="*/ 450082 w 3246622"/>
              <a:gd name="connsiteY72" fmla="*/ 2804160 h 2827502"/>
              <a:gd name="connsiteX73" fmla="*/ 472942 w 3246622"/>
              <a:gd name="connsiteY73" fmla="*/ 2819400 h 2827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246622" h="2827502">
                <a:moveTo>
                  <a:pt x="472942" y="2819400"/>
                </a:moveTo>
                <a:lnTo>
                  <a:pt x="472942" y="2819400"/>
                </a:lnTo>
                <a:cubicBezTo>
                  <a:pt x="505962" y="2821940"/>
                  <a:pt x="538975" y="2829466"/>
                  <a:pt x="572002" y="2827020"/>
                </a:cubicBezTo>
                <a:cubicBezTo>
                  <a:pt x="656144" y="2820787"/>
                  <a:pt x="728113" y="2791182"/>
                  <a:pt x="792982" y="2735580"/>
                </a:cubicBezTo>
                <a:cubicBezTo>
                  <a:pt x="810762" y="2720340"/>
                  <a:pt x="826974" y="2703052"/>
                  <a:pt x="846322" y="2689860"/>
                </a:cubicBezTo>
                <a:cubicBezTo>
                  <a:pt x="883033" y="2664830"/>
                  <a:pt x="960622" y="2621280"/>
                  <a:pt x="960622" y="2621280"/>
                </a:cubicBezTo>
                <a:cubicBezTo>
                  <a:pt x="1082191" y="2475397"/>
                  <a:pt x="919535" y="2667779"/>
                  <a:pt x="1036822" y="2537460"/>
                </a:cubicBezTo>
                <a:cubicBezTo>
                  <a:pt x="1130647" y="2433210"/>
                  <a:pt x="998239" y="2568423"/>
                  <a:pt x="1105402" y="2461260"/>
                </a:cubicBezTo>
                <a:cubicBezTo>
                  <a:pt x="1133357" y="2391372"/>
                  <a:pt x="1104130" y="2453057"/>
                  <a:pt x="1158742" y="2377440"/>
                </a:cubicBezTo>
                <a:cubicBezTo>
                  <a:pt x="1193748" y="2328970"/>
                  <a:pt x="1212346" y="2289519"/>
                  <a:pt x="1250182" y="2247900"/>
                </a:cubicBezTo>
                <a:cubicBezTo>
                  <a:pt x="1299319" y="2193849"/>
                  <a:pt x="1293817" y="2207267"/>
                  <a:pt x="1349242" y="2156460"/>
                </a:cubicBezTo>
                <a:cubicBezTo>
                  <a:pt x="1362482" y="2144324"/>
                  <a:pt x="1372974" y="2129136"/>
                  <a:pt x="1387342" y="2118360"/>
                </a:cubicBezTo>
                <a:cubicBezTo>
                  <a:pt x="1396520" y="2111477"/>
                  <a:pt x="1471420" y="2070371"/>
                  <a:pt x="1486402" y="2065020"/>
                </a:cubicBezTo>
                <a:cubicBezTo>
                  <a:pt x="1506127" y="2057975"/>
                  <a:pt x="1527841" y="2057372"/>
                  <a:pt x="1547362" y="2049780"/>
                </a:cubicBezTo>
                <a:cubicBezTo>
                  <a:pt x="1686426" y="1995700"/>
                  <a:pt x="1557966" y="2017643"/>
                  <a:pt x="1707382" y="2004060"/>
                </a:cubicBezTo>
                <a:cubicBezTo>
                  <a:pt x="1856874" y="1970840"/>
                  <a:pt x="1683158" y="2013885"/>
                  <a:pt x="1882642" y="1943100"/>
                </a:cubicBezTo>
                <a:cubicBezTo>
                  <a:pt x="1925060" y="1928049"/>
                  <a:pt x="1969002" y="1917700"/>
                  <a:pt x="2012182" y="1905000"/>
                </a:cubicBezTo>
                <a:cubicBezTo>
                  <a:pt x="2040122" y="1887220"/>
                  <a:pt x="2064993" y="1863288"/>
                  <a:pt x="2096002" y="1851660"/>
                </a:cubicBezTo>
                <a:cubicBezTo>
                  <a:pt x="2157660" y="1828538"/>
                  <a:pt x="2163327" y="1827790"/>
                  <a:pt x="2225542" y="1798320"/>
                </a:cubicBezTo>
                <a:cubicBezTo>
                  <a:pt x="2251206" y="1786163"/>
                  <a:pt x="2276078" y="1772377"/>
                  <a:pt x="2301742" y="1760220"/>
                </a:cubicBezTo>
                <a:cubicBezTo>
                  <a:pt x="2324350" y="1749511"/>
                  <a:pt x="2348760" y="1742424"/>
                  <a:pt x="2370322" y="1729740"/>
                </a:cubicBezTo>
                <a:cubicBezTo>
                  <a:pt x="2392215" y="1716862"/>
                  <a:pt x="2410531" y="1698668"/>
                  <a:pt x="2431282" y="1684020"/>
                </a:cubicBezTo>
                <a:cubicBezTo>
                  <a:pt x="2453728" y="1668176"/>
                  <a:pt x="2478175" y="1655168"/>
                  <a:pt x="2499862" y="1638300"/>
                </a:cubicBezTo>
                <a:cubicBezTo>
                  <a:pt x="2519849" y="1622755"/>
                  <a:pt x="2583232" y="1565292"/>
                  <a:pt x="2606542" y="1539240"/>
                </a:cubicBezTo>
                <a:cubicBezTo>
                  <a:pt x="2637772" y="1504336"/>
                  <a:pt x="2664864" y="1465678"/>
                  <a:pt x="2697982" y="1432560"/>
                </a:cubicBezTo>
                <a:cubicBezTo>
                  <a:pt x="2841286" y="1289256"/>
                  <a:pt x="2712010" y="1426454"/>
                  <a:pt x="2835142" y="1272540"/>
                </a:cubicBezTo>
                <a:cubicBezTo>
                  <a:pt x="2908236" y="1181172"/>
                  <a:pt x="2887142" y="1228626"/>
                  <a:pt x="2949442" y="1127760"/>
                </a:cubicBezTo>
                <a:cubicBezTo>
                  <a:pt x="2986528" y="1067716"/>
                  <a:pt x="3019812" y="1005396"/>
                  <a:pt x="3056122" y="944880"/>
                </a:cubicBezTo>
                <a:cubicBezTo>
                  <a:pt x="3079851" y="905331"/>
                  <a:pt x="3144511" y="810775"/>
                  <a:pt x="3162802" y="769620"/>
                </a:cubicBezTo>
                <a:cubicBezTo>
                  <a:pt x="3232576" y="612629"/>
                  <a:pt x="3206195" y="679307"/>
                  <a:pt x="3246622" y="571500"/>
                </a:cubicBezTo>
                <a:cubicBezTo>
                  <a:pt x="3244082" y="502920"/>
                  <a:pt x="3243154" y="434261"/>
                  <a:pt x="3239002" y="365760"/>
                </a:cubicBezTo>
                <a:cubicBezTo>
                  <a:pt x="3238067" y="350338"/>
                  <a:pt x="3238292" y="333859"/>
                  <a:pt x="3231382" y="320040"/>
                </a:cubicBezTo>
                <a:cubicBezTo>
                  <a:pt x="3214999" y="287275"/>
                  <a:pt x="3190742" y="259080"/>
                  <a:pt x="3170422" y="228600"/>
                </a:cubicBezTo>
                <a:cubicBezTo>
                  <a:pt x="3160262" y="213360"/>
                  <a:pt x="3154245" y="194322"/>
                  <a:pt x="3139942" y="182880"/>
                </a:cubicBezTo>
                <a:cubicBezTo>
                  <a:pt x="3114341" y="162400"/>
                  <a:pt x="3093874" y="143236"/>
                  <a:pt x="3063742" y="129540"/>
                </a:cubicBezTo>
                <a:cubicBezTo>
                  <a:pt x="3049118" y="122893"/>
                  <a:pt x="3032739" y="120739"/>
                  <a:pt x="3018022" y="114300"/>
                </a:cubicBezTo>
                <a:cubicBezTo>
                  <a:pt x="2992005" y="102918"/>
                  <a:pt x="2968267" y="86548"/>
                  <a:pt x="2941822" y="76200"/>
                </a:cubicBezTo>
                <a:cubicBezTo>
                  <a:pt x="2909650" y="63611"/>
                  <a:pt x="2876030" y="55035"/>
                  <a:pt x="2842762" y="45720"/>
                </a:cubicBezTo>
                <a:cubicBezTo>
                  <a:pt x="2785861" y="29788"/>
                  <a:pt x="2726112" y="15993"/>
                  <a:pt x="2667502" y="7620"/>
                </a:cubicBezTo>
                <a:cubicBezTo>
                  <a:pt x="2642232" y="4010"/>
                  <a:pt x="2616702" y="2540"/>
                  <a:pt x="2591302" y="0"/>
                </a:cubicBezTo>
                <a:lnTo>
                  <a:pt x="2225542" y="15240"/>
                </a:lnTo>
                <a:cubicBezTo>
                  <a:pt x="2142624" y="19456"/>
                  <a:pt x="2064706" y="34798"/>
                  <a:pt x="1981702" y="45720"/>
                </a:cubicBezTo>
                <a:cubicBezTo>
                  <a:pt x="1751009" y="76074"/>
                  <a:pt x="1898855" y="46502"/>
                  <a:pt x="1554982" y="106680"/>
                </a:cubicBezTo>
                <a:cubicBezTo>
                  <a:pt x="1304855" y="150452"/>
                  <a:pt x="1302908" y="140579"/>
                  <a:pt x="1113022" y="198120"/>
                </a:cubicBezTo>
                <a:cubicBezTo>
                  <a:pt x="1053084" y="216283"/>
                  <a:pt x="954718" y="247858"/>
                  <a:pt x="899662" y="281940"/>
                </a:cubicBezTo>
                <a:cubicBezTo>
                  <a:pt x="823581" y="329038"/>
                  <a:pt x="749485" y="379628"/>
                  <a:pt x="678682" y="434340"/>
                </a:cubicBezTo>
                <a:cubicBezTo>
                  <a:pt x="622802" y="477520"/>
                  <a:pt x="554801" y="508452"/>
                  <a:pt x="511042" y="563880"/>
                </a:cubicBezTo>
                <a:cubicBezTo>
                  <a:pt x="472942" y="612140"/>
                  <a:pt x="426185" y="654681"/>
                  <a:pt x="396742" y="708660"/>
                </a:cubicBezTo>
                <a:cubicBezTo>
                  <a:pt x="366262" y="764540"/>
                  <a:pt x="328942" y="817200"/>
                  <a:pt x="305302" y="876300"/>
                </a:cubicBezTo>
                <a:cubicBezTo>
                  <a:pt x="295142" y="901700"/>
                  <a:pt x="287056" y="928031"/>
                  <a:pt x="274822" y="952500"/>
                </a:cubicBezTo>
                <a:cubicBezTo>
                  <a:pt x="196367" y="1109409"/>
                  <a:pt x="200323" y="1021479"/>
                  <a:pt x="122422" y="1264920"/>
                </a:cubicBezTo>
                <a:cubicBezTo>
                  <a:pt x="102102" y="1328420"/>
                  <a:pt x="78291" y="1390907"/>
                  <a:pt x="61462" y="1455420"/>
                </a:cubicBezTo>
                <a:lnTo>
                  <a:pt x="15742" y="1630680"/>
                </a:lnTo>
                <a:cubicBezTo>
                  <a:pt x="10662" y="1689100"/>
                  <a:pt x="-2751" y="1747390"/>
                  <a:pt x="502" y="1805940"/>
                </a:cubicBezTo>
                <a:cubicBezTo>
                  <a:pt x="5582" y="1897380"/>
                  <a:pt x="9099" y="1988920"/>
                  <a:pt x="15742" y="2080260"/>
                </a:cubicBezTo>
                <a:cubicBezTo>
                  <a:pt x="28548" y="2256336"/>
                  <a:pt x="21210" y="2173445"/>
                  <a:pt x="46222" y="2286000"/>
                </a:cubicBezTo>
                <a:cubicBezTo>
                  <a:pt x="51841" y="2311286"/>
                  <a:pt x="55180" y="2337070"/>
                  <a:pt x="61462" y="2362200"/>
                </a:cubicBezTo>
                <a:cubicBezTo>
                  <a:pt x="73915" y="2412011"/>
                  <a:pt x="76792" y="2400570"/>
                  <a:pt x="91942" y="2446020"/>
                </a:cubicBezTo>
                <a:cubicBezTo>
                  <a:pt x="95254" y="2455955"/>
                  <a:pt x="95437" y="2466874"/>
                  <a:pt x="99562" y="2476500"/>
                </a:cubicBezTo>
                <a:cubicBezTo>
                  <a:pt x="103170" y="2484918"/>
                  <a:pt x="109948" y="2491594"/>
                  <a:pt x="114802" y="2499360"/>
                </a:cubicBezTo>
                <a:cubicBezTo>
                  <a:pt x="122652" y="2511919"/>
                  <a:pt x="127909" y="2526314"/>
                  <a:pt x="137662" y="2537460"/>
                </a:cubicBezTo>
                <a:cubicBezTo>
                  <a:pt x="146025" y="2547018"/>
                  <a:pt x="159705" y="2550828"/>
                  <a:pt x="168142" y="2560320"/>
                </a:cubicBezTo>
                <a:cubicBezTo>
                  <a:pt x="180311" y="2574010"/>
                  <a:pt x="188462" y="2590800"/>
                  <a:pt x="198622" y="2606040"/>
                </a:cubicBezTo>
                <a:cubicBezTo>
                  <a:pt x="203702" y="2613660"/>
                  <a:pt x="207386" y="2622424"/>
                  <a:pt x="213862" y="2628900"/>
                </a:cubicBezTo>
                <a:cubicBezTo>
                  <a:pt x="224022" y="2639060"/>
                  <a:pt x="234991" y="2648471"/>
                  <a:pt x="244342" y="2659380"/>
                </a:cubicBezTo>
                <a:cubicBezTo>
                  <a:pt x="250302" y="2666333"/>
                  <a:pt x="253106" y="2675764"/>
                  <a:pt x="259582" y="2682240"/>
                </a:cubicBezTo>
                <a:cubicBezTo>
                  <a:pt x="266058" y="2688716"/>
                  <a:pt x="275116" y="2691985"/>
                  <a:pt x="282442" y="2697480"/>
                </a:cubicBezTo>
                <a:cubicBezTo>
                  <a:pt x="295453" y="2707238"/>
                  <a:pt x="307531" y="2718202"/>
                  <a:pt x="320542" y="2727960"/>
                </a:cubicBezTo>
                <a:cubicBezTo>
                  <a:pt x="327868" y="2733455"/>
                  <a:pt x="336449" y="2737240"/>
                  <a:pt x="343402" y="2743200"/>
                </a:cubicBezTo>
                <a:cubicBezTo>
                  <a:pt x="354311" y="2752551"/>
                  <a:pt x="362190" y="2765329"/>
                  <a:pt x="373882" y="2773680"/>
                </a:cubicBezTo>
                <a:cubicBezTo>
                  <a:pt x="380418" y="2778349"/>
                  <a:pt x="389558" y="2777708"/>
                  <a:pt x="396742" y="2781300"/>
                </a:cubicBezTo>
                <a:cubicBezTo>
                  <a:pt x="404933" y="2785396"/>
                  <a:pt x="411184" y="2792932"/>
                  <a:pt x="419602" y="2796540"/>
                </a:cubicBezTo>
                <a:cubicBezTo>
                  <a:pt x="429228" y="2800665"/>
                  <a:pt x="440012" y="2801283"/>
                  <a:pt x="450082" y="2804160"/>
                </a:cubicBezTo>
                <a:cubicBezTo>
                  <a:pt x="482375" y="2813386"/>
                  <a:pt x="469132" y="2816860"/>
                  <a:pt x="472942" y="2819400"/>
                </a:cubicBezTo>
                <a:close/>
              </a:path>
            </a:pathLst>
          </a:custGeom>
          <a:solidFill>
            <a:srgbClr val="0F6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61</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93828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186883"/>
            <a:ext cx="1181344" cy="42438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362671"/>
            <a:ext cx="419819" cy="62246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362671"/>
            <a:ext cx="281385" cy="5547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3690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1580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1771639" cy="369332"/>
          </a:xfrm>
          <a:prstGeom prst="rect">
            <a:avLst/>
          </a:prstGeom>
          <a:noFill/>
        </p:spPr>
        <p:txBody>
          <a:bodyPr wrap="none" rtlCol="0">
            <a:spAutoFit/>
          </a:bodyPr>
          <a:lstStyle/>
          <a:p>
            <a:r>
              <a:rPr lang="en-US" sz="1800" dirty="0">
                <a:solidFill>
                  <a:schemeClr val="bg1"/>
                </a:solidFill>
                <a:latin typeface="Montserrat SemiBold" pitchFamily="2" charset="0"/>
              </a:rPr>
              <a:t>Cut Property:</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01ABDCD8-35EE-0B69-570D-13E73A190995}"/>
              </a:ext>
            </a:extLst>
          </p:cNvPr>
          <p:cNvSpPr txBox="1"/>
          <p:nvPr/>
        </p:nvSpPr>
        <p:spPr>
          <a:xfrm>
            <a:off x="2613248"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Minimum weight edge is in MST</a:t>
            </a:r>
          </a:p>
        </p:txBody>
      </p:sp>
      <p:sp>
        <p:nvSpPr>
          <p:cNvPr id="3" name="TextBox 2">
            <a:extLst>
              <a:ext uri="{FF2B5EF4-FFF2-40B4-BE49-F238E27FC236}">
                <a16:creationId xmlns:a16="http://schemas.microsoft.com/office/drawing/2014/main" id="{BE3FE1AF-4FC0-3112-74D0-440ACAE1D00A}"/>
              </a:ext>
            </a:extLst>
          </p:cNvPr>
          <p:cNvSpPr txBox="1"/>
          <p:nvPr/>
        </p:nvSpPr>
        <p:spPr>
          <a:xfrm>
            <a:off x="686651" y="1684676"/>
            <a:ext cx="2151551" cy="369332"/>
          </a:xfrm>
          <a:prstGeom prst="rect">
            <a:avLst/>
          </a:prstGeom>
          <a:noFill/>
        </p:spPr>
        <p:txBody>
          <a:bodyPr wrap="none" rtlCol="0">
            <a:spAutoFit/>
          </a:bodyPr>
          <a:lstStyle/>
          <a:p>
            <a:r>
              <a:rPr lang="en-US" sz="1800" dirty="0">
                <a:solidFill>
                  <a:schemeClr val="bg1"/>
                </a:solidFill>
                <a:latin typeface="Montserrat SemiBold" pitchFamily="2" charset="0"/>
              </a:rPr>
              <a:t>Case: A-E in MST</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2339959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13" name="Freeform: Shape 12">
            <a:extLst>
              <a:ext uri="{FF2B5EF4-FFF2-40B4-BE49-F238E27FC236}">
                <a16:creationId xmlns:a16="http://schemas.microsoft.com/office/drawing/2014/main" id="{BF3F6495-216E-2E59-5D78-3206F44C598F}"/>
              </a:ext>
            </a:extLst>
          </p:cNvPr>
          <p:cNvSpPr/>
          <p:nvPr/>
        </p:nvSpPr>
        <p:spPr>
          <a:xfrm>
            <a:off x="4130040" y="2590740"/>
            <a:ext cx="2453640" cy="2210511"/>
          </a:xfrm>
          <a:custGeom>
            <a:avLst/>
            <a:gdLst>
              <a:gd name="connsiteX0" fmla="*/ 2346960 w 2453640"/>
              <a:gd name="connsiteY0" fmla="*/ 22920 h 2210511"/>
              <a:gd name="connsiteX1" fmla="*/ 2346960 w 2453640"/>
              <a:gd name="connsiteY1" fmla="*/ 22920 h 2210511"/>
              <a:gd name="connsiteX2" fmla="*/ 2164080 w 2453640"/>
              <a:gd name="connsiteY2" fmla="*/ 60 h 2210511"/>
              <a:gd name="connsiteX3" fmla="*/ 1912620 w 2453640"/>
              <a:gd name="connsiteY3" fmla="*/ 38160 h 2210511"/>
              <a:gd name="connsiteX4" fmla="*/ 1844040 w 2453640"/>
              <a:gd name="connsiteY4" fmla="*/ 61020 h 2210511"/>
              <a:gd name="connsiteX5" fmla="*/ 1790700 w 2453640"/>
              <a:gd name="connsiteY5" fmla="*/ 83880 h 2210511"/>
              <a:gd name="connsiteX6" fmla="*/ 1760220 w 2453640"/>
              <a:gd name="connsiteY6" fmla="*/ 106740 h 2210511"/>
              <a:gd name="connsiteX7" fmla="*/ 1699260 w 2453640"/>
              <a:gd name="connsiteY7" fmla="*/ 144840 h 2210511"/>
              <a:gd name="connsiteX8" fmla="*/ 1661160 w 2453640"/>
              <a:gd name="connsiteY8" fmla="*/ 182940 h 2210511"/>
              <a:gd name="connsiteX9" fmla="*/ 1630680 w 2453640"/>
              <a:gd name="connsiteY9" fmla="*/ 205800 h 2210511"/>
              <a:gd name="connsiteX10" fmla="*/ 1607820 w 2453640"/>
              <a:gd name="connsiteY10" fmla="*/ 236280 h 2210511"/>
              <a:gd name="connsiteX11" fmla="*/ 1584960 w 2453640"/>
              <a:gd name="connsiteY11" fmla="*/ 259140 h 2210511"/>
              <a:gd name="connsiteX12" fmla="*/ 1569720 w 2453640"/>
              <a:gd name="connsiteY12" fmla="*/ 297240 h 2210511"/>
              <a:gd name="connsiteX13" fmla="*/ 1531620 w 2453640"/>
              <a:gd name="connsiteY13" fmla="*/ 365820 h 2210511"/>
              <a:gd name="connsiteX14" fmla="*/ 1524000 w 2453640"/>
              <a:gd name="connsiteY14" fmla="*/ 396300 h 2210511"/>
              <a:gd name="connsiteX15" fmla="*/ 1470660 w 2453640"/>
              <a:gd name="connsiteY15" fmla="*/ 502980 h 2210511"/>
              <a:gd name="connsiteX16" fmla="*/ 1379220 w 2453640"/>
              <a:gd name="connsiteY16" fmla="*/ 640140 h 2210511"/>
              <a:gd name="connsiteX17" fmla="*/ 1341120 w 2453640"/>
              <a:gd name="connsiteY17" fmla="*/ 678240 h 2210511"/>
              <a:gd name="connsiteX18" fmla="*/ 1264920 w 2453640"/>
              <a:gd name="connsiteY18" fmla="*/ 723960 h 2210511"/>
              <a:gd name="connsiteX19" fmla="*/ 1226820 w 2453640"/>
              <a:gd name="connsiteY19" fmla="*/ 746820 h 2210511"/>
              <a:gd name="connsiteX20" fmla="*/ 1196340 w 2453640"/>
              <a:gd name="connsiteY20" fmla="*/ 769680 h 2210511"/>
              <a:gd name="connsiteX21" fmla="*/ 1158240 w 2453640"/>
              <a:gd name="connsiteY21" fmla="*/ 784920 h 2210511"/>
              <a:gd name="connsiteX22" fmla="*/ 1127760 w 2453640"/>
              <a:gd name="connsiteY22" fmla="*/ 807780 h 2210511"/>
              <a:gd name="connsiteX23" fmla="*/ 1089660 w 2453640"/>
              <a:gd name="connsiteY23" fmla="*/ 823020 h 2210511"/>
              <a:gd name="connsiteX24" fmla="*/ 1013460 w 2453640"/>
              <a:gd name="connsiteY24" fmla="*/ 853500 h 2210511"/>
              <a:gd name="connsiteX25" fmla="*/ 944880 w 2453640"/>
              <a:gd name="connsiteY25" fmla="*/ 899220 h 2210511"/>
              <a:gd name="connsiteX26" fmla="*/ 899160 w 2453640"/>
              <a:gd name="connsiteY26" fmla="*/ 922080 h 2210511"/>
              <a:gd name="connsiteX27" fmla="*/ 800100 w 2453640"/>
              <a:gd name="connsiteY27" fmla="*/ 983040 h 2210511"/>
              <a:gd name="connsiteX28" fmla="*/ 647700 w 2453640"/>
              <a:gd name="connsiteY28" fmla="*/ 1051620 h 2210511"/>
              <a:gd name="connsiteX29" fmla="*/ 533400 w 2453640"/>
              <a:gd name="connsiteY29" fmla="*/ 1120200 h 2210511"/>
              <a:gd name="connsiteX30" fmla="*/ 426720 w 2453640"/>
              <a:gd name="connsiteY30" fmla="*/ 1173540 h 2210511"/>
              <a:gd name="connsiteX31" fmla="*/ 381000 w 2453640"/>
              <a:gd name="connsiteY31" fmla="*/ 1196400 h 2210511"/>
              <a:gd name="connsiteX32" fmla="*/ 304800 w 2453640"/>
              <a:gd name="connsiteY32" fmla="*/ 1249740 h 2210511"/>
              <a:gd name="connsiteX33" fmla="*/ 198120 w 2453640"/>
              <a:gd name="connsiteY33" fmla="*/ 1310700 h 2210511"/>
              <a:gd name="connsiteX34" fmla="*/ 167640 w 2453640"/>
              <a:gd name="connsiteY34" fmla="*/ 1333560 h 2210511"/>
              <a:gd name="connsiteX35" fmla="*/ 121920 w 2453640"/>
              <a:gd name="connsiteY35" fmla="*/ 1364040 h 2210511"/>
              <a:gd name="connsiteX36" fmla="*/ 91440 w 2453640"/>
              <a:gd name="connsiteY36" fmla="*/ 1394520 h 2210511"/>
              <a:gd name="connsiteX37" fmla="*/ 60960 w 2453640"/>
              <a:gd name="connsiteY37" fmla="*/ 1417380 h 2210511"/>
              <a:gd name="connsiteX38" fmla="*/ 22860 w 2453640"/>
              <a:gd name="connsiteY38" fmla="*/ 1508820 h 2210511"/>
              <a:gd name="connsiteX39" fmla="*/ 0 w 2453640"/>
              <a:gd name="connsiteY39" fmla="*/ 1638360 h 2210511"/>
              <a:gd name="connsiteX40" fmla="*/ 30480 w 2453640"/>
              <a:gd name="connsiteY40" fmla="*/ 1859340 h 2210511"/>
              <a:gd name="connsiteX41" fmla="*/ 53340 w 2453640"/>
              <a:gd name="connsiteY41" fmla="*/ 1905060 h 2210511"/>
              <a:gd name="connsiteX42" fmla="*/ 175260 w 2453640"/>
              <a:gd name="connsiteY42" fmla="*/ 2049840 h 2210511"/>
              <a:gd name="connsiteX43" fmla="*/ 251460 w 2453640"/>
              <a:gd name="connsiteY43" fmla="*/ 2095560 h 2210511"/>
              <a:gd name="connsiteX44" fmla="*/ 335280 w 2453640"/>
              <a:gd name="connsiteY44" fmla="*/ 2126040 h 2210511"/>
              <a:gd name="connsiteX45" fmla="*/ 464820 w 2453640"/>
              <a:gd name="connsiteY45" fmla="*/ 2164140 h 2210511"/>
              <a:gd name="connsiteX46" fmla="*/ 922020 w 2453640"/>
              <a:gd name="connsiteY46" fmla="*/ 2187000 h 2210511"/>
              <a:gd name="connsiteX47" fmla="*/ 1508760 w 2453640"/>
              <a:gd name="connsiteY47" fmla="*/ 2187000 h 2210511"/>
              <a:gd name="connsiteX48" fmla="*/ 1615440 w 2453640"/>
              <a:gd name="connsiteY48" fmla="*/ 2164140 h 2210511"/>
              <a:gd name="connsiteX49" fmla="*/ 1943100 w 2453640"/>
              <a:gd name="connsiteY49" fmla="*/ 2126040 h 2210511"/>
              <a:gd name="connsiteX50" fmla="*/ 2125980 w 2453640"/>
              <a:gd name="connsiteY50" fmla="*/ 2049840 h 2210511"/>
              <a:gd name="connsiteX51" fmla="*/ 2164080 w 2453640"/>
              <a:gd name="connsiteY51" fmla="*/ 2019360 h 2210511"/>
              <a:gd name="connsiteX52" fmla="*/ 2247900 w 2453640"/>
              <a:gd name="connsiteY52" fmla="*/ 1851720 h 2210511"/>
              <a:gd name="connsiteX53" fmla="*/ 2278380 w 2453640"/>
              <a:gd name="connsiteY53" fmla="*/ 1722180 h 2210511"/>
              <a:gd name="connsiteX54" fmla="*/ 2331720 w 2453640"/>
              <a:gd name="connsiteY54" fmla="*/ 1463100 h 2210511"/>
              <a:gd name="connsiteX55" fmla="*/ 2362200 w 2453640"/>
              <a:gd name="connsiteY55" fmla="*/ 1348800 h 2210511"/>
              <a:gd name="connsiteX56" fmla="*/ 2392680 w 2453640"/>
              <a:gd name="connsiteY56" fmla="*/ 1097340 h 2210511"/>
              <a:gd name="connsiteX57" fmla="*/ 2430780 w 2453640"/>
              <a:gd name="connsiteY57" fmla="*/ 845880 h 2210511"/>
              <a:gd name="connsiteX58" fmla="*/ 2438400 w 2453640"/>
              <a:gd name="connsiteY58" fmla="*/ 739200 h 2210511"/>
              <a:gd name="connsiteX59" fmla="*/ 2453640 w 2453640"/>
              <a:gd name="connsiteY59" fmla="*/ 624900 h 2210511"/>
              <a:gd name="connsiteX60" fmla="*/ 2438400 w 2453640"/>
              <a:gd name="connsiteY60" fmla="*/ 137220 h 2210511"/>
              <a:gd name="connsiteX61" fmla="*/ 2400300 w 2453640"/>
              <a:gd name="connsiteY61" fmla="*/ 68640 h 2210511"/>
              <a:gd name="connsiteX62" fmla="*/ 2346960 w 2453640"/>
              <a:gd name="connsiteY62" fmla="*/ 22920 h 221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53640" h="2210511">
                <a:moveTo>
                  <a:pt x="2346960" y="22920"/>
                </a:moveTo>
                <a:lnTo>
                  <a:pt x="2346960" y="22920"/>
                </a:lnTo>
                <a:cubicBezTo>
                  <a:pt x="2339061" y="21792"/>
                  <a:pt x="2187868" y="-1339"/>
                  <a:pt x="2164080" y="60"/>
                </a:cubicBezTo>
                <a:cubicBezTo>
                  <a:pt x="2105829" y="3487"/>
                  <a:pt x="1984808" y="18108"/>
                  <a:pt x="1912620" y="38160"/>
                </a:cubicBezTo>
                <a:cubicBezTo>
                  <a:pt x="1889403" y="44609"/>
                  <a:pt x="1866602" y="52559"/>
                  <a:pt x="1844040" y="61020"/>
                </a:cubicBezTo>
                <a:cubicBezTo>
                  <a:pt x="1825928" y="67812"/>
                  <a:pt x="1807682" y="74617"/>
                  <a:pt x="1790700" y="83880"/>
                </a:cubicBezTo>
                <a:cubicBezTo>
                  <a:pt x="1779551" y="89961"/>
                  <a:pt x="1770787" y="99695"/>
                  <a:pt x="1760220" y="106740"/>
                </a:cubicBezTo>
                <a:cubicBezTo>
                  <a:pt x="1740282" y="120032"/>
                  <a:pt x="1718253" y="130230"/>
                  <a:pt x="1699260" y="144840"/>
                </a:cubicBezTo>
                <a:cubicBezTo>
                  <a:pt x="1685024" y="155791"/>
                  <a:pt x="1674584" y="171008"/>
                  <a:pt x="1661160" y="182940"/>
                </a:cubicBezTo>
                <a:cubicBezTo>
                  <a:pt x="1651668" y="191377"/>
                  <a:pt x="1639660" y="196820"/>
                  <a:pt x="1630680" y="205800"/>
                </a:cubicBezTo>
                <a:cubicBezTo>
                  <a:pt x="1621700" y="214780"/>
                  <a:pt x="1616085" y="226637"/>
                  <a:pt x="1607820" y="236280"/>
                </a:cubicBezTo>
                <a:cubicBezTo>
                  <a:pt x="1600807" y="244462"/>
                  <a:pt x="1592580" y="251520"/>
                  <a:pt x="1584960" y="259140"/>
                </a:cubicBezTo>
                <a:cubicBezTo>
                  <a:pt x="1579880" y="271840"/>
                  <a:pt x="1575837" y="285006"/>
                  <a:pt x="1569720" y="297240"/>
                </a:cubicBezTo>
                <a:cubicBezTo>
                  <a:pt x="1555170" y="326340"/>
                  <a:pt x="1542628" y="336466"/>
                  <a:pt x="1531620" y="365820"/>
                </a:cubicBezTo>
                <a:cubicBezTo>
                  <a:pt x="1527943" y="375626"/>
                  <a:pt x="1528253" y="386730"/>
                  <a:pt x="1524000" y="396300"/>
                </a:cubicBezTo>
                <a:cubicBezTo>
                  <a:pt x="1507853" y="432631"/>
                  <a:pt x="1486321" y="466437"/>
                  <a:pt x="1470660" y="502980"/>
                </a:cubicBezTo>
                <a:cubicBezTo>
                  <a:pt x="1440798" y="572658"/>
                  <a:pt x="1446578" y="572782"/>
                  <a:pt x="1379220" y="640140"/>
                </a:cubicBezTo>
                <a:cubicBezTo>
                  <a:pt x="1366520" y="652840"/>
                  <a:pt x="1355603" y="667619"/>
                  <a:pt x="1341120" y="678240"/>
                </a:cubicBezTo>
                <a:cubicBezTo>
                  <a:pt x="1317233" y="695757"/>
                  <a:pt x="1290320" y="708720"/>
                  <a:pt x="1264920" y="723960"/>
                </a:cubicBezTo>
                <a:cubicBezTo>
                  <a:pt x="1252220" y="731580"/>
                  <a:pt x="1238668" y="737934"/>
                  <a:pt x="1226820" y="746820"/>
                </a:cubicBezTo>
                <a:cubicBezTo>
                  <a:pt x="1216660" y="754440"/>
                  <a:pt x="1207442" y="763512"/>
                  <a:pt x="1196340" y="769680"/>
                </a:cubicBezTo>
                <a:cubicBezTo>
                  <a:pt x="1184383" y="776323"/>
                  <a:pt x="1170197" y="778277"/>
                  <a:pt x="1158240" y="784920"/>
                </a:cubicBezTo>
                <a:cubicBezTo>
                  <a:pt x="1147138" y="791088"/>
                  <a:pt x="1138862" y="801612"/>
                  <a:pt x="1127760" y="807780"/>
                </a:cubicBezTo>
                <a:cubicBezTo>
                  <a:pt x="1115803" y="814423"/>
                  <a:pt x="1101894" y="816903"/>
                  <a:pt x="1089660" y="823020"/>
                </a:cubicBezTo>
                <a:cubicBezTo>
                  <a:pt x="1024052" y="855824"/>
                  <a:pt x="1080426" y="840107"/>
                  <a:pt x="1013460" y="853500"/>
                </a:cubicBezTo>
                <a:cubicBezTo>
                  <a:pt x="982334" y="876845"/>
                  <a:pt x="980806" y="879624"/>
                  <a:pt x="944880" y="899220"/>
                </a:cubicBezTo>
                <a:cubicBezTo>
                  <a:pt x="929922" y="907379"/>
                  <a:pt x="913906" y="913543"/>
                  <a:pt x="899160" y="922080"/>
                </a:cubicBezTo>
                <a:cubicBezTo>
                  <a:pt x="865606" y="941506"/>
                  <a:pt x="836882" y="970779"/>
                  <a:pt x="800100" y="983040"/>
                </a:cubicBezTo>
                <a:cubicBezTo>
                  <a:pt x="735005" y="1004738"/>
                  <a:pt x="723355" y="1006227"/>
                  <a:pt x="647700" y="1051620"/>
                </a:cubicBezTo>
                <a:cubicBezTo>
                  <a:pt x="609600" y="1074480"/>
                  <a:pt x="573141" y="1100329"/>
                  <a:pt x="533400" y="1120200"/>
                </a:cubicBezTo>
                <a:lnTo>
                  <a:pt x="426720" y="1173540"/>
                </a:lnTo>
                <a:cubicBezTo>
                  <a:pt x="411480" y="1181160"/>
                  <a:pt x="394959" y="1186629"/>
                  <a:pt x="381000" y="1196400"/>
                </a:cubicBezTo>
                <a:cubicBezTo>
                  <a:pt x="355600" y="1214180"/>
                  <a:pt x="331256" y="1233573"/>
                  <a:pt x="304800" y="1249740"/>
                </a:cubicBezTo>
                <a:cubicBezTo>
                  <a:pt x="160837" y="1337717"/>
                  <a:pt x="316454" y="1227866"/>
                  <a:pt x="198120" y="1310700"/>
                </a:cubicBezTo>
                <a:cubicBezTo>
                  <a:pt x="187716" y="1317983"/>
                  <a:pt x="178044" y="1326277"/>
                  <a:pt x="167640" y="1333560"/>
                </a:cubicBezTo>
                <a:cubicBezTo>
                  <a:pt x="152635" y="1344064"/>
                  <a:pt x="136223" y="1352598"/>
                  <a:pt x="121920" y="1364040"/>
                </a:cubicBezTo>
                <a:cubicBezTo>
                  <a:pt x="110700" y="1373016"/>
                  <a:pt x="102253" y="1385058"/>
                  <a:pt x="91440" y="1394520"/>
                </a:cubicBezTo>
                <a:cubicBezTo>
                  <a:pt x="81882" y="1402883"/>
                  <a:pt x="71120" y="1409760"/>
                  <a:pt x="60960" y="1417380"/>
                </a:cubicBezTo>
                <a:cubicBezTo>
                  <a:pt x="41856" y="1455589"/>
                  <a:pt x="33174" y="1467564"/>
                  <a:pt x="22860" y="1508820"/>
                </a:cubicBezTo>
                <a:cubicBezTo>
                  <a:pt x="10352" y="1558853"/>
                  <a:pt x="6947" y="1589732"/>
                  <a:pt x="0" y="1638360"/>
                </a:cubicBezTo>
                <a:cubicBezTo>
                  <a:pt x="6948" y="1714787"/>
                  <a:pt x="3110" y="1788177"/>
                  <a:pt x="30480" y="1859340"/>
                </a:cubicBezTo>
                <a:cubicBezTo>
                  <a:pt x="36597" y="1875243"/>
                  <a:pt x="44054" y="1890774"/>
                  <a:pt x="53340" y="1905060"/>
                </a:cubicBezTo>
                <a:cubicBezTo>
                  <a:pt x="96863" y="1972018"/>
                  <a:pt x="116038" y="2009125"/>
                  <a:pt x="175260" y="2049840"/>
                </a:cubicBezTo>
                <a:cubicBezTo>
                  <a:pt x="199669" y="2066621"/>
                  <a:pt x="224716" y="2082825"/>
                  <a:pt x="251460" y="2095560"/>
                </a:cubicBezTo>
                <a:cubicBezTo>
                  <a:pt x="278302" y="2108342"/>
                  <a:pt x="306976" y="2116942"/>
                  <a:pt x="335280" y="2126040"/>
                </a:cubicBezTo>
                <a:cubicBezTo>
                  <a:pt x="378130" y="2139813"/>
                  <a:pt x="420685" y="2155313"/>
                  <a:pt x="464820" y="2164140"/>
                </a:cubicBezTo>
                <a:cubicBezTo>
                  <a:pt x="585333" y="2188243"/>
                  <a:pt x="840631" y="2185062"/>
                  <a:pt x="922020" y="2187000"/>
                </a:cubicBezTo>
                <a:cubicBezTo>
                  <a:pt x="1356585" y="2214738"/>
                  <a:pt x="1161131" y="2221763"/>
                  <a:pt x="1508760" y="2187000"/>
                </a:cubicBezTo>
                <a:cubicBezTo>
                  <a:pt x="1544320" y="2179380"/>
                  <a:pt x="1579426" y="2169195"/>
                  <a:pt x="1615440" y="2164140"/>
                </a:cubicBezTo>
                <a:cubicBezTo>
                  <a:pt x="1724329" y="2148857"/>
                  <a:pt x="1943100" y="2126040"/>
                  <a:pt x="1943100" y="2126040"/>
                </a:cubicBezTo>
                <a:cubicBezTo>
                  <a:pt x="1994789" y="2106657"/>
                  <a:pt x="2074094" y="2081770"/>
                  <a:pt x="2125980" y="2049840"/>
                </a:cubicBezTo>
                <a:cubicBezTo>
                  <a:pt x="2139831" y="2041316"/>
                  <a:pt x="2151380" y="2029520"/>
                  <a:pt x="2164080" y="2019360"/>
                </a:cubicBezTo>
                <a:cubicBezTo>
                  <a:pt x="2192020" y="1963480"/>
                  <a:pt x="2233591" y="1912535"/>
                  <a:pt x="2247900" y="1851720"/>
                </a:cubicBezTo>
                <a:cubicBezTo>
                  <a:pt x="2258060" y="1808540"/>
                  <a:pt x="2269027" y="1765542"/>
                  <a:pt x="2278380" y="1722180"/>
                </a:cubicBezTo>
                <a:cubicBezTo>
                  <a:pt x="2296970" y="1635991"/>
                  <a:pt x="2309002" y="1548294"/>
                  <a:pt x="2331720" y="1463100"/>
                </a:cubicBezTo>
                <a:lnTo>
                  <a:pt x="2362200" y="1348800"/>
                </a:lnTo>
                <a:cubicBezTo>
                  <a:pt x="2372360" y="1264980"/>
                  <a:pt x="2380031" y="1180821"/>
                  <a:pt x="2392680" y="1097340"/>
                </a:cubicBezTo>
                <a:lnTo>
                  <a:pt x="2430780" y="845880"/>
                </a:lnTo>
                <a:cubicBezTo>
                  <a:pt x="2433320" y="810320"/>
                  <a:pt x="2434732" y="774661"/>
                  <a:pt x="2438400" y="739200"/>
                </a:cubicBezTo>
                <a:cubicBezTo>
                  <a:pt x="2442355" y="700967"/>
                  <a:pt x="2453640" y="663337"/>
                  <a:pt x="2453640" y="624900"/>
                </a:cubicBezTo>
                <a:cubicBezTo>
                  <a:pt x="2453640" y="462261"/>
                  <a:pt x="2447679" y="299594"/>
                  <a:pt x="2438400" y="137220"/>
                </a:cubicBezTo>
                <a:cubicBezTo>
                  <a:pt x="2435786" y="91481"/>
                  <a:pt x="2423763" y="96014"/>
                  <a:pt x="2400300" y="68640"/>
                </a:cubicBezTo>
                <a:cubicBezTo>
                  <a:pt x="2367085" y="29889"/>
                  <a:pt x="2355850" y="30540"/>
                  <a:pt x="2346960" y="22920"/>
                </a:cubicBezTo>
                <a:close/>
              </a:path>
            </a:pathLst>
          </a:custGeom>
          <a:solidFill>
            <a:srgbClr val="8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Freeform: Shape 3">
            <a:extLst>
              <a:ext uri="{FF2B5EF4-FFF2-40B4-BE49-F238E27FC236}">
                <a16:creationId xmlns:a16="http://schemas.microsoft.com/office/drawing/2014/main" id="{D7DB8A44-99B7-8E91-788C-815E1D9B2F97}"/>
              </a:ext>
            </a:extLst>
          </p:cNvPr>
          <p:cNvSpPr/>
          <p:nvPr/>
        </p:nvSpPr>
        <p:spPr>
          <a:xfrm>
            <a:off x="2674118" y="1729740"/>
            <a:ext cx="3246622" cy="2827502"/>
          </a:xfrm>
          <a:custGeom>
            <a:avLst/>
            <a:gdLst>
              <a:gd name="connsiteX0" fmla="*/ 472942 w 3246622"/>
              <a:gd name="connsiteY0" fmla="*/ 2819400 h 2827502"/>
              <a:gd name="connsiteX1" fmla="*/ 472942 w 3246622"/>
              <a:gd name="connsiteY1" fmla="*/ 2819400 h 2827502"/>
              <a:gd name="connsiteX2" fmla="*/ 572002 w 3246622"/>
              <a:gd name="connsiteY2" fmla="*/ 2827020 h 2827502"/>
              <a:gd name="connsiteX3" fmla="*/ 792982 w 3246622"/>
              <a:gd name="connsiteY3" fmla="*/ 2735580 h 2827502"/>
              <a:gd name="connsiteX4" fmla="*/ 846322 w 3246622"/>
              <a:gd name="connsiteY4" fmla="*/ 2689860 h 2827502"/>
              <a:gd name="connsiteX5" fmla="*/ 960622 w 3246622"/>
              <a:gd name="connsiteY5" fmla="*/ 2621280 h 2827502"/>
              <a:gd name="connsiteX6" fmla="*/ 1036822 w 3246622"/>
              <a:gd name="connsiteY6" fmla="*/ 2537460 h 2827502"/>
              <a:gd name="connsiteX7" fmla="*/ 1105402 w 3246622"/>
              <a:gd name="connsiteY7" fmla="*/ 2461260 h 2827502"/>
              <a:gd name="connsiteX8" fmla="*/ 1158742 w 3246622"/>
              <a:gd name="connsiteY8" fmla="*/ 2377440 h 2827502"/>
              <a:gd name="connsiteX9" fmla="*/ 1250182 w 3246622"/>
              <a:gd name="connsiteY9" fmla="*/ 2247900 h 2827502"/>
              <a:gd name="connsiteX10" fmla="*/ 1349242 w 3246622"/>
              <a:gd name="connsiteY10" fmla="*/ 2156460 h 2827502"/>
              <a:gd name="connsiteX11" fmla="*/ 1387342 w 3246622"/>
              <a:gd name="connsiteY11" fmla="*/ 2118360 h 2827502"/>
              <a:gd name="connsiteX12" fmla="*/ 1486402 w 3246622"/>
              <a:gd name="connsiteY12" fmla="*/ 2065020 h 2827502"/>
              <a:gd name="connsiteX13" fmla="*/ 1547362 w 3246622"/>
              <a:gd name="connsiteY13" fmla="*/ 2049780 h 2827502"/>
              <a:gd name="connsiteX14" fmla="*/ 1707382 w 3246622"/>
              <a:gd name="connsiteY14" fmla="*/ 2004060 h 2827502"/>
              <a:gd name="connsiteX15" fmla="*/ 1882642 w 3246622"/>
              <a:gd name="connsiteY15" fmla="*/ 1943100 h 2827502"/>
              <a:gd name="connsiteX16" fmla="*/ 2012182 w 3246622"/>
              <a:gd name="connsiteY16" fmla="*/ 1905000 h 2827502"/>
              <a:gd name="connsiteX17" fmla="*/ 2096002 w 3246622"/>
              <a:gd name="connsiteY17" fmla="*/ 1851660 h 2827502"/>
              <a:gd name="connsiteX18" fmla="*/ 2225542 w 3246622"/>
              <a:gd name="connsiteY18" fmla="*/ 1798320 h 2827502"/>
              <a:gd name="connsiteX19" fmla="*/ 2301742 w 3246622"/>
              <a:gd name="connsiteY19" fmla="*/ 1760220 h 2827502"/>
              <a:gd name="connsiteX20" fmla="*/ 2370322 w 3246622"/>
              <a:gd name="connsiteY20" fmla="*/ 1729740 h 2827502"/>
              <a:gd name="connsiteX21" fmla="*/ 2431282 w 3246622"/>
              <a:gd name="connsiteY21" fmla="*/ 1684020 h 2827502"/>
              <a:gd name="connsiteX22" fmla="*/ 2499862 w 3246622"/>
              <a:gd name="connsiteY22" fmla="*/ 1638300 h 2827502"/>
              <a:gd name="connsiteX23" fmla="*/ 2606542 w 3246622"/>
              <a:gd name="connsiteY23" fmla="*/ 1539240 h 2827502"/>
              <a:gd name="connsiteX24" fmla="*/ 2697982 w 3246622"/>
              <a:gd name="connsiteY24" fmla="*/ 1432560 h 2827502"/>
              <a:gd name="connsiteX25" fmla="*/ 2835142 w 3246622"/>
              <a:gd name="connsiteY25" fmla="*/ 1272540 h 2827502"/>
              <a:gd name="connsiteX26" fmla="*/ 2949442 w 3246622"/>
              <a:gd name="connsiteY26" fmla="*/ 1127760 h 2827502"/>
              <a:gd name="connsiteX27" fmla="*/ 3056122 w 3246622"/>
              <a:gd name="connsiteY27" fmla="*/ 944880 h 2827502"/>
              <a:gd name="connsiteX28" fmla="*/ 3162802 w 3246622"/>
              <a:gd name="connsiteY28" fmla="*/ 769620 h 2827502"/>
              <a:gd name="connsiteX29" fmla="*/ 3246622 w 3246622"/>
              <a:gd name="connsiteY29" fmla="*/ 571500 h 2827502"/>
              <a:gd name="connsiteX30" fmla="*/ 3239002 w 3246622"/>
              <a:gd name="connsiteY30" fmla="*/ 365760 h 2827502"/>
              <a:gd name="connsiteX31" fmla="*/ 3231382 w 3246622"/>
              <a:gd name="connsiteY31" fmla="*/ 320040 h 2827502"/>
              <a:gd name="connsiteX32" fmla="*/ 3170422 w 3246622"/>
              <a:gd name="connsiteY32" fmla="*/ 228600 h 2827502"/>
              <a:gd name="connsiteX33" fmla="*/ 3139942 w 3246622"/>
              <a:gd name="connsiteY33" fmla="*/ 182880 h 2827502"/>
              <a:gd name="connsiteX34" fmla="*/ 3063742 w 3246622"/>
              <a:gd name="connsiteY34" fmla="*/ 129540 h 2827502"/>
              <a:gd name="connsiteX35" fmla="*/ 3018022 w 3246622"/>
              <a:gd name="connsiteY35" fmla="*/ 114300 h 2827502"/>
              <a:gd name="connsiteX36" fmla="*/ 2941822 w 3246622"/>
              <a:gd name="connsiteY36" fmla="*/ 76200 h 2827502"/>
              <a:gd name="connsiteX37" fmla="*/ 2842762 w 3246622"/>
              <a:gd name="connsiteY37" fmla="*/ 45720 h 2827502"/>
              <a:gd name="connsiteX38" fmla="*/ 2667502 w 3246622"/>
              <a:gd name="connsiteY38" fmla="*/ 7620 h 2827502"/>
              <a:gd name="connsiteX39" fmla="*/ 2591302 w 3246622"/>
              <a:gd name="connsiteY39" fmla="*/ 0 h 2827502"/>
              <a:gd name="connsiteX40" fmla="*/ 2225542 w 3246622"/>
              <a:gd name="connsiteY40" fmla="*/ 15240 h 2827502"/>
              <a:gd name="connsiteX41" fmla="*/ 1981702 w 3246622"/>
              <a:gd name="connsiteY41" fmla="*/ 45720 h 2827502"/>
              <a:gd name="connsiteX42" fmla="*/ 1554982 w 3246622"/>
              <a:gd name="connsiteY42" fmla="*/ 106680 h 2827502"/>
              <a:gd name="connsiteX43" fmla="*/ 1113022 w 3246622"/>
              <a:gd name="connsiteY43" fmla="*/ 198120 h 2827502"/>
              <a:gd name="connsiteX44" fmla="*/ 899662 w 3246622"/>
              <a:gd name="connsiteY44" fmla="*/ 281940 h 2827502"/>
              <a:gd name="connsiteX45" fmla="*/ 678682 w 3246622"/>
              <a:gd name="connsiteY45" fmla="*/ 434340 h 2827502"/>
              <a:gd name="connsiteX46" fmla="*/ 511042 w 3246622"/>
              <a:gd name="connsiteY46" fmla="*/ 563880 h 2827502"/>
              <a:gd name="connsiteX47" fmla="*/ 396742 w 3246622"/>
              <a:gd name="connsiteY47" fmla="*/ 708660 h 2827502"/>
              <a:gd name="connsiteX48" fmla="*/ 305302 w 3246622"/>
              <a:gd name="connsiteY48" fmla="*/ 876300 h 2827502"/>
              <a:gd name="connsiteX49" fmla="*/ 274822 w 3246622"/>
              <a:gd name="connsiteY49" fmla="*/ 952500 h 2827502"/>
              <a:gd name="connsiteX50" fmla="*/ 122422 w 3246622"/>
              <a:gd name="connsiteY50" fmla="*/ 1264920 h 2827502"/>
              <a:gd name="connsiteX51" fmla="*/ 61462 w 3246622"/>
              <a:gd name="connsiteY51" fmla="*/ 1455420 h 2827502"/>
              <a:gd name="connsiteX52" fmla="*/ 15742 w 3246622"/>
              <a:gd name="connsiteY52" fmla="*/ 1630680 h 2827502"/>
              <a:gd name="connsiteX53" fmla="*/ 502 w 3246622"/>
              <a:gd name="connsiteY53" fmla="*/ 1805940 h 2827502"/>
              <a:gd name="connsiteX54" fmla="*/ 15742 w 3246622"/>
              <a:gd name="connsiteY54" fmla="*/ 2080260 h 2827502"/>
              <a:gd name="connsiteX55" fmla="*/ 46222 w 3246622"/>
              <a:gd name="connsiteY55" fmla="*/ 2286000 h 2827502"/>
              <a:gd name="connsiteX56" fmla="*/ 61462 w 3246622"/>
              <a:gd name="connsiteY56" fmla="*/ 2362200 h 2827502"/>
              <a:gd name="connsiteX57" fmla="*/ 91942 w 3246622"/>
              <a:gd name="connsiteY57" fmla="*/ 2446020 h 2827502"/>
              <a:gd name="connsiteX58" fmla="*/ 99562 w 3246622"/>
              <a:gd name="connsiteY58" fmla="*/ 2476500 h 2827502"/>
              <a:gd name="connsiteX59" fmla="*/ 114802 w 3246622"/>
              <a:gd name="connsiteY59" fmla="*/ 2499360 h 2827502"/>
              <a:gd name="connsiteX60" fmla="*/ 137662 w 3246622"/>
              <a:gd name="connsiteY60" fmla="*/ 2537460 h 2827502"/>
              <a:gd name="connsiteX61" fmla="*/ 168142 w 3246622"/>
              <a:gd name="connsiteY61" fmla="*/ 2560320 h 2827502"/>
              <a:gd name="connsiteX62" fmla="*/ 198622 w 3246622"/>
              <a:gd name="connsiteY62" fmla="*/ 2606040 h 2827502"/>
              <a:gd name="connsiteX63" fmla="*/ 213862 w 3246622"/>
              <a:gd name="connsiteY63" fmla="*/ 2628900 h 2827502"/>
              <a:gd name="connsiteX64" fmla="*/ 244342 w 3246622"/>
              <a:gd name="connsiteY64" fmla="*/ 2659380 h 2827502"/>
              <a:gd name="connsiteX65" fmla="*/ 259582 w 3246622"/>
              <a:gd name="connsiteY65" fmla="*/ 2682240 h 2827502"/>
              <a:gd name="connsiteX66" fmla="*/ 282442 w 3246622"/>
              <a:gd name="connsiteY66" fmla="*/ 2697480 h 2827502"/>
              <a:gd name="connsiteX67" fmla="*/ 320542 w 3246622"/>
              <a:gd name="connsiteY67" fmla="*/ 2727960 h 2827502"/>
              <a:gd name="connsiteX68" fmla="*/ 343402 w 3246622"/>
              <a:gd name="connsiteY68" fmla="*/ 2743200 h 2827502"/>
              <a:gd name="connsiteX69" fmla="*/ 373882 w 3246622"/>
              <a:gd name="connsiteY69" fmla="*/ 2773680 h 2827502"/>
              <a:gd name="connsiteX70" fmla="*/ 396742 w 3246622"/>
              <a:gd name="connsiteY70" fmla="*/ 2781300 h 2827502"/>
              <a:gd name="connsiteX71" fmla="*/ 419602 w 3246622"/>
              <a:gd name="connsiteY71" fmla="*/ 2796540 h 2827502"/>
              <a:gd name="connsiteX72" fmla="*/ 450082 w 3246622"/>
              <a:gd name="connsiteY72" fmla="*/ 2804160 h 2827502"/>
              <a:gd name="connsiteX73" fmla="*/ 472942 w 3246622"/>
              <a:gd name="connsiteY73" fmla="*/ 2819400 h 2827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246622" h="2827502">
                <a:moveTo>
                  <a:pt x="472942" y="2819400"/>
                </a:moveTo>
                <a:lnTo>
                  <a:pt x="472942" y="2819400"/>
                </a:lnTo>
                <a:cubicBezTo>
                  <a:pt x="505962" y="2821940"/>
                  <a:pt x="538975" y="2829466"/>
                  <a:pt x="572002" y="2827020"/>
                </a:cubicBezTo>
                <a:cubicBezTo>
                  <a:pt x="656144" y="2820787"/>
                  <a:pt x="728113" y="2791182"/>
                  <a:pt x="792982" y="2735580"/>
                </a:cubicBezTo>
                <a:cubicBezTo>
                  <a:pt x="810762" y="2720340"/>
                  <a:pt x="826974" y="2703052"/>
                  <a:pt x="846322" y="2689860"/>
                </a:cubicBezTo>
                <a:cubicBezTo>
                  <a:pt x="883033" y="2664830"/>
                  <a:pt x="960622" y="2621280"/>
                  <a:pt x="960622" y="2621280"/>
                </a:cubicBezTo>
                <a:cubicBezTo>
                  <a:pt x="1082191" y="2475397"/>
                  <a:pt x="919535" y="2667779"/>
                  <a:pt x="1036822" y="2537460"/>
                </a:cubicBezTo>
                <a:cubicBezTo>
                  <a:pt x="1130647" y="2433210"/>
                  <a:pt x="998239" y="2568423"/>
                  <a:pt x="1105402" y="2461260"/>
                </a:cubicBezTo>
                <a:cubicBezTo>
                  <a:pt x="1133357" y="2391372"/>
                  <a:pt x="1104130" y="2453057"/>
                  <a:pt x="1158742" y="2377440"/>
                </a:cubicBezTo>
                <a:cubicBezTo>
                  <a:pt x="1193748" y="2328970"/>
                  <a:pt x="1212346" y="2289519"/>
                  <a:pt x="1250182" y="2247900"/>
                </a:cubicBezTo>
                <a:cubicBezTo>
                  <a:pt x="1299319" y="2193849"/>
                  <a:pt x="1293817" y="2207267"/>
                  <a:pt x="1349242" y="2156460"/>
                </a:cubicBezTo>
                <a:cubicBezTo>
                  <a:pt x="1362482" y="2144324"/>
                  <a:pt x="1372974" y="2129136"/>
                  <a:pt x="1387342" y="2118360"/>
                </a:cubicBezTo>
                <a:cubicBezTo>
                  <a:pt x="1396520" y="2111477"/>
                  <a:pt x="1471420" y="2070371"/>
                  <a:pt x="1486402" y="2065020"/>
                </a:cubicBezTo>
                <a:cubicBezTo>
                  <a:pt x="1506127" y="2057975"/>
                  <a:pt x="1527841" y="2057372"/>
                  <a:pt x="1547362" y="2049780"/>
                </a:cubicBezTo>
                <a:cubicBezTo>
                  <a:pt x="1686426" y="1995700"/>
                  <a:pt x="1557966" y="2017643"/>
                  <a:pt x="1707382" y="2004060"/>
                </a:cubicBezTo>
                <a:cubicBezTo>
                  <a:pt x="1856874" y="1970840"/>
                  <a:pt x="1683158" y="2013885"/>
                  <a:pt x="1882642" y="1943100"/>
                </a:cubicBezTo>
                <a:cubicBezTo>
                  <a:pt x="1925060" y="1928049"/>
                  <a:pt x="1969002" y="1917700"/>
                  <a:pt x="2012182" y="1905000"/>
                </a:cubicBezTo>
                <a:cubicBezTo>
                  <a:pt x="2040122" y="1887220"/>
                  <a:pt x="2064993" y="1863288"/>
                  <a:pt x="2096002" y="1851660"/>
                </a:cubicBezTo>
                <a:cubicBezTo>
                  <a:pt x="2157660" y="1828538"/>
                  <a:pt x="2163327" y="1827790"/>
                  <a:pt x="2225542" y="1798320"/>
                </a:cubicBezTo>
                <a:cubicBezTo>
                  <a:pt x="2251206" y="1786163"/>
                  <a:pt x="2276078" y="1772377"/>
                  <a:pt x="2301742" y="1760220"/>
                </a:cubicBezTo>
                <a:cubicBezTo>
                  <a:pt x="2324350" y="1749511"/>
                  <a:pt x="2348760" y="1742424"/>
                  <a:pt x="2370322" y="1729740"/>
                </a:cubicBezTo>
                <a:cubicBezTo>
                  <a:pt x="2392215" y="1716862"/>
                  <a:pt x="2410531" y="1698668"/>
                  <a:pt x="2431282" y="1684020"/>
                </a:cubicBezTo>
                <a:cubicBezTo>
                  <a:pt x="2453728" y="1668176"/>
                  <a:pt x="2478175" y="1655168"/>
                  <a:pt x="2499862" y="1638300"/>
                </a:cubicBezTo>
                <a:cubicBezTo>
                  <a:pt x="2519849" y="1622755"/>
                  <a:pt x="2583232" y="1565292"/>
                  <a:pt x="2606542" y="1539240"/>
                </a:cubicBezTo>
                <a:cubicBezTo>
                  <a:pt x="2637772" y="1504336"/>
                  <a:pt x="2664864" y="1465678"/>
                  <a:pt x="2697982" y="1432560"/>
                </a:cubicBezTo>
                <a:cubicBezTo>
                  <a:pt x="2841286" y="1289256"/>
                  <a:pt x="2712010" y="1426454"/>
                  <a:pt x="2835142" y="1272540"/>
                </a:cubicBezTo>
                <a:cubicBezTo>
                  <a:pt x="2908236" y="1181172"/>
                  <a:pt x="2887142" y="1228626"/>
                  <a:pt x="2949442" y="1127760"/>
                </a:cubicBezTo>
                <a:cubicBezTo>
                  <a:pt x="2986528" y="1067716"/>
                  <a:pt x="3019812" y="1005396"/>
                  <a:pt x="3056122" y="944880"/>
                </a:cubicBezTo>
                <a:cubicBezTo>
                  <a:pt x="3079851" y="905331"/>
                  <a:pt x="3144511" y="810775"/>
                  <a:pt x="3162802" y="769620"/>
                </a:cubicBezTo>
                <a:cubicBezTo>
                  <a:pt x="3232576" y="612629"/>
                  <a:pt x="3206195" y="679307"/>
                  <a:pt x="3246622" y="571500"/>
                </a:cubicBezTo>
                <a:cubicBezTo>
                  <a:pt x="3244082" y="502920"/>
                  <a:pt x="3243154" y="434261"/>
                  <a:pt x="3239002" y="365760"/>
                </a:cubicBezTo>
                <a:cubicBezTo>
                  <a:pt x="3238067" y="350338"/>
                  <a:pt x="3238292" y="333859"/>
                  <a:pt x="3231382" y="320040"/>
                </a:cubicBezTo>
                <a:cubicBezTo>
                  <a:pt x="3214999" y="287275"/>
                  <a:pt x="3190742" y="259080"/>
                  <a:pt x="3170422" y="228600"/>
                </a:cubicBezTo>
                <a:cubicBezTo>
                  <a:pt x="3160262" y="213360"/>
                  <a:pt x="3154245" y="194322"/>
                  <a:pt x="3139942" y="182880"/>
                </a:cubicBezTo>
                <a:cubicBezTo>
                  <a:pt x="3114341" y="162400"/>
                  <a:pt x="3093874" y="143236"/>
                  <a:pt x="3063742" y="129540"/>
                </a:cubicBezTo>
                <a:cubicBezTo>
                  <a:pt x="3049118" y="122893"/>
                  <a:pt x="3032739" y="120739"/>
                  <a:pt x="3018022" y="114300"/>
                </a:cubicBezTo>
                <a:cubicBezTo>
                  <a:pt x="2992005" y="102918"/>
                  <a:pt x="2968267" y="86548"/>
                  <a:pt x="2941822" y="76200"/>
                </a:cubicBezTo>
                <a:cubicBezTo>
                  <a:pt x="2909650" y="63611"/>
                  <a:pt x="2876030" y="55035"/>
                  <a:pt x="2842762" y="45720"/>
                </a:cubicBezTo>
                <a:cubicBezTo>
                  <a:pt x="2785861" y="29788"/>
                  <a:pt x="2726112" y="15993"/>
                  <a:pt x="2667502" y="7620"/>
                </a:cubicBezTo>
                <a:cubicBezTo>
                  <a:pt x="2642232" y="4010"/>
                  <a:pt x="2616702" y="2540"/>
                  <a:pt x="2591302" y="0"/>
                </a:cubicBezTo>
                <a:lnTo>
                  <a:pt x="2225542" y="15240"/>
                </a:lnTo>
                <a:cubicBezTo>
                  <a:pt x="2142624" y="19456"/>
                  <a:pt x="2064706" y="34798"/>
                  <a:pt x="1981702" y="45720"/>
                </a:cubicBezTo>
                <a:cubicBezTo>
                  <a:pt x="1751009" y="76074"/>
                  <a:pt x="1898855" y="46502"/>
                  <a:pt x="1554982" y="106680"/>
                </a:cubicBezTo>
                <a:cubicBezTo>
                  <a:pt x="1304855" y="150452"/>
                  <a:pt x="1302908" y="140579"/>
                  <a:pt x="1113022" y="198120"/>
                </a:cubicBezTo>
                <a:cubicBezTo>
                  <a:pt x="1053084" y="216283"/>
                  <a:pt x="954718" y="247858"/>
                  <a:pt x="899662" y="281940"/>
                </a:cubicBezTo>
                <a:cubicBezTo>
                  <a:pt x="823581" y="329038"/>
                  <a:pt x="749485" y="379628"/>
                  <a:pt x="678682" y="434340"/>
                </a:cubicBezTo>
                <a:cubicBezTo>
                  <a:pt x="622802" y="477520"/>
                  <a:pt x="554801" y="508452"/>
                  <a:pt x="511042" y="563880"/>
                </a:cubicBezTo>
                <a:cubicBezTo>
                  <a:pt x="472942" y="612140"/>
                  <a:pt x="426185" y="654681"/>
                  <a:pt x="396742" y="708660"/>
                </a:cubicBezTo>
                <a:cubicBezTo>
                  <a:pt x="366262" y="764540"/>
                  <a:pt x="328942" y="817200"/>
                  <a:pt x="305302" y="876300"/>
                </a:cubicBezTo>
                <a:cubicBezTo>
                  <a:pt x="295142" y="901700"/>
                  <a:pt x="287056" y="928031"/>
                  <a:pt x="274822" y="952500"/>
                </a:cubicBezTo>
                <a:cubicBezTo>
                  <a:pt x="196367" y="1109409"/>
                  <a:pt x="200323" y="1021479"/>
                  <a:pt x="122422" y="1264920"/>
                </a:cubicBezTo>
                <a:cubicBezTo>
                  <a:pt x="102102" y="1328420"/>
                  <a:pt x="78291" y="1390907"/>
                  <a:pt x="61462" y="1455420"/>
                </a:cubicBezTo>
                <a:lnTo>
                  <a:pt x="15742" y="1630680"/>
                </a:lnTo>
                <a:cubicBezTo>
                  <a:pt x="10662" y="1689100"/>
                  <a:pt x="-2751" y="1747390"/>
                  <a:pt x="502" y="1805940"/>
                </a:cubicBezTo>
                <a:cubicBezTo>
                  <a:pt x="5582" y="1897380"/>
                  <a:pt x="9099" y="1988920"/>
                  <a:pt x="15742" y="2080260"/>
                </a:cubicBezTo>
                <a:cubicBezTo>
                  <a:pt x="28548" y="2256336"/>
                  <a:pt x="21210" y="2173445"/>
                  <a:pt x="46222" y="2286000"/>
                </a:cubicBezTo>
                <a:cubicBezTo>
                  <a:pt x="51841" y="2311286"/>
                  <a:pt x="55180" y="2337070"/>
                  <a:pt x="61462" y="2362200"/>
                </a:cubicBezTo>
                <a:cubicBezTo>
                  <a:pt x="73915" y="2412011"/>
                  <a:pt x="76792" y="2400570"/>
                  <a:pt x="91942" y="2446020"/>
                </a:cubicBezTo>
                <a:cubicBezTo>
                  <a:pt x="95254" y="2455955"/>
                  <a:pt x="95437" y="2466874"/>
                  <a:pt x="99562" y="2476500"/>
                </a:cubicBezTo>
                <a:cubicBezTo>
                  <a:pt x="103170" y="2484918"/>
                  <a:pt x="109948" y="2491594"/>
                  <a:pt x="114802" y="2499360"/>
                </a:cubicBezTo>
                <a:cubicBezTo>
                  <a:pt x="122652" y="2511919"/>
                  <a:pt x="127909" y="2526314"/>
                  <a:pt x="137662" y="2537460"/>
                </a:cubicBezTo>
                <a:cubicBezTo>
                  <a:pt x="146025" y="2547018"/>
                  <a:pt x="159705" y="2550828"/>
                  <a:pt x="168142" y="2560320"/>
                </a:cubicBezTo>
                <a:cubicBezTo>
                  <a:pt x="180311" y="2574010"/>
                  <a:pt x="188462" y="2590800"/>
                  <a:pt x="198622" y="2606040"/>
                </a:cubicBezTo>
                <a:cubicBezTo>
                  <a:pt x="203702" y="2613660"/>
                  <a:pt x="207386" y="2622424"/>
                  <a:pt x="213862" y="2628900"/>
                </a:cubicBezTo>
                <a:cubicBezTo>
                  <a:pt x="224022" y="2639060"/>
                  <a:pt x="234991" y="2648471"/>
                  <a:pt x="244342" y="2659380"/>
                </a:cubicBezTo>
                <a:cubicBezTo>
                  <a:pt x="250302" y="2666333"/>
                  <a:pt x="253106" y="2675764"/>
                  <a:pt x="259582" y="2682240"/>
                </a:cubicBezTo>
                <a:cubicBezTo>
                  <a:pt x="266058" y="2688716"/>
                  <a:pt x="275116" y="2691985"/>
                  <a:pt x="282442" y="2697480"/>
                </a:cubicBezTo>
                <a:cubicBezTo>
                  <a:pt x="295453" y="2707238"/>
                  <a:pt x="307531" y="2718202"/>
                  <a:pt x="320542" y="2727960"/>
                </a:cubicBezTo>
                <a:cubicBezTo>
                  <a:pt x="327868" y="2733455"/>
                  <a:pt x="336449" y="2737240"/>
                  <a:pt x="343402" y="2743200"/>
                </a:cubicBezTo>
                <a:cubicBezTo>
                  <a:pt x="354311" y="2752551"/>
                  <a:pt x="362190" y="2765329"/>
                  <a:pt x="373882" y="2773680"/>
                </a:cubicBezTo>
                <a:cubicBezTo>
                  <a:pt x="380418" y="2778349"/>
                  <a:pt x="389558" y="2777708"/>
                  <a:pt x="396742" y="2781300"/>
                </a:cubicBezTo>
                <a:cubicBezTo>
                  <a:pt x="404933" y="2785396"/>
                  <a:pt x="411184" y="2792932"/>
                  <a:pt x="419602" y="2796540"/>
                </a:cubicBezTo>
                <a:cubicBezTo>
                  <a:pt x="429228" y="2800665"/>
                  <a:pt x="440012" y="2801283"/>
                  <a:pt x="450082" y="2804160"/>
                </a:cubicBezTo>
                <a:cubicBezTo>
                  <a:pt x="482375" y="2813386"/>
                  <a:pt x="469132" y="2816860"/>
                  <a:pt x="472942" y="2819400"/>
                </a:cubicBezTo>
                <a:close/>
              </a:path>
            </a:pathLst>
          </a:custGeom>
          <a:solidFill>
            <a:srgbClr val="0F6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62</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93828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186883"/>
            <a:ext cx="1181344" cy="42438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362671"/>
            <a:ext cx="419819" cy="62246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362671"/>
            <a:ext cx="281385" cy="5547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3690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1580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1771639" cy="369332"/>
          </a:xfrm>
          <a:prstGeom prst="rect">
            <a:avLst/>
          </a:prstGeom>
          <a:noFill/>
        </p:spPr>
        <p:txBody>
          <a:bodyPr wrap="none" rtlCol="0">
            <a:spAutoFit/>
          </a:bodyPr>
          <a:lstStyle/>
          <a:p>
            <a:r>
              <a:rPr lang="en-US" sz="1800" dirty="0">
                <a:solidFill>
                  <a:schemeClr val="bg1"/>
                </a:solidFill>
                <a:latin typeface="Montserrat SemiBold" pitchFamily="2" charset="0"/>
              </a:rPr>
              <a:t>Cut Property:</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01ABDCD8-35EE-0B69-570D-13E73A190995}"/>
              </a:ext>
            </a:extLst>
          </p:cNvPr>
          <p:cNvSpPr txBox="1"/>
          <p:nvPr/>
        </p:nvSpPr>
        <p:spPr>
          <a:xfrm>
            <a:off x="2613248"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Two cases: B-D in MST</a:t>
            </a:r>
          </a:p>
        </p:txBody>
      </p:sp>
      <p:sp>
        <p:nvSpPr>
          <p:cNvPr id="3" name="TextBox 2">
            <a:extLst>
              <a:ext uri="{FF2B5EF4-FFF2-40B4-BE49-F238E27FC236}">
                <a16:creationId xmlns:a16="http://schemas.microsoft.com/office/drawing/2014/main" id="{BE3FE1AF-4FC0-3112-74D0-440ACAE1D00A}"/>
              </a:ext>
            </a:extLst>
          </p:cNvPr>
          <p:cNvSpPr txBox="1"/>
          <p:nvPr/>
        </p:nvSpPr>
        <p:spPr>
          <a:xfrm>
            <a:off x="686651" y="1684676"/>
            <a:ext cx="2151551" cy="369332"/>
          </a:xfrm>
          <a:prstGeom prst="rect">
            <a:avLst/>
          </a:prstGeom>
          <a:noFill/>
        </p:spPr>
        <p:txBody>
          <a:bodyPr wrap="none" rtlCol="0">
            <a:spAutoFit/>
          </a:bodyPr>
          <a:lstStyle/>
          <a:p>
            <a:r>
              <a:rPr lang="en-US" sz="1800" dirty="0">
                <a:solidFill>
                  <a:schemeClr val="bg1"/>
                </a:solidFill>
                <a:latin typeface="Montserrat SemiBold" pitchFamily="2" charset="0"/>
              </a:rPr>
              <a:t>Case: A-E in MST</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1537629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13" name="Freeform: Shape 12">
            <a:extLst>
              <a:ext uri="{FF2B5EF4-FFF2-40B4-BE49-F238E27FC236}">
                <a16:creationId xmlns:a16="http://schemas.microsoft.com/office/drawing/2014/main" id="{BF3F6495-216E-2E59-5D78-3206F44C598F}"/>
              </a:ext>
            </a:extLst>
          </p:cNvPr>
          <p:cNvSpPr/>
          <p:nvPr/>
        </p:nvSpPr>
        <p:spPr>
          <a:xfrm>
            <a:off x="4130040" y="2590740"/>
            <a:ext cx="2453640" cy="2210511"/>
          </a:xfrm>
          <a:custGeom>
            <a:avLst/>
            <a:gdLst>
              <a:gd name="connsiteX0" fmla="*/ 2346960 w 2453640"/>
              <a:gd name="connsiteY0" fmla="*/ 22920 h 2210511"/>
              <a:gd name="connsiteX1" fmla="*/ 2346960 w 2453640"/>
              <a:gd name="connsiteY1" fmla="*/ 22920 h 2210511"/>
              <a:gd name="connsiteX2" fmla="*/ 2164080 w 2453640"/>
              <a:gd name="connsiteY2" fmla="*/ 60 h 2210511"/>
              <a:gd name="connsiteX3" fmla="*/ 1912620 w 2453640"/>
              <a:gd name="connsiteY3" fmla="*/ 38160 h 2210511"/>
              <a:gd name="connsiteX4" fmla="*/ 1844040 w 2453640"/>
              <a:gd name="connsiteY4" fmla="*/ 61020 h 2210511"/>
              <a:gd name="connsiteX5" fmla="*/ 1790700 w 2453640"/>
              <a:gd name="connsiteY5" fmla="*/ 83880 h 2210511"/>
              <a:gd name="connsiteX6" fmla="*/ 1760220 w 2453640"/>
              <a:gd name="connsiteY6" fmla="*/ 106740 h 2210511"/>
              <a:gd name="connsiteX7" fmla="*/ 1699260 w 2453640"/>
              <a:gd name="connsiteY7" fmla="*/ 144840 h 2210511"/>
              <a:gd name="connsiteX8" fmla="*/ 1661160 w 2453640"/>
              <a:gd name="connsiteY8" fmla="*/ 182940 h 2210511"/>
              <a:gd name="connsiteX9" fmla="*/ 1630680 w 2453640"/>
              <a:gd name="connsiteY9" fmla="*/ 205800 h 2210511"/>
              <a:gd name="connsiteX10" fmla="*/ 1607820 w 2453640"/>
              <a:gd name="connsiteY10" fmla="*/ 236280 h 2210511"/>
              <a:gd name="connsiteX11" fmla="*/ 1584960 w 2453640"/>
              <a:gd name="connsiteY11" fmla="*/ 259140 h 2210511"/>
              <a:gd name="connsiteX12" fmla="*/ 1569720 w 2453640"/>
              <a:gd name="connsiteY12" fmla="*/ 297240 h 2210511"/>
              <a:gd name="connsiteX13" fmla="*/ 1531620 w 2453640"/>
              <a:gd name="connsiteY13" fmla="*/ 365820 h 2210511"/>
              <a:gd name="connsiteX14" fmla="*/ 1524000 w 2453640"/>
              <a:gd name="connsiteY14" fmla="*/ 396300 h 2210511"/>
              <a:gd name="connsiteX15" fmla="*/ 1470660 w 2453640"/>
              <a:gd name="connsiteY15" fmla="*/ 502980 h 2210511"/>
              <a:gd name="connsiteX16" fmla="*/ 1379220 w 2453640"/>
              <a:gd name="connsiteY16" fmla="*/ 640140 h 2210511"/>
              <a:gd name="connsiteX17" fmla="*/ 1341120 w 2453640"/>
              <a:gd name="connsiteY17" fmla="*/ 678240 h 2210511"/>
              <a:gd name="connsiteX18" fmla="*/ 1264920 w 2453640"/>
              <a:gd name="connsiteY18" fmla="*/ 723960 h 2210511"/>
              <a:gd name="connsiteX19" fmla="*/ 1226820 w 2453640"/>
              <a:gd name="connsiteY19" fmla="*/ 746820 h 2210511"/>
              <a:gd name="connsiteX20" fmla="*/ 1196340 w 2453640"/>
              <a:gd name="connsiteY20" fmla="*/ 769680 h 2210511"/>
              <a:gd name="connsiteX21" fmla="*/ 1158240 w 2453640"/>
              <a:gd name="connsiteY21" fmla="*/ 784920 h 2210511"/>
              <a:gd name="connsiteX22" fmla="*/ 1127760 w 2453640"/>
              <a:gd name="connsiteY22" fmla="*/ 807780 h 2210511"/>
              <a:gd name="connsiteX23" fmla="*/ 1089660 w 2453640"/>
              <a:gd name="connsiteY23" fmla="*/ 823020 h 2210511"/>
              <a:gd name="connsiteX24" fmla="*/ 1013460 w 2453640"/>
              <a:gd name="connsiteY24" fmla="*/ 853500 h 2210511"/>
              <a:gd name="connsiteX25" fmla="*/ 944880 w 2453640"/>
              <a:gd name="connsiteY25" fmla="*/ 899220 h 2210511"/>
              <a:gd name="connsiteX26" fmla="*/ 899160 w 2453640"/>
              <a:gd name="connsiteY26" fmla="*/ 922080 h 2210511"/>
              <a:gd name="connsiteX27" fmla="*/ 800100 w 2453640"/>
              <a:gd name="connsiteY27" fmla="*/ 983040 h 2210511"/>
              <a:gd name="connsiteX28" fmla="*/ 647700 w 2453640"/>
              <a:gd name="connsiteY28" fmla="*/ 1051620 h 2210511"/>
              <a:gd name="connsiteX29" fmla="*/ 533400 w 2453640"/>
              <a:gd name="connsiteY29" fmla="*/ 1120200 h 2210511"/>
              <a:gd name="connsiteX30" fmla="*/ 426720 w 2453640"/>
              <a:gd name="connsiteY30" fmla="*/ 1173540 h 2210511"/>
              <a:gd name="connsiteX31" fmla="*/ 381000 w 2453640"/>
              <a:gd name="connsiteY31" fmla="*/ 1196400 h 2210511"/>
              <a:gd name="connsiteX32" fmla="*/ 304800 w 2453640"/>
              <a:gd name="connsiteY32" fmla="*/ 1249740 h 2210511"/>
              <a:gd name="connsiteX33" fmla="*/ 198120 w 2453640"/>
              <a:gd name="connsiteY33" fmla="*/ 1310700 h 2210511"/>
              <a:gd name="connsiteX34" fmla="*/ 167640 w 2453640"/>
              <a:gd name="connsiteY34" fmla="*/ 1333560 h 2210511"/>
              <a:gd name="connsiteX35" fmla="*/ 121920 w 2453640"/>
              <a:gd name="connsiteY35" fmla="*/ 1364040 h 2210511"/>
              <a:gd name="connsiteX36" fmla="*/ 91440 w 2453640"/>
              <a:gd name="connsiteY36" fmla="*/ 1394520 h 2210511"/>
              <a:gd name="connsiteX37" fmla="*/ 60960 w 2453640"/>
              <a:gd name="connsiteY37" fmla="*/ 1417380 h 2210511"/>
              <a:gd name="connsiteX38" fmla="*/ 22860 w 2453640"/>
              <a:gd name="connsiteY38" fmla="*/ 1508820 h 2210511"/>
              <a:gd name="connsiteX39" fmla="*/ 0 w 2453640"/>
              <a:gd name="connsiteY39" fmla="*/ 1638360 h 2210511"/>
              <a:gd name="connsiteX40" fmla="*/ 30480 w 2453640"/>
              <a:gd name="connsiteY40" fmla="*/ 1859340 h 2210511"/>
              <a:gd name="connsiteX41" fmla="*/ 53340 w 2453640"/>
              <a:gd name="connsiteY41" fmla="*/ 1905060 h 2210511"/>
              <a:gd name="connsiteX42" fmla="*/ 175260 w 2453640"/>
              <a:gd name="connsiteY42" fmla="*/ 2049840 h 2210511"/>
              <a:gd name="connsiteX43" fmla="*/ 251460 w 2453640"/>
              <a:gd name="connsiteY43" fmla="*/ 2095560 h 2210511"/>
              <a:gd name="connsiteX44" fmla="*/ 335280 w 2453640"/>
              <a:gd name="connsiteY44" fmla="*/ 2126040 h 2210511"/>
              <a:gd name="connsiteX45" fmla="*/ 464820 w 2453640"/>
              <a:gd name="connsiteY45" fmla="*/ 2164140 h 2210511"/>
              <a:gd name="connsiteX46" fmla="*/ 922020 w 2453640"/>
              <a:gd name="connsiteY46" fmla="*/ 2187000 h 2210511"/>
              <a:gd name="connsiteX47" fmla="*/ 1508760 w 2453640"/>
              <a:gd name="connsiteY47" fmla="*/ 2187000 h 2210511"/>
              <a:gd name="connsiteX48" fmla="*/ 1615440 w 2453640"/>
              <a:gd name="connsiteY48" fmla="*/ 2164140 h 2210511"/>
              <a:gd name="connsiteX49" fmla="*/ 1943100 w 2453640"/>
              <a:gd name="connsiteY49" fmla="*/ 2126040 h 2210511"/>
              <a:gd name="connsiteX50" fmla="*/ 2125980 w 2453640"/>
              <a:gd name="connsiteY50" fmla="*/ 2049840 h 2210511"/>
              <a:gd name="connsiteX51" fmla="*/ 2164080 w 2453640"/>
              <a:gd name="connsiteY51" fmla="*/ 2019360 h 2210511"/>
              <a:gd name="connsiteX52" fmla="*/ 2247900 w 2453640"/>
              <a:gd name="connsiteY52" fmla="*/ 1851720 h 2210511"/>
              <a:gd name="connsiteX53" fmla="*/ 2278380 w 2453640"/>
              <a:gd name="connsiteY53" fmla="*/ 1722180 h 2210511"/>
              <a:gd name="connsiteX54" fmla="*/ 2331720 w 2453640"/>
              <a:gd name="connsiteY54" fmla="*/ 1463100 h 2210511"/>
              <a:gd name="connsiteX55" fmla="*/ 2362200 w 2453640"/>
              <a:gd name="connsiteY55" fmla="*/ 1348800 h 2210511"/>
              <a:gd name="connsiteX56" fmla="*/ 2392680 w 2453640"/>
              <a:gd name="connsiteY56" fmla="*/ 1097340 h 2210511"/>
              <a:gd name="connsiteX57" fmla="*/ 2430780 w 2453640"/>
              <a:gd name="connsiteY57" fmla="*/ 845880 h 2210511"/>
              <a:gd name="connsiteX58" fmla="*/ 2438400 w 2453640"/>
              <a:gd name="connsiteY58" fmla="*/ 739200 h 2210511"/>
              <a:gd name="connsiteX59" fmla="*/ 2453640 w 2453640"/>
              <a:gd name="connsiteY59" fmla="*/ 624900 h 2210511"/>
              <a:gd name="connsiteX60" fmla="*/ 2438400 w 2453640"/>
              <a:gd name="connsiteY60" fmla="*/ 137220 h 2210511"/>
              <a:gd name="connsiteX61" fmla="*/ 2400300 w 2453640"/>
              <a:gd name="connsiteY61" fmla="*/ 68640 h 2210511"/>
              <a:gd name="connsiteX62" fmla="*/ 2346960 w 2453640"/>
              <a:gd name="connsiteY62" fmla="*/ 22920 h 221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53640" h="2210511">
                <a:moveTo>
                  <a:pt x="2346960" y="22920"/>
                </a:moveTo>
                <a:lnTo>
                  <a:pt x="2346960" y="22920"/>
                </a:lnTo>
                <a:cubicBezTo>
                  <a:pt x="2339061" y="21792"/>
                  <a:pt x="2187868" y="-1339"/>
                  <a:pt x="2164080" y="60"/>
                </a:cubicBezTo>
                <a:cubicBezTo>
                  <a:pt x="2105829" y="3487"/>
                  <a:pt x="1984808" y="18108"/>
                  <a:pt x="1912620" y="38160"/>
                </a:cubicBezTo>
                <a:cubicBezTo>
                  <a:pt x="1889403" y="44609"/>
                  <a:pt x="1866602" y="52559"/>
                  <a:pt x="1844040" y="61020"/>
                </a:cubicBezTo>
                <a:cubicBezTo>
                  <a:pt x="1825928" y="67812"/>
                  <a:pt x="1807682" y="74617"/>
                  <a:pt x="1790700" y="83880"/>
                </a:cubicBezTo>
                <a:cubicBezTo>
                  <a:pt x="1779551" y="89961"/>
                  <a:pt x="1770787" y="99695"/>
                  <a:pt x="1760220" y="106740"/>
                </a:cubicBezTo>
                <a:cubicBezTo>
                  <a:pt x="1740282" y="120032"/>
                  <a:pt x="1718253" y="130230"/>
                  <a:pt x="1699260" y="144840"/>
                </a:cubicBezTo>
                <a:cubicBezTo>
                  <a:pt x="1685024" y="155791"/>
                  <a:pt x="1674584" y="171008"/>
                  <a:pt x="1661160" y="182940"/>
                </a:cubicBezTo>
                <a:cubicBezTo>
                  <a:pt x="1651668" y="191377"/>
                  <a:pt x="1639660" y="196820"/>
                  <a:pt x="1630680" y="205800"/>
                </a:cubicBezTo>
                <a:cubicBezTo>
                  <a:pt x="1621700" y="214780"/>
                  <a:pt x="1616085" y="226637"/>
                  <a:pt x="1607820" y="236280"/>
                </a:cubicBezTo>
                <a:cubicBezTo>
                  <a:pt x="1600807" y="244462"/>
                  <a:pt x="1592580" y="251520"/>
                  <a:pt x="1584960" y="259140"/>
                </a:cubicBezTo>
                <a:cubicBezTo>
                  <a:pt x="1579880" y="271840"/>
                  <a:pt x="1575837" y="285006"/>
                  <a:pt x="1569720" y="297240"/>
                </a:cubicBezTo>
                <a:cubicBezTo>
                  <a:pt x="1555170" y="326340"/>
                  <a:pt x="1542628" y="336466"/>
                  <a:pt x="1531620" y="365820"/>
                </a:cubicBezTo>
                <a:cubicBezTo>
                  <a:pt x="1527943" y="375626"/>
                  <a:pt x="1528253" y="386730"/>
                  <a:pt x="1524000" y="396300"/>
                </a:cubicBezTo>
                <a:cubicBezTo>
                  <a:pt x="1507853" y="432631"/>
                  <a:pt x="1486321" y="466437"/>
                  <a:pt x="1470660" y="502980"/>
                </a:cubicBezTo>
                <a:cubicBezTo>
                  <a:pt x="1440798" y="572658"/>
                  <a:pt x="1446578" y="572782"/>
                  <a:pt x="1379220" y="640140"/>
                </a:cubicBezTo>
                <a:cubicBezTo>
                  <a:pt x="1366520" y="652840"/>
                  <a:pt x="1355603" y="667619"/>
                  <a:pt x="1341120" y="678240"/>
                </a:cubicBezTo>
                <a:cubicBezTo>
                  <a:pt x="1317233" y="695757"/>
                  <a:pt x="1290320" y="708720"/>
                  <a:pt x="1264920" y="723960"/>
                </a:cubicBezTo>
                <a:cubicBezTo>
                  <a:pt x="1252220" y="731580"/>
                  <a:pt x="1238668" y="737934"/>
                  <a:pt x="1226820" y="746820"/>
                </a:cubicBezTo>
                <a:cubicBezTo>
                  <a:pt x="1216660" y="754440"/>
                  <a:pt x="1207442" y="763512"/>
                  <a:pt x="1196340" y="769680"/>
                </a:cubicBezTo>
                <a:cubicBezTo>
                  <a:pt x="1184383" y="776323"/>
                  <a:pt x="1170197" y="778277"/>
                  <a:pt x="1158240" y="784920"/>
                </a:cubicBezTo>
                <a:cubicBezTo>
                  <a:pt x="1147138" y="791088"/>
                  <a:pt x="1138862" y="801612"/>
                  <a:pt x="1127760" y="807780"/>
                </a:cubicBezTo>
                <a:cubicBezTo>
                  <a:pt x="1115803" y="814423"/>
                  <a:pt x="1101894" y="816903"/>
                  <a:pt x="1089660" y="823020"/>
                </a:cubicBezTo>
                <a:cubicBezTo>
                  <a:pt x="1024052" y="855824"/>
                  <a:pt x="1080426" y="840107"/>
                  <a:pt x="1013460" y="853500"/>
                </a:cubicBezTo>
                <a:cubicBezTo>
                  <a:pt x="982334" y="876845"/>
                  <a:pt x="980806" y="879624"/>
                  <a:pt x="944880" y="899220"/>
                </a:cubicBezTo>
                <a:cubicBezTo>
                  <a:pt x="929922" y="907379"/>
                  <a:pt x="913906" y="913543"/>
                  <a:pt x="899160" y="922080"/>
                </a:cubicBezTo>
                <a:cubicBezTo>
                  <a:pt x="865606" y="941506"/>
                  <a:pt x="836882" y="970779"/>
                  <a:pt x="800100" y="983040"/>
                </a:cubicBezTo>
                <a:cubicBezTo>
                  <a:pt x="735005" y="1004738"/>
                  <a:pt x="723355" y="1006227"/>
                  <a:pt x="647700" y="1051620"/>
                </a:cubicBezTo>
                <a:cubicBezTo>
                  <a:pt x="609600" y="1074480"/>
                  <a:pt x="573141" y="1100329"/>
                  <a:pt x="533400" y="1120200"/>
                </a:cubicBezTo>
                <a:lnTo>
                  <a:pt x="426720" y="1173540"/>
                </a:lnTo>
                <a:cubicBezTo>
                  <a:pt x="411480" y="1181160"/>
                  <a:pt x="394959" y="1186629"/>
                  <a:pt x="381000" y="1196400"/>
                </a:cubicBezTo>
                <a:cubicBezTo>
                  <a:pt x="355600" y="1214180"/>
                  <a:pt x="331256" y="1233573"/>
                  <a:pt x="304800" y="1249740"/>
                </a:cubicBezTo>
                <a:cubicBezTo>
                  <a:pt x="160837" y="1337717"/>
                  <a:pt x="316454" y="1227866"/>
                  <a:pt x="198120" y="1310700"/>
                </a:cubicBezTo>
                <a:cubicBezTo>
                  <a:pt x="187716" y="1317983"/>
                  <a:pt x="178044" y="1326277"/>
                  <a:pt x="167640" y="1333560"/>
                </a:cubicBezTo>
                <a:cubicBezTo>
                  <a:pt x="152635" y="1344064"/>
                  <a:pt x="136223" y="1352598"/>
                  <a:pt x="121920" y="1364040"/>
                </a:cubicBezTo>
                <a:cubicBezTo>
                  <a:pt x="110700" y="1373016"/>
                  <a:pt x="102253" y="1385058"/>
                  <a:pt x="91440" y="1394520"/>
                </a:cubicBezTo>
                <a:cubicBezTo>
                  <a:pt x="81882" y="1402883"/>
                  <a:pt x="71120" y="1409760"/>
                  <a:pt x="60960" y="1417380"/>
                </a:cubicBezTo>
                <a:cubicBezTo>
                  <a:pt x="41856" y="1455589"/>
                  <a:pt x="33174" y="1467564"/>
                  <a:pt x="22860" y="1508820"/>
                </a:cubicBezTo>
                <a:cubicBezTo>
                  <a:pt x="10352" y="1558853"/>
                  <a:pt x="6947" y="1589732"/>
                  <a:pt x="0" y="1638360"/>
                </a:cubicBezTo>
                <a:cubicBezTo>
                  <a:pt x="6948" y="1714787"/>
                  <a:pt x="3110" y="1788177"/>
                  <a:pt x="30480" y="1859340"/>
                </a:cubicBezTo>
                <a:cubicBezTo>
                  <a:pt x="36597" y="1875243"/>
                  <a:pt x="44054" y="1890774"/>
                  <a:pt x="53340" y="1905060"/>
                </a:cubicBezTo>
                <a:cubicBezTo>
                  <a:pt x="96863" y="1972018"/>
                  <a:pt x="116038" y="2009125"/>
                  <a:pt x="175260" y="2049840"/>
                </a:cubicBezTo>
                <a:cubicBezTo>
                  <a:pt x="199669" y="2066621"/>
                  <a:pt x="224716" y="2082825"/>
                  <a:pt x="251460" y="2095560"/>
                </a:cubicBezTo>
                <a:cubicBezTo>
                  <a:pt x="278302" y="2108342"/>
                  <a:pt x="306976" y="2116942"/>
                  <a:pt x="335280" y="2126040"/>
                </a:cubicBezTo>
                <a:cubicBezTo>
                  <a:pt x="378130" y="2139813"/>
                  <a:pt x="420685" y="2155313"/>
                  <a:pt x="464820" y="2164140"/>
                </a:cubicBezTo>
                <a:cubicBezTo>
                  <a:pt x="585333" y="2188243"/>
                  <a:pt x="840631" y="2185062"/>
                  <a:pt x="922020" y="2187000"/>
                </a:cubicBezTo>
                <a:cubicBezTo>
                  <a:pt x="1356585" y="2214738"/>
                  <a:pt x="1161131" y="2221763"/>
                  <a:pt x="1508760" y="2187000"/>
                </a:cubicBezTo>
                <a:cubicBezTo>
                  <a:pt x="1544320" y="2179380"/>
                  <a:pt x="1579426" y="2169195"/>
                  <a:pt x="1615440" y="2164140"/>
                </a:cubicBezTo>
                <a:cubicBezTo>
                  <a:pt x="1724329" y="2148857"/>
                  <a:pt x="1943100" y="2126040"/>
                  <a:pt x="1943100" y="2126040"/>
                </a:cubicBezTo>
                <a:cubicBezTo>
                  <a:pt x="1994789" y="2106657"/>
                  <a:pt x="2074094" y="2081770"/>
                  <a:pt x="2125980" y="2049840"/>
                </a:cubicBezTo>
                <a:cubicBezTo>
                  <a:pt x="2139831" y="2041316"/>
                  <a:pt x="2151380" y="2029520"/>
                  <a:pt x="2164080" y="2019360"/>
                </a:cubicBezTo>
                <a:cubicBezTo>
                  <a:pt x="2192020" y="1963480"/>
                  <a:pt x="2233591" y="1912535"/>
                  <a:pt x="2247900" y="1851720"/>
                </a:cubicBezTo>
                <a:cubicBezTo>
                  <a:pt x="2258060" y="1808540"/>
                  <a:pt x="2269027" y="1765542"/>
                  <a:pt x="2278380" y="1722180"/>
                </a:cubicBezTo>
                <a:cubicBezTo>
                  <a:pt x="2296970" y="1635991"/>
                  <a:pt x="2309002" y="1548294"/>
                  <a:pt x="2331720" y="1463100"/>
                </a:cubicBezTo>
                <a:lnTo>
                  <a:pt x="2362200" y="1348800"/>
                </a:lnTo>
                <a:cubicBezTo>
                  <a:pt x="2372360" y="1264980"/>
                  <a:pt x="2380031" y="1180821"/>
                  <a:pt x="2392680" y="1097340"/>
                </a:cubicBezTo>
                <a:lnTo>
                  <a:pt x="2430780" y="845880"/>
                </a:lnTo>
                <a:cubicBezTo>
                  <a:pt x="2433320" y="810320"/>
                  <a:pt x="2434732" y="774661"/>
                  <a:pt x="2438400" y="739200"/>
                </a:cubicBezTo>
                <a:cubicBezTo>
                  <a:pt x="2442355" y="700967"/>
                  <a:pt x="2453640" y="663337"/>
                  <a:pt x="2453640" y="624900"/>
                </a:cubicBezTo>
                <a:cubicBezTo>
                  <a:pt x="2453640" y="462261"/>
                  <a:pt x="2447679" y="299594"/>
                  <a:pt x="2438400" y="137220"/>
                </a:cubicBezTo>
                <a:cubicBezTo>
                  <a:pt x="2435786" y="91481"/>
                  <a:pt x="2423763" y="96014"/>
                  <a:pt x="2400300" y="68640"/>
                </a:cubicBezTo>
                <a:cubicBezTo>
                  <a:pt x="2367085" y="29889"/>
                  <a:pt x="2355850" y="30540"/>
                  <a:pt x="2346960" y="22920"/>
                </a:cubicBezTo>
                <a:close/>
              </a:path>
            </a:pathLst>
          </a:custGeom>
          <a:solidFill>
            <a:srgbClr val="8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Freeform: Shape 3">
            <a:extLst>
              <a:ext uri="{FF2B5EF4-FFF2-40B4-BE49-F238E27FC236}">
                <a16:creationId xmlns:a16="http://schemas.microsoft.com/office/drawing/2014/main" id="{D7DB8A44-99B7-8E91-788C-815E1D9B2F97}"/>
              </a:ext>
            </a:extLst>
          </p:cNvPr>
          <p:cNvSpPr/>
          <p:nvPr/>
        </p:nvSpPr>
        <p:spPr>
          <a:xfrm>
            <a:off x="2674118" y="1729740"/>
            <a:ext cx="3246622" cy="2827502"/>
          </a:xfrm>
          <a:custGeom>
            <a:avLst/>
            <a:gdLst>
              <a:gd name="connsiteX0" fmla="*/ 472942 w 3246622"/>
              <a:gd name="connsiteY0" fmla="*/ 2819400 h 2827502"/>
              <a:gd name="connsiteX1" fmla="*/ 472942 w 3246622"/>
              <a:gd name="connsiteY1" fmla="*/ 2819400 h 2827502"/>
              <a:gd name="connsiteX2" fmla="*/ 572002 w 3246622"/>
              <a:gd name="connsiteY2" fmla="*/ 2827020 h 2827502"/>
              <a:gd name="connsiteX3" fmla="*/ 792982 w 3246622"/>
              <a:gd name="connsiteY3" fmla="*/ 2735580 h 2827502"/>
              <a:gd name="connsiteX4" fmla="*/ 846322 w 3246622"/>
              <a:gd name="connsiteY4" fmla="*/ 2689860 h 2827502"/>
              <a:gd name="connsiteX5" fmla="*/ 960622 w 3246622"/>
              <a:gd name="connsiteY5" fmla="*/ 2621280 h 2827502"/>
              <a:gd name="connsiteX6" fmla="*/ 1036822 w 3246622"/>
              <a:gd name="connsiteY6" fmla="*/ 2537460 h 2827502"/>
              <a:gd name="connsiteX7" fmla="*/ 1105402 w 3246622"/>
              <a:gd name="connsiteY7" fmla="*/ 2461260 h 2827502"/>
              <a:gd name="connsiteX8" fmla="*/ 1158742 w 3246622"/>
              <a:gd name="connsiteY8" fmla="*/ 2377440 h 2827502"/>
              <a:gd name="connsiteX9" fmla="*/ 1250182 w 3246622"/>
              <a:gd name="connsiteY9" fmla="*/ 2247900 h 2827502"/>
              <a:gd name="connsiteX10" fmla="*/ 1349242 w 3246622"/>
              <a:gd name="connsiteY10" fmla="*/ 2156460 h 2827502"/>
              <a:gd name="connsiteX11" fmla="*/ 1387342 w 3246622"/>
              <a:gd name="connsiteY11" fmla="*/ 2118360 h 2827502"/>
              <a:gd name="connsiteX12" fmla="*/ 1486402 w 3246622"/>
              <a:gd name="connsiteY12" fmla="*/ 2065020 h 2827502"/>
              <a:gd name="connsiteX13" fmla="*/ 1547362 w 3246622"/>
              <a:gd name="connsiteY13" fmla="*/ 2049780 h 2827502"/>
              <a:gd name="connsiteX14" fmla="*/ 1707382 w 3246622"/>
              <a:gd name="connsiteY14" fmla="*/ 2004060 h 2827502"/>
              <a:gd name="connsiteX15" fmla="*/ 1882642 w 3246622"/>
              <a:gd name="connsiteY15" fmla="*/ 1943100 h 2827502"/>
              <a:gd name="connsiteX16" fmla="*/ 2012182 w 3246622"/>
              <a:gd name="connsiteY16" fmla="*/ 1905000 h 2827502"/>
              <a:gd name="connsiteX17" fmla="*/ 2096002 w 3246622"/>
              <a:gd name="connsiteY17" fmla="*/ 1851660 h 2827502"/>
              <a:gd name="connsiteX18" fmla="*/ 2225542 w 3246622"/>
              <a:gd name="connsiteY18" fmla="*/ 1798320 h 2827502"/>
              <a:gd name="connsiteX19" fmla="*/ 2301742 w 3246622"/>
              <a:gd name="connsiteY19" fmla="*/ 1760220 h 2827502"/>
              <a:gd name="connsiteX20" fmla="*/ 2370322 w 3246622"/>
              <a:gd name="connsiteY20" fmla="*/ 1729740 h 2827502"/>
              <a:gd name="connsiteX21" fmla="*/ 2431282 w 3246622"/>
              <a:gd name="connsiteY21" fmla="*/ 1684020 h 2827502"/>
              <a:gd name="connsiteX22" fmla="*/ 2499862 w 3246622"/>
              <a:gd name="connsiteY22" fmla="*/ 1638300 h 2827502"/>
              <a:gd name="connsiteX23" fmla="*/ 2606542 w 3246622"/>
              <a:gd name="connsiteY23" fmla="*/ 1539240 h 2827502"/>
              <a:gd name="connsiteX24" fmla="*/ 2697982 w 3246622"/>
              <a:gd name="connsiteY24" fmla="*/ 1432560 h 2827502"/>
              <a:gd name="connsiteX25" fmla="*/ 2835142 w 3246622"/>
              <a:gd name="connsiteY25" fmla="*/ 1272540 h 2827502"/>
              <a:gd name="connsiteX26" fmla="*/ 2949442 w 3246622"/>
              <a:gd name="connsiteY26" fmla="*/ 1127760 h 2827502"/>
              <a:gd name="connsiteX27" fmla="*/ 3056122 w 3246622"/>
              <a:gd name="connsiteY27" fmla="*/ 944880 h 2827502"/>
              <a:gd name="connsiteX28" fmla="*/ 3162802 w 3246622"/>
              <a:gd name="connsiteY28" fmla="*/ 769620 h 2827502"/>
              <a:gd name="connsiteX29" fmla="*/ 3246622 w 3246622"/>
              <a:gd name="connsiteY29" fmla="*/ 571500 h 2827502"/>
              <a:gd name="connsiteX30" fmla="*/ 3239002 w 3246622"/>
              <a:gd name="connsiteY30" fmla="*/ 365760 h 2827502"/>
              <a:gd name="connsiteX31" fmla="*/ 3231382 w 3246622"/>
              <a:gd name="connsiteY31" fmla="*/ 320040 h 2827502"/>
              <a:gd name="connsiteX32" fmla="*/ 3170422 w 3246622"/>
              <a:gd name="connsiteY32" fmla="*/ 228600 h 2827502"/>
              <a:gd name="connsiteX33" fmla="*/ 3139942 w 3246622"/>
              <a:gd name="connsiteY33" fmla="*/ 182880 h 2827502"/>
              <a:gd name="connsiteX34" fmla="*/ 3063742 w 3246622"/>
              <a:gd name="connsiteY34" fmla="*/ 129540 h 2827502"/>
              <a:gd name="connsiteX35" fmla="*/ 3018022 w 3246622"/>
              <a:gd name="connsiteY35" fmla="*/ 114300 h 2827502"/>
              <a:gd name="connsiteX36" fmla="*/ 2941822 w 3246622"/>
              <a:gd name="connsiteY36" fmla="*/ 76200 h 2827502"/>
              <a:gd name="connsiteX37" fmla="*/ 2842762 w 3246622"/>
              <a:gd name="connsiteY37" fmla="*/ 45720 h 2827502"/>
              <a:gd name="connsiteX38" fmla="*/ 2667502 w 3246622"/>
              <a:gd name="connsiteY38" fmla="*/ 7620 h 2827502"/>
              <a:gd name="connsiteX39" fmla="*/ 2591302 w 3246622"/>
              <a:gd name="connsiteY39" fmla="*/ 0 h 2827502"/>
              <a:gd name="connsiteX40" fmla="*/ 2225542 w 3246622"/>
              <a:gd name="connsiteY40" fmla="*/ 15240 h 2827502"/>
              <a:gd name="connsiteX41" fmla="*/ 1981702 w 3246622"/>
              <a:gd name="connsiteY41" fmla="*/ 45720 h 2827502"/>
              <a:gd name="connsiteX42" fmla="*/ 1554982 w 3246622"/>
              <a:gd name="connsiteY42" fmla="*/ 106680 h 2827502"/>
              <a:gd name="connsiteX43" fmla="*/ 1113022 w 3246622"/>
              <a:gd name="connsiteY43" fmla="*/ 198120 h 2827502"/>
              <a:gd name="connsiteX44" fmla="*/ 899662 w 3246622"/>
              <a:gd name="connsiteY44" fmla="*/ 281940 h 2827502"/>
              <a:gd name="connsiteX45" fmla="*/ 678682 w 3246622"/>
              <a:gd name="connsiteY45" fmla="*/ 434340 h 2827502"/>
              <a:gd name="connsiteX46" fmla="*/ 511042 w 3246622"/>
              <a:gd name="connsiteY46" fmla="*/ 563880 h 2827502"/>
              <a:gd name="connsiteX47" fmla="*/ 396742 w 3246622"/>
              <a:gd name="connsiteY47" fmla="*/ 708660 h 2827502"/>
              <a:gd name="connsiteX48" fmla="*/ 305302 w 3246622"/>
              <a:gd name="connsiteY48" fmla="*/ 876300 h 2827502"/>
              <a:gd name="connsiteX49" fmla="*/ 274822 w 3246622"/>
              <a:gd name="connsiteY49" fmla="*/ 952500 h 2827502"/>
              <a:gd name="connsiteX50" fmla="*/ 122422 w 3246622"/>
              <a:gd name="connsiteY50" fmla="*/ 1264920 h 2827502"/>
              <a:gd name="connsiteX51" fmla="*/ 61462 w 3246622"/>
              <a:gd name="connsiteY51" fmla="*/ 1455420 h 2827502"/>
              <a:gd name="connsiteX52" fmla="*/ 15742 w 3246622"/>
              <a:gd name="connsiteY52" fmla="*/ 1630680 h 2827502"/>
              <a:gd name="connsiteX53" fmla="*/ 502 w 3246622"/>
              <a:gd name="connsiteY53" fmla="*/ 1805940 h 2827502"/>
              <a:gd name="connsiteX54" fmla="*/ 15742 w 3246622"/>
              <a:gd name="connsiteY54" fmla="*/ 2080260 h 2827502"/>
              <a:gd name="connsiteX55" fmla="*/ 46222 w 3246622"/>
              <a:gd name="connsiteY55" fmla="*/ 2286000 h 2827502"/>
              <a:gd name="connsiteX56" fmla="*/ 61462 w 3246622"/>
              <a:gd name="connsiteY56" fmla="*/ 2362200 h 2827502"/>
              <a:gd name="connsiteX57" fmla="*/ 91942 w 3246622"/>
              <a:gd name="connsiteY57" fmla="*/ 2446020 h 2827502"/>
              <a:gd name="connsiteX58" fmla="*/ 99562 w 3246622"/>
              <a:gd name="connsiteY58" fmla="*/ 2476500 h 2827502"/>
              <a:gd name="connsiteX59" fmla="*/ 114802 w 3246622"/>
              <a:gd name="connsiteY59" fmla="*/ 2499360 h 2827502"/>
              <a:gd name="connsiteX60" fmla="*/ 137662 w 3246622"/>
              <a:gd name="connsiteY60" fmla="*/ 2537460 h 2827502"/>
              <a:gd name="connsiteX61" fmla="*/ 168142 w 3246622"/>
              <a:gd name="connsiteY61" fmla="*/ 2560320 h 2827502"/>
              <a:gd name="connsiteX62" fmla="*/ 198622 w 3246622"/>
              <a:gd name="connsiteY62" fmla="*/ 2606040 h 2827502"/>
              <a:gd name="connsiteX63" fmla="*/ 213862 w 3246622"/>
              <a:gd name="connsiteY63" fmla="*/ 2628900 h 2827502"/>
              <a:gd name="connsiteX64" fmla="*/ 244342 w 3246622"/>
              <a:gd name="connsiteY64" fmla="*/ 2659380 h 2827502"/>
              <a:gd name="connsiteX65" fmla="*/ 259582 w 3246622"/>
              <a:gd name="connsiteY65" fmla="*/ 2682240 h 2827502"/>
              <a:gd name="connsiteX66" fmla="*/ 282442 w 3246622"/>
              <a:gd name="connsiteY66" fmla="*/ 2697480 h 2827502"/>
              <a:gd name="connsiteX67" fmla="*/ 320542 w 3246622"/>
              <a:gd name="connsiteY67" fmla="*/ 2727960 h 2827502"/>
              <a:gd name="connsiteX68" fmla="*/ 343402 w 3246622"/>
              <a:gd name="connsiteY68" fmla="*/ 2743200 h 2827502"/>
              <a:gd name="connsiteX69" fmla="*/ 373882 w 3246622"/>
              <a:gd name="connsiteY69" fmla="*/ 2773680 h 2827502"/>
              <a:gd name="connsiteX70" fmla="*/ 396742 w 3246622"/>
              <a:gd name="connsiteY70" fmla="*/ 2781300 h 2827502"/>
              <a:gd name="connsiteX71" fmla="*/ 419602 w 3246622"/>
              <a:gd name="connsiteY71" fmla="*/ 2796540 h 2827502"/>
              <a:gd name="connsiteX72" fmla="*/ 450082 w 3246622"/>
              <a:gd name="connsiteY72" fmla="*/ 2804160 h 2827502"/>
              <a:gd name="connsiteX73" fmla="*/ 472942 w 3246622"/>
              <a:gd name="connsiteY73" fmla="*/ 2819400 h 2827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246622" h="2827502">
                <a:moveTo>
                  <a:pt x="472942" y="2819400"/>
                </a:moveTo>
                <a:lnTo>
                  <a:pt x="472942" y="2819400"/>
                </a:lnTo>
                <a:cubicBezTo>
                  <a:pt x="505962" y="2821940"/>
                  <a:pt x="538975" y="2829466"/>
                  <a:pt x="572002" y="2827020"/>
                </a:cubicBezTo>
                <a:cubicBezTo>
                  <a:pt x="656144" y="2820787"/>
                  <a:pt x="728113" y="2791182"/>
                  <a:pt x="792982" y="2735580"/>
                </a:cubicBezTo>
                <a:cubicBezTo>
                  <a:pt x="810762" y="2720340"/>
                  <a:pt x="826974" y="2703052"/>
                  <a:pt x="846322" y="2689860"/>
                </a:cubicBezTo>
                <a:cubicBezTo>
                  <a:pt x="883033" y="2664830"/>
                  <a:pt x="960622" y="2621280"/>
                  <a:pt x="960622" y="2621280"/>
                </a:cubicBezTo>
                <a:cubicBezTo>
                  <a:pt x="1082191" y="2475397"/>
                  <a:pt x="919535" y="2667779"/>
                  <a:pt x="1036822" y="2537460"/>
                </a:cubicBezTo>
                <a:cubicBezTo>
                  <a:pt x="1130647" y="2433210"/>
                  <a:pt x="998239" y="2568423"/>
                  <a:pt x="1105402" y="2461260"/>
                </a:cubicBezTo>
                <a:cubicBezTo>
                  <a:pt x="1133357" y="2391372"/>
                  <a:pt x="1104130" y="2453057"/>
                  <a:pt x="1158742" y="2377440"/>
                </a:cubicBezTo>
                <a:cubicBezTo>
                  <a:pt x="1193748" y="2328970"/>
                  <a:pt x="1212346" y="2289519"/>
                  <a:pt x="1250182" y="2247900"/>
                </a:cubicBezTo>
                <a:cubicBezTo>
                  <a:pt x="1299319" y="2193849"/>
                  <a:pt x="1293817" y="2207267"/>
                  <a:pt x="1349242" y="2156460"/>
                </a:cubicBezTo>
                <a:cubicBezTo>
                  <a:pt x="1362482" y="2144324"/>
                  <a:pt x="1372974" y="2129136"/>
                  <a:pt x="1387342" y="2118360"/>
                </a:cubicBezTo>
                <a:cubicBezTo>
                  <a:pt x="1396520" y="2111477"/>
                  <a:pt x="1471420" y="2070371"/>
                  <a:pt x="1486402" y="2065020"/>
                </a:cubicBezTo>
                <a:cubicBezTo>
                  <a:pt x="1506127" y="2057975"/>
                  <a:pt x="1527841" y="2057372"/>
                  <a:pt x="1547362" y="2049780"/>
                </a:cubicBezTo>
                <a:cubicBezTo>
                  <a:pt x="1686426" y="1995700"/>
                  <a:pt x="1557966" y="2017643"/>
                  <a:pt x="1707382" y="2004060"/>
                </a:cubicBezTo>
                <a:cubicBezTo>
                  <a:pt x="1856874" y="1970840"/>
                  <a:pt x="1683158" y="2013885"/>
                  <a:pt x="1882642" y="1943100"/>
                </a:cubicBezTo>
                <a:cubicBezTo>
                  <a:pt x="1925060" y="1928049"/>
                  <a:pt x="1969002" y="1917700"/>
                  <a:pt x="2012182" y="1905000"/>
                </a:cubicBezTo>
                <a:cubicBezTo>
                  <a:pt x="2040122" y="1887220"/>
                  <a:pt x="2064993" y="1863288"/>
                  <a:pt x="2096002" y="1851660"/>
                </a:cubicBezTo>
                <a:cubicBezTo>
                  <a:pt x="2157660" y="1828538"/>
                  <a:pt x="2163327" y="1827790"/>
                  <a:pt x="2225542" y="1798320"/>
                </a:cubicBezTo>
                <a:cubicBezTo>
                  <a:pt x="2251206" y="1786163"/>
                  <a:pt x="2276078" y="1772377"/>
                  <a:pt x="2301742" y="1760220"/>
                </a:cubicBezTo>
                <a:cubicBezTo>
                  <a:pt x="2324350" y="1749511"/>
                  <a:pt x="2348760" y="1742424"/>
                  <a:pt x="2370322" y="1729740"/>
                </a:cubicBezTo>
                <a:cubicBezTo>
                  <a:pt x="2392215" y="1716862"/>
                  <a:pt x="2410531" y="1698668"/>
                  <a:pt x="2431282" y="1684020"/>
                </a:cubicBezTo>
                <a:cubicBezTo>
                  <a:pt x="2453728" y="1668176"/>
                  <a:pt x="2478175" y="1655168"/>
                  <a:pt x="2499862" y="1638300"/>
                </a:cubicBezTo>
                <a:cubicBezTo>
                  <a:pt x="2519849" y="1622755"/>
                  <a:pt x="2583232" y="1565292"/>
                  <a:pt x="2606542" y="1539240"/>
                </a:cubicBezTo>
                <a:cubicBezTo>
                  <a:pt x="2637772" y="1504336"/>
                  <a:pt x="2664864" y="1465678"/>
                  <a:pt x="2697982" y="1432560"/>
                </a:cubicBezTo>
                <a:cubicBezTo>
                  <a:pt x="2841286" y="1289256"/>
                  <a:pt x="2712010" y="1426454"/>
                  <a:pt x="2835142" y="1272540"/>
                </a:cubicBezTo>
                <a:cubicBezTo>
                  <a:pt x="2908236" y="1181172"/>
                  <a:pt x="2887142" y="1228626"/>
                  <a:pt x="2949442" y="1127760"/>
                </a:cubicBezTo>
                <a:cubicBezTo>
                  <a:pt x="2986528" y="1067716"/>
                  <a:pt x="3019812" y="1005396"/>
                  <a:pt x="3056122" y="944880"/>
                </a:cubicBezTo>
                <a:cubicBezTo>
                  <a:pt x="3079851" y="905331"/>
                  <a:pt x="3144511" y="810775"/>
                  <a:pt x="3162802" y="769620"/>
                </a:cubicBezTo>
                <a:cubicBezTo>
                  <a:pt x="3232576" y="612629"/>
                  <a:pt x="3206195" y="679307"/>
                  <a:pt x="3246622" y="571500"/>
                </a:cubicBezTo>
                <a:cubicBezTo>
                  <a:pt x="3244082" y="502920"/>
                  <a:pt x="3243154" y="434261"/>
                  <a:pt x="3239002" y="365760"/>
                </a:cubicBezTo>
                <a:cubicBezTo>
                  <a:pt x="3238067" y="350338"/>
                  <a:pt x="3238292" y="333859"/>
                  <a:pt x="3231382" y="320040"/>
                </a:cubicBezTo>
                <a:cubicBezTo>
                  <a:pt x="3214999" y="287275"/>
                  <a:pt x="3190742" y="259080"/>
                  <a:pt x="3170422" y="228600"/>
                </a:cubicBezTo>
                <a:cubicBezTo>
                  <a:pt x="3160262" y="213360"/>
                  <a:pt x="3154245" y="194322"/>
                  <a:pt x="3139942" y="182880"/>
                </a:cubicBezTo>
                <a:cubicBezTo>
                  <a:pt x="3114341" y="162400"/>
                  <a:pt x="3093874" y="143236"/>
                  <a:pt x="3063742" y="129540"/>
                </a:cubicBezTo>
                <a:cubicBezTo>
                  <a:pt x="3049118" y="122893"/>
                  <a:pt x="3032739" y="120739"/>
                  <a:pt x="3018022" y="114300"/>
                </a:cubicBezTo>
                <a:cubicBezTo>
                  <a:pt x="2992005" y="102918"/>
                  <a:pt x="2968267" y="86548"/>
                  <a:pt x="2941822" y="76200"/>
                </a:cubicBezTo>
                <a:cubicBezTo>
                  <a:pt x="2909650" y="63611"/>
                  <a:pt x="2876030" y="55035"/>
                  <a:pt x="2842762" y="45720"/>
                </a:cubicBezTo>
                <a:cubicBezTo>
                  <a:pt x="2785861" y="29788"/>
                  <a:pt x="2726112" y="15993"/>
                  <a:pt x="2667502" y="7620"/>
                </a:cubicBezTo>
                <a:cubicBezTo>
                  <a:pt x="2642232" y="4010"/>
                  <a:pt x="2616702" y="2540"/>
                  <a:pt x="2591302" y="0"/>
                </a:cubicBezTo>
                <a:lnTo>
                  <a:pt x="2225542" y="15240"/>
                </a:lnTo>
                <a:cubicBezTo>
                  <a:pt x="2142624" y="19456"/>
                  <a:pt x="2064706" y="34798"/>
                  <a:pt x="1981702" y="45720"/>
                </a:cubicBezTo>
                <a:cubicBezTo>
                  <a:pt x="1751009" y="76074"/>
                  <a:pt x="1898855" y="46502"/>
                  <a:pt x="1554982" y="106680"/>
                </a:cubicBezTo>
                <a:cubicBezTo>
                  <a:pt x="1304855" y="150452"/>
                  <a:pt x="1302908" y="140579"/>
                  <a:pt x="1113022" y="198120"/>
                </a:cubicBezTo>
                <a:cubicBezTo>
                  <a:pt x="1053084" y="216283"/>
                  <a:pt x="954718" y="247858"/>
                  <a:pt x="899662" y="281940"/>
                </a:cubicBezTo>
                <a:cubicBezTo>
                  <a:pt x="823581" y="329038"/>
                  <a:pt x="749485" y="379628"/>
                  <a:pt x="678682" y="434340"/>
                </a:cubicBezTo>
                <a:cubicBezTo>
                  <a:pt x="622802" y="477520"/>
                  <a:pt x="554801" y="508452"/>
                  <a:pt x="511042" y="563880"/>
                </a:cubicBezTo>
                <a:cubicBezTo>
                  <a:pt x="472942" y="612140"/>
                  <a:pt x="426185" y="654681"/>
                  <a:pt x="396742" y="708660"/>
                </a:cubicBezTo>
                <a:cubicBezTo>
                  <a:pt x="366262" y="764540"/>
                  <a:pt x="328942" y="817200"/>
                  <a:pt x="305302" y="876300"/>
                </a:cubicBezTo>
                <a:cubicBezTo>
                  <a:pt x="295142" y="901700"/>
                  <a:pt x="287056" y="928031"/>
                  <a:pt x="274822" y="952500"/>
                </a:cubicBezTo>
                <a:cubicBezTo>
                  <a:pt x="196367" y="1109409"/>
                  <a:pt x="200323" y="1021479"/>
                  <a:pt x="122422" y="1264920"/>
                </a:cubicBezTo>
                <a:cubicBezTo>
                  <a:pt x="102102" y="1328420"/>
                  <a:pt x="78291" y="1390907"/>
                  <a:pt x="61462" y="1455420"/>
                </a:cubicBezTo>
                <a:lnTo>
                  <a:pt x="15742" y="1630680"/>
                </a:lnTo>
                <a:cubicBezTo>
                  <a:pt x="10662" y="1689100"/>
                  <a:pt x="-2751" y="1747390"/>
                  <a:pt x="502" y="1805940"/>
                </a:cubicBezTo>
                <a:cubicBezTo>
                  <a:pt x="5582" y="1897380"/>
                  <a:pt x="9099" y="1988920"/>
                  <a:pt x="15742" y="2080260"/>
                </a:cubicBezTo>
                <a:cubicBezTo>
                  <a:pt x="28548" y="2256336"/>
                  <a:pt x="21210" y="2173445"/>
                  <a:pt x="46222" y="2286000"/>
                </a:cubicBezTo>
                <a:cubicBezTo>
                  <a:pt x="51841" y="2311286"/>
                  <a:pt x="55180" y="2337070"/>
                  <a:pt x="61462" y="2362200"/>
                </a:cubicBezTo>
                <a:cubicBezTo>
                  <a:pt x="73915" y="2412011"/>
                  <a:pt x="76792" y="2400570"/>
                  <a:pt x="91942" y="2446020"/>
                </a:cubicBezTo>
                <a:cubicBezTo>
                  <a:pt x="95254" y="2455955"/>
                  <a:pt x="95437" y="2466874"/>
                  <a:pt x="99562" y="2476500"/>
                </a:cubicBezTo>
                <a:cubicBezTo>
                  <a:pt x="103170" y="2484918"/>
                  <a:pt x="109948" y="2491594"/>
                  <a:pt x="114802" y="2499360"/>
                </a:cubicBezTo>
                <a:cubicBezTo>
                  <a:pt x="122652" y="2511919"/>
                  <a:pt x="127909" y="2526314"/>
                  <a:pt x="137662" y="2537460"/>
                </a:cubicBezTo>
                <a:cubicBezTo>
                  <a:pt x="146025" y="2547018"/>
                  <a:pt x="159705" y="2550828"/>
                  <a:pt x="168142" y="2560320"/>
                </a:cubicBezTo>
                <a:cubicBezTo>
                  <a:pt x="180311" y="2574010"/>
                  <a:pt x="188462" y="2590800"/>
                  <a:pt x="198622" y="2606040"/>
                </a:cubicBezTo>
                <a:cubicBezTo>
                  <a:pt x="203702" y="2613660"/>
                  <a:pt x="207386" y="2622424"/>
                  <a:pt x="213862" y="2628900"/>
                </a:cubicBezTo>
                <a:cubicBezTo>
                  <a:pt x="224022" y="2639060"/>
                  <a:pt x="234991" y="2648471"/>
                  <a:pt x="244342" y="2659380"/>
                </a:cubicBezTo>
                <a:cubicBezTo>
                  <a:pt x="250302" y="2666333"/>
                  <a:pt x="253106" y="2675764"/>
                  <a:pt x="259582" y="2682240"/>
                </a:cubicBezTo>
                <a:cubicBezTo>
                  <a:pt x="266058" y="2688716"/>
                  <a:pt x="275116" y="2691985"/>
                  <a:pt x="282442" y="2697480"/>
                </a:cubicBezTo>
                <a:cubicBezTo>
                  <a:pt x="295453" y="2707238"/>
                  <a:pt x="307531" y="2718202"/>
                  <a:pt x="320542" y="2727960"/>
                </a:cubicBezTo>
                <a:cubicBezTo>
                  <a:pt x="327868" y="2733455"/>
                  <a:pt x="336449" y="2737240"/>
                  <a:pt x="343402" y="2743200"/>
                </a:cubicBezTo>
                <a:cubicBezTo>
                  <a:pt x="354311" y="2752551"/>
                  <a:pt x="362190" y="2765329"/>
                  <a:pt x="373882" y="2773680"/>
                </a:cubicBezTo>
                <a:cubicBezTo>
                  <a:pt x="380418" y="2778349"/>
                  <a:pt x="389558" y="2777708"/>
                  <a:pt x="396742" y="2781300"/>
                </a:cubicBezTo>
                <a:cubicBezTo>
                  <a:pt x="404933" y="2785396"/>
                  <a:pt x="411184" y="2792932"/>
                  <a:pt x="419602" y="2796540"/>
                </a:cubicBezTo>
                <a:cubicBezTo>
                  <a:pt x="429228" y="2800665"/>
                  <a:pt x="440012" y="2801283"/>
                  <a:pt x="450082" y="2804160"/>
                </a:cubicBezTo>
                <a:cubicBezTo>
                  <a:pt x="482375" y="2813386"/>
                  <a:pt x="469132" y="2816860"/>
                  <a:pt x="472942" y="2819400"/>
                </a:cubicBezTo>
                <a:close/>
              </a:path>
            </a:pathLst>
          </a:custGeom>
          <a:solidFill>
            <a:srgbClr val="0F6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63</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93828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186883"/>
            <a:ext cx="1181344" cy="42438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362671"/>
            <a:ext cx="419819" cy="62246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362671"/>
            <a:ext cx="281385" cy="5547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3690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1580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1771639" cy="369332"/>
          </a:xfrm>
          <a:prstGeom prst="rect">
            <a:avLst/>
          </a:prstGeom>
          <a:noFill/>
        </p:spPr>
        <p:txBody>
          <a:bodyPr wrap="none" rtlCol="0">
            <a:spAutoFit/>
          </a:bodyPr>
          <a:lstStyle/>
          <a:p>
            <a:r>
              <a:rPr lang="en-US" sz="1800" dirty="0">
                <a:solidFill>
                  <a:schemeClr val="bg1"/>
                </a:solidFill>
                <a:latin typeface="Montserrat SemiBold" pitchFamily="2" charset="0"/>
              </a:rPr>
              <a:t>Cut Property:</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01ABDCD8-35EE-0B69-570D-13E73A190995}"/>
              </a:ext>
            </a:extLst>
          </p:cNvPr>
          <p:cNvSpPr txBox="1"/>
          <p:nvPr/>
        </p:nvSpPr>
        <p:spPr>
          <a:xfrm>
            <a:off x="2613248"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Two cases: or C-D in MST</a:t>
            </a:r>
          </a:p>
        </p:txBody>
      </p:sp>
      <p:sp>
        <p:nvSpPr>
          <p:cNvPr id="3" name="TextBox 2">
            <a:extLst>
              <a:ext uri="{FF2B5EF4-FFF2-40B4-BE49-F238E27FC236}">
                <a16:creationId xmlns:a16="http://schemas.microsoft.com/office/drawing/2014/main" id="{BE3FE1AF-4FC0-3112-74D0-440ACAE1D00A}"/>
              </a:ext>
            </a:extLst>
          </p:cNvPr>
          <p:cNvSpPr txBox="1"/>
          <p:nvPr/>
        </p:nvSpPr>
        <p:spPr>
          <a:xfrm>
            <a:off x="686651" y="1684676"/>
            <a:ext cx="2151551" cy="369332"/>
          </a:xfrm>
          <a:prstGeom prst="rect">
            <a:avLst/>
          </a:prstGeom>
          <a:noFill/>
        </p:spPr>
        <p:txBody>
          <a:bodyPr wrap="none" rtlCol="0">
            <a:spAutoFit/>
          </a:bodyPr>
          <a:lstStyle/>
          <a:p>
            <a:r>
              <a:rPr lang="en-US" sz="1800" dirty="0">
                <a:solidFill>
                  <a:schemeClr val="bg1"/>
                </a:solidFill>
                <a:latin typeface="Montserrat SemiBold" pitchFamily="2" charset="0"/>
              </a:rPr>
              <a:t>Case: A-E in MST</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1266650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64</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93828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186883"/>
            <a:ext cx="1181344" cy="42438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362671"/>
            <a:ext cx="419819" cy="62246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362671"/>
            <a:ext cx="281385" cy="5547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3690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1580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1771639" cy="369332"/>
          </a:xfrm>
          <a:prstGeom prst="rect">
            <a:avLst/>
          </a:prstGeom>
          <a:noFill/>
        </p:spPr>
        <p:txBody>
          <a:bodyPr wrap="none" rtlCol="0">
            <a:spAutoFit/>
          </a:bodyPr>
          <a:lstStyle/>
          <a:p>
            <a:r>
              <a:rPr lang="en-US" sz="1800" dirty="0">
                <a:solidFill>
                  <a:schemeClr val="bg1"/>
                </a:solidFill>
                <a:latin typeface="Montserrat SemiBold" pitchFamily="2" charset="0"/>
              </a:rPr>
              <a:t>Cut Property:</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01ABDCD8-35EE-0B69-570D-13E73A190995}"/>
              </a:ext>
            </a:extLst>
          </p:cNvPr>
          <p:cNvSpPr txBox="1"/>
          <p:nvPr/>
        </p:nvSpPr>
        <p:spPr>
          <a:xfrm>
            <a:off x="2613248"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Let’s look at case where A-E is not in MST</a:t>
            </a:r>
          </a:p>
        </p:txBody>
      </p:sp>
      <p:sp>
        <p:nvSpPr>
          <p:cNvPr id="3" name="TextBox 2">
            <a:extLst>
              <a:ext uri="{FF2B5EF4-FFF2-40B4-BE49-F238E27FC236}">
                <a16:creationId xmlns:a16="http://schemas.microsoft.com/office/drawing/2014/main" id="{BE3FE1AF-4FC0-3112-74D0-440ACAE1D00A}"/>
              </a:ext>
            </a:extLst>
          </p:cNvPr>
          <p:cNvSpPr txBox="1"/>
          <p:nvPr/>
        </p:nvSpPr>
        <p:spPr>
          <a:xfrm>
            <a:off x="686651" y="1684676"/>
            <a:ext cx="2151551" cy="369332"/>
          </a:xfrm>
          <a:prstGeom prst="rect">
            <a:avLst/>
          </a:prstGeom>
          <a:noFill/>
        </p:spPr>
        <p:txBody>
          <a:bodyPr wrap="none" rtlCol="0">
            <a:spAutoFit/>
          </a:bodyPr>
          <a:lstStyle/>
          <a:p>
            <a:r>
              <a:rPr lang="en-US" sz="1800" dirty="0">
                <a:solidFill>
                  <a:schemeClr val="bg1"/>
                </a:solidFill>
                <a:latin typeface="Montserrat SemiBold" pitchFamily="2" charset="0"/>
              </a:rPr>
              <a:t>Case: A-E in MST</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1852180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19" name="Freeform: Shape 18">
            <a:extLst>
              <a:ext uri="{FF2B5EF4-FFF2-40B4-BE49-F238E27FC236}">
                <a16:creationId xmlns:a16="http://schemas.microsoft.com/office/drawing/2014/main" id="{5D371717-319D-D990-55C9-F92395C84CC4}"/>
              </a:ext>
            </a:extLst>
          </p:cNvPr>
          <p:cNvSpPr/>
          <p:nvPr/>
        </p:nvSpPr>
        <p:spPr>
          <a:xfrm>
            <a:off x="3969625" y="1744980"/>
            <a:ext cx="2700105" cy="3032760"/>
          </a:xfrm>
          <a:custGeom>
            <a:avLst/>
            <a:gdLst>
              <a:gd name="connsiteX0" fmla="*/ 747155 w 2700105"/>
              <a:gd name="connsiteY0" fmla="*/ 182880 h 3032760"/>
              <a:gd name="connsiteX1" fmla="*/ 747155 w 2700105"/>
              <a:gd name="connsiteY1" fmla="*/ 182880 h 3032760"/>
              <a:gd name="connsiteX2" fmla="*/ 686195 w 2700105"/>
              <a:gd name="connsiteY2" fmla="*/ 251460 h 3032760"/>
              <a:gd name="connsiteX3" fmla="*/ 632855 w 2700105"/>
              <a:gd name="connsiteY3" fmla="*/ 358140 h 3032760"/>
              <a:gd name="connsiteX4" fmla="*/ 609995 w 2700105"/>
              <a:gd name="connsiteY4" fmla="*/ 396240 h 3032760"/>
              <a:gd name="connsiteX5" fmla="*/ 587135 w 2700105"/>
              <a:gd name="connsiteY5" fmla="*/ 457200 h 3032760"/>
              <a:gd name="connsiteX6" fmla="*/ 533795 w 2700105"/>
              <a:gd name="connsiteY6" fmla="*/ 541020 h 3032760"/>
              <a:gd name="connsiteX7" fmla="*/ 510935 w 2700105"/>
              <a:gd name="connsiteY7" fmla="*/ 594360 h 3032760"/>
              <a:gd name="connsiteX8" fmla="*/ 457595 w 2700105"/>
              <a:gd name="connsiteY8" fmla="*/ 701040 h 3032760"/>
              <a:gd name="connsiteX9" fmla="*/ 411875 w 2700105"/>
              <a:gd name="connsiteY9" fmla="*/ 784860 h 3032760"/>
              <a:gd name="connsiteX10" fmla="*/ 312815 w 2700105"/>
              <a:gd name="connsiteY10" fmla="*/ 982980 h 3032760"/>
              <a:gd name="connsiteX11" fmla="*/ 289955 w 2700105"/>
              <a:gd name="connsiteY11" fmla="*/ 1059180 h 3032760"/>
              <a:gd name="connsiteX12" fmla="*/ 259475 w 2700105"/>
              <a:gd name="connsiteY12" fmla="*/ 1120140 h 3032760"/>
              <a:gd name="connsiteX13" fmla="*/ 244235 w 2700105"/>
              <a:gd name="connsiteY13" fmla="*/ 1203960 h 3032760"/>
              <a:gd name="connsiteX14" fmla="*/ 190895 w 2700105"/>
              <a:gd name="connsiteY14" fmla="*/ 1341120 h 3032760"/>
              <a:gd name="connsiteX15" fmla="*/ 160415 w 2700105"/>
              <a:gd name="connsiteY15" fmla="*/ 1463040 h 3032760"/>
              <a:gd name="connsiteX16" fmla="*/ 152795 w 2700105"/>
              <a:gd name="connsiteY16" fmla="*/ 1516380 h 3032760"/>
              <a:gd name="connsiteX17" fmla="*/ 129935 w 2700105"/>
              <a:gd name="connsiteY17" fmla="*/ 1569720 h 3032760"/>
              <a:gd name="connsiteX18" fmla="*/ 114695 w 2700105"/>
              <a:gd name="connsiteY18" fmla="*/ 1630680 h 3032760"/>
              <a:gd name="connsiteX19" fmla="*/ 91835 w 2700105"/>
              <a:gd name="connsiteY19" fmla="*/ 1706880 h 3032760"/>
              <a:gd name="connsiteX20" fmla="*/ 61355 w 2700105"/>
              <a:gd name="connsiteY20" fmla="*/ 1828800 h 3032760"/>
              <a:gd name="connsiteX21" fmla="*/ 30875 w 2700105"/>
              <a:gd name="connsiteY21" fmla="*/ 1950720 h 3032760"/>
              <a:gd name="connsiteX22" fmla="*/ 8015 w 2700105"/>
              <a:gd name="connsiteY22" fmla="*/ 2087880 h 3032760"/>
              <a:gd name="connsiteX23" fmla="*/ 8015 w 2700105"/>
              <a:gd name="connsiteY23" fmla="*/ 2354580 h 3032760"/>
              <a:gd name="connsiteX24" fmla="*/ 15635 w 2700105"/>
              <a:gd name="connsiteY24" fmla="*/ 2385060 h 3032760"/>
              <a:gd name="connsiteX25" fmla="*/ 30875 w 2700105"/>
              <a:gd name="connsiteY25" fmla="*/ 2491740 h 3032760"/>
              <a:gd name="connsiteX26" fmla="*/ 38495 w 2700105"/>
              <a:gd name="connsiteY26" fmla="*/ 2529840 h 3032760"/>
              <a:gd name="connsiteX27" fmla="*/ 53735 w 2700105"/>
              <a:gd name="connsiteY27" fmla="*/ 2567940 h 3032760"/>
              <a:gd name="connsiteX28" fmla="*/ 114695 w 2700105"/>
              <a:gd name="connsiteY28" fmla="*/ 2659380 h 3032760"/>
              <a:gd name="connsiteX29" fmla="*/ 129935 w 2700105"/>
              <a:gd name="connsiteY29" fmla="*/ 2689860 h 3032760"/>
              <a:gd name="connsiteX30" fmla="*/ 251855 w 2700105"/>
              <a:gd name="connsiteY30" fmla="*/ 2804160 h 3032760"/>
              <a:gd name="connsiteX31" fmla="*/ 289955 w 2700105"/>
              <a:gd name="connsiteY31" fmla="*/ 2827020 h 3032760"/>
              <a:gd name="connsiteX32" fmla="*/ 381395 w 2700105"/>
              <a:gd name="connsiteY32" fmla="*/ 2865120 h 3032760"/>
              <a:gd name="connsiteX33" fmla="*/ 449975 w 2700105"/>
              <a:gd name="connsiteY33" fmla="*/ 2880360 h 3032760"/>
              <a:gd name="connsiteX34" fmla="*/ 526175 w 2700105"/>
              <a:gd name="connsiteY34" fmla="*/ 2903220 h 3032760"/>
              <a:gd name="connsiteX35" fmla="*/ 579515 w 2700105"/>
              <a:gd name="connsiteY35" fmla="*/ 2910840 h 3032760"/>
              <a:gd name="connsiteX36" fmla="*/ 655715 w 2700105"/>
              <a:gd name="connsiteY36" fmla="*/ 2926080 h 3032760"/>
              <a:gd name="connsiteX37" fmla="*/ 716675 w 2700105"/>
              <a:gd name="connsiteY37" fmla="*/ 2941320 h 3032760"/>
              <a:gd name="connsiteX38" fmla="*/ 907175 w 2700105"/>
              <a:gd name="connsiteY38" fmla="*/ 2956560 h 3032760"/>
              <a:gd name="connsiteX39" fmla="*/ 1120535 w 2700105"/>
              <a:gd name="connsiteY39" fmla="*/ 2987040 h 3032760"/>
              <a:gd name="connsiteX40" fmla="*/ 1173875 w 2700105"/>
              <a:gd name="connsiteY40" fmla="*/ 2994660 h 3032760"/>
              <a:gd name="connsiteX41" fmla="*/ 1402475 w 2700105"/>
              <a:gd name="connsiteY41" fmla="*/ 3002280 h 3032760"/>
              <a:gd name="connsiteX42" fmla="*/ 1577735 w 2700105"/>
              <a:gd name="connsiteY42" fmla="*/ 3017520 h 3032760"/>
              <a:gd name="connsiteX43" fmla="*/ 1676795 w 2700105"/>
              <a:gd name="connsiteY43" fmla="*/ 3032760 h 3032760"/>
              <a:gd name="connsiteX44" fmla="*/ 1989215 w 2700105"/>
              <a:gd name="connsiteY44" fmla="*/ 3025140 h 3032760"/>
              <a:gd name="connsiteX45" fmla="*/ 2073035 w 2700105"/>
              <a:gd name="connsiteY45" fmla="*/ 3009900 h 3032760"/>
              <a:gd name="connsiteX46" fmla="*/ 2248295 w 2700105"/>
              <a:gd name="connsiteY46" fmla="*/ 2948940 h 3032760"/>
              <a:gd name="connsiteX47" fmla="*/ 2294015 w 2700105"/>
              <a:gd name="connsiteY47" fmla="*/ 2918460 h 3032760"/>
              <a:gd name="connsiteX48" fmla="*/ 2393075 w 2700105"/>
              <a:gd name="connsiteY48" fmla="*/ 2788920 h 3032760"/>
              <a:gd name="connsiteX49" fmla="*/ 2431175 w 2700105"/>
              <a:gd name="connsiteY49" fmla="*/ 2712720 h 3032760"/>
              <a:gd name="connsiteX50" fmla="*/ 2476895 w 2700105"/>
              <a:gd name="connsiteY50" fmla="*/ 2636520 h 3032760"/>
              <a:gd name="connsiteX51" fmla="*/ 2507375 w 2700105"/>
              <a:gd name="connsiteY51" fmla="*/ 2567940 h 3032760"/>
              <a:gd name="connsiteX52" fmla="*/ 2606435 w 2700105"/>
              <a:gd name="connsiteY52" fmla="*/ 2316480 h 3032760"/>
              <a:gd name="connsiteX53" fmla="*/ 2636915 w 2700105"/>
              <a:gd name="connsiteY53" fmla="*/ 2225040 h 3032760"/>
              <a:gd name="connsiteX54" fmla="*/ 2682635 w 2700105"/>
              <a:gd name="connsiteY54" fmla="*/ 2049780 h 3032760"/>
              <a:gd name="connsiteX55" fmla="*/ 2675015 w 2700105"/>
              <a:gd name="connsiteY55" fmla="*/ 1318260 h 3032760"/>
              <a:gd name="connsiteX56" fmla="*/ 2667395 w 2700105"/>
              <a:gd name="connsiteY56" fmla="*/ 1264920 h 3032760"/>
              <a:gd name="connsiteX57" fmla="*/ 2583575 w 2700105"/>
              <a:gd name="connsiteY57" fmla="*/ 1021080 h 3032760"/>
              <a:gd name="connsiteX58" fmla="*/ 2560715 w 2700105"/>
              <a:gd name="connsiteY58" fmla="*/ 952500 h 3032760"/>
              <a:gd name="connsiteX59" fmla="*/ 2469275 w 2700105"/>
              <a:gd name="connsiteY59" fmla="*/ 815340 h 3032760"/>
              <a:gd name="connsiteX60" fmla="*/ 2446415 w 2700105"/>
              <a:gd name="connsiteY60" fmla="*/ 769620 h 3032760"/>
              <a:gd name="connsiteX61" fmla="*/ 2377835 w 2700105"/>
              <a:gd name="connsiteY61" fmla="*/ 685800 h 3032760"/>
              <a:gd name="connsiteX62" fmla="*/ 2278775 w 2700105"/>
              <a:gd name="connsiteY62" fmla="*/ 548640 h 3032760"/>
              <a:gd name="connsiteX63" fmla="*/ 2179715 w 2700105"/>
              <a:gd name="connsiteY63" fmla="*/ 441960 h 3032760"/>
              <a:gd name="connsiteX64" fmla="*/ 2149235 w 2700105"/>
              <a:gd name="connsiteY64" fmla="*/ 419100 h 3032760"/>
              <a:gd name="connsiteX65" fmla="*/ 2126375 w 2700105"/>
              <a:gd name="connsiteY65" fmla="*/ 381000 h 3032760"/>
              <a:gd name="connsiteX66" fmla="*/ 2004455 w 2700105"/>
              <a:gd name="connsiteY66" fmla="*/ 297180 h 3032760"/>
              <a:gd name="connsiteX67" fmla="*/ 1958735 w 2700105"/>
              <a:gd name="connsiteY67" fmla="*/ 259080 h 3032760"/>
              <a:gd name="connsiteX68" fmla="*/ 1852055 w 2700105"/>
              <a:gd name="connsiteY68" fmla="*/ 190500 h 3032760"/>
              <a:gd name="connsiteX69" fmla="*/ 1806335 w 2700105"/>
              <a:gd name="connsiteY69" fmla="*/ 160020 h 3032760"/>
              <a:gd name="connsiteX70" fmla="*/ 1661555 w 2700105"/>
              <a:gd name="connsiteY70" fmla="*/ 99060 h 3032760"/>
              <a:gd name="connsiteX71" fmla="*/ 1532015 w 2700105"/>
              <a:gd name="connsiteY71" fmla="*/ 53340 h 3032760"/>
              <a:gd name="connsiteX72" fmla="*/ 1478675 w 2700105"/>
              <a:gd name="connsiteY72" fmla="*/ 38100 h 3032760"/>
              <a:gd name="connsiteX73" fmla="*/ 1394855 w 2700105"/>
              <a:gd name="connsiteY73" fmla="*/ 30480 h 3032760"/>
              <a:gd name="connsiteX74" fmla="*/ 1326275 w 2700105"/>
              <a:gd name="connsiteY74" fmla="*/ 15240 h 3032760"/>
              <a:gd name="connsiteX75" fmla="*/ 1288175 w 2700105"/>
              <a:gd name="connsiteY75" fmla="*/ 0 h 3032760"/>
              <a:gd name="connsiteX76" fmla="*/ 1051955 w 2700105"/>
              <a:gd name="connsiteY76" fmla="*/ 15240 h 3032760"/>
              <a:gd name="connsiteX77" fmla="*/ 983375 w 2700105"/>
              <a:gd name="connsiteY77" fmla="*/ 30480 h 3032760"/>
              <a:gd name="connsiteX78" fmla="*/ 952895 w 2700105"/>
              <a:gd name="connsiteY78" fmla="*/ 38100 h 3032760"/>
              <a:gd name="connsiteX79" fmla="*/ 922415 w 2700105"/>
              <a:gd name="connsiteY79" fmla="*/ 53340 h 3032760"/>
              <a:gd name="connsiteX80" fmla="*/ 891935 w 2700105"/>
              <a:gd name="connsiteY80" fmla="*/ 60960 h 3032760"/>
              <a:gd name="connsiteX81" fmla="*/ 869075 w 2700105"/>
              <a:gd name="connsiteY81" fmla="*/ 68580 h 3032760"/>
              <a:gd name="connsiteX82" fmla="*/ 830975 w 2700105"/>
              <a:gd name="connsiteY82" fmla="*/ 99060 h 3032760"/>
              <a:gd name="connsiteX83" fmla="*/ 808115 w 2700105"/>
              <a:gd name="connsiteY83" fmla="*/ 114300 h 3032760"/>
              <a:gd name="connsiteX84" fmla="*/ 754775 w 2700105"/>
              <a:gd name="connsiteY84" fmla="*/ 160020 h 3032760"/>
              <a:gd name="connsiteX85" fmla="*/ 747155 w 2700105"/>
              <a:gd name="connsiteY85" fmla="*/ 182880 h 3032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700105" h="3032760">
                <a:moveTo>
                  <a:pt x="747155" y="182880"/>
                </a:moveTo>
                <a:lnTo>
                  <a:pt x="747155" y="182880"/>
                </a:lnTo>
                <a:cubicBezTo>
                  <a:pt x="726835" y="205740"/>
                  <a:pt x="702903" y="225841"/>
                  <a:pt x="686195" y="251460"/>
                </a:cubicBezTo>
                <a:cubicBezTo>
                  <a:pt x="664477" y="284761"/>
                  <a:pt x="653310" y="324048"/>
                  <a:pt x="632855" y="358140"/>
                </a:cubicBezTo>
                <a:cubicBezTo>
                  <a:pt x="625235" y="370840"/>
                  <a:pt x="616202" y="382793"/>
                  <a:pt x="609995" y="396240"/>
                </a:cubicBezTo>
                <a:cubicBezTo>
                  <a:pt x="600901" y="415944"/>
                  <a:pt x="597243" y="437996"/>
                  <a:pt x="587135" y="457200"/>
                </a:cubicBezTo>
                <a:cubicBezTo>
                  <a:pt x="571711" y="486506"/>
                  <a:pt x="549878" y="512070"/>
                  <a:pt x="533795" y="541020"/>
                </a:cubicBezTo>
                <a:cubicBezTo>
                  <a:pt x="524401" y="557930"/>
                  <a:pt x="519252" y="576895"/>
                  <a:pt x="510935" y="594360"/>
                </a:cubicBezTo>
                <a:cubicBezTo>
                  <a:pt x="493842" y="630255"/>
                  <a:pt x="475937" y="665767"/>
                  <a:pt x="457595" y="701040"/>
                </a:cubicBezTo>
                <a:cubicBezTo>
                  <a:pt x="442912" y="729277"/>
                  <a:pt x="424801" y="755777"/>
                  <a:pt x="411875" y="784860"/>
                </a:cubicBezTo>
                <a:cubicBezTo>
                  <a:pt x="341183" y="943917"/>
                  <a:pt x="377432" y="879593"/>
                  <a:pt x="312815" y="982980"/>
                </a:cubicBezTo>
                <a:cubicBezTo>
                  <a:pt x="305195" y="1008380"/>
                  <a:pt x="299566" y="1034465"/>
                  <a:pt x="289955" y="1059180"/>
                </a:cubicBezTo>
                <a:cubicBezTo>
                  <a:pt x="281721" y="1080354"/>
                  <a:pt x="266316" y="1098476"/>
                  <a:pt x="259475" y="1120140"/>
                </a:cubicBezTo>
                <a:cubicBezTo>
                  <a:pt x="250923" y="1147220"/>
                  <a:pt x="252652" y="1176838"/>
                  <a:pt x="244235" y="1203960"/>
                </a:cubicBezTo>
                <a:cubicBezTo>
                  <a:pt x="229695" y="1250811"/>
                  <a:pt x="190895" y="1341120"/>
                  <a:pt x="190895" y="1341120"/>
                </a:cubicBezTo>
                <a:cubicBezTo>
                  <a:pt x="173355" y="1481438"/>
                  <a:pt x="198125" y="1321627"/>
                  <a:pt x="160415" y="1463040"/>
                </a:cubicBezTo>
                <a:cubicBezTo>
                  <a:pt x="155787" y="1480394"/>
                  <a:pt x="157729" y="1499111"/>
                  <a:pt x="152795" y="1516380"/>
                </a:cubicBezTo>
                <a:cubicBezTo>
                  <a:pt x="147481" y="1534980"/>
                  <a:pt x="136052" y="1551369"/>
                  <a:pt x="129935" y="1569720"/>
                </a:cubicBezTo>
                <a:cubicBezTo>
                  <a:pt x="123311" y="1589591"/>
                  <a:pt x="120301" y="1610499"/>
                  <a:pt x="114695" y="1630680"/>
                </a:cubicBezTo>
                <a:cubicBezTo>
                  <a:pt x="107598" y="1656231"/>
                  <a:pt x="98729" y="1681273"/>
                  <a:pt x="91835" y="1706880"/>
                </a:cubicBezTo>
                <a:cubicBezTo>
                  <a:pt x="80945" y="1747330"/>
                  <a:pt x="72863" y="1788521"/>
                  <a:pt x="61355" y="1828800"/>
                </a:cubicBezTo>
                <a:cubicBezTo>
                  <a:pt x="48803" y="1872733"/>
                  <a:pt x="38576" y="1904517"/>
                  <a:pt x="30875" y="1950720"/>
                </a:cubicBezTo>
                <a:cubicBezTo>
                  <a:pt x="257" y="2134429"/>
                  <a:pt x="49027" y="1903327"/>
                  <a:pt x="8015" y="2087880"/>
                </a:cubicBezTo>
                <a:cubicBezTo>
                  <a:pt x="-869" y="2221144"/>
                  <a:pt x="-4335" y="2206385"/>
                  <a:pt x="8015" y="2354580"/>
                </a:cubicBezTo>
                <a:cubicBezTo>
                  <a:pt x="8885" y="2365017"/>
                  <a:pt x="13913" y="2374730"/>
                  <a:pt x="15635" y="2385060"/>
                </a:cubicBezTo>
                <a:cubicBezTo>
                  <a:pt x="21540" y="2420492"/>
                  <a:pt x="25273" y="2456259"/>
                  <a:pt x="30875" y="2491740"/>
                </a:cubicBezTo>
                <a:cubicBezTo>
                  <a:pt x="32895" y="2504533"/>
                  <a:pt x="34773" y="2517435"/>
                  <a:pt x="38495" y="2529840"/>
                </a:cubicBezTo>
                <a:cubicBezTo>
                  <a:pt x="42425" y="2542941"/>
                  <a:pt x="48003" y="2555521"/>
                  <a:pt x="53735" y="2567940"/>
                </a:cubicBezTo>
                <a:cubicBezTo>
                  <a:pt x="112697" y="2695691"/>
                  <a:pt x="54201" y="2578722"/>
                  <a:pt x="114695" y="2659380"/>
                </a:cubicBezTo>
                <a:cubicBezTo>
                  <a:pt x="121511" y="2668467"/>
                  <a:pt x="122495" y="2681276"/>
                  <a:pt x="129935" y="2689860"/>
                </a:cubicBezTo>
                <a:cubicBezTo>
                  <a:pt x="156031" y="2719971"/>
                  <a:pt x="211394" y="2775837"/>
                  <a:pt x="251855" y="2804160"/>
                </a:cubicBezTo>
                <a:cubicBezTo>
                  <a:pt x="263988" y="2812653"/>
                  <a:pt x="276953" y="2819928"/>
                  <a:pt x="289955" y="2827020"/>
                </a:cubicBezTo>
                <a:cubicBezTo>
                  <a:pt x="324550" y="2845890"/>
                  <a:pt x="343546" y="2855027"/>
                  <a:pt x="381395" y="2865120"/>
                </a:cubicBezTo>
                <a:cubicBezTo>
                  <a:pt x="404022" y="2871154"/>
                  <a:pt x="427328" y="2874400"/>
                  <a:pt x="449975" y="2880360"/>
                </a:cubicBezTo>
                <a:cubicBezTo>
                  <a:pt x="475620" y="2887109"/>
                  <a:pt x="500362" y="2897146"/>
                  <a:pt x="526175" y="2903220"/>
                </a:cubicBezTo>
                <a:cubicBezTo>
                  <a:pt x="543658" y="2907334"/>
                  <a:pt x="561828" y="2907719"/>
                  <a:pt x="579515" y="2910840"/>
                </a:cubicBezTo>
                <a:cubicBezTo>
                  <a:pt x="605024" y="2915342"/>
                  <a:pt x="630429" y="2920461"/>
                  <a:pt x="655715" y="2926080"/>
                </a:cubicBezTo>
                <a:cubicBezTo>
                  <a:pt x="676162" y="2930624"/>
                  <a:pt x="695882" y="2938800"/>
                  <a:pt x="716675" y="2941320"/>
                </a:cubicBezTo>
                <a:cubicBezTo>
                  <a:pt x="779915" y="2948985"/>
                  <a:pt x="843675" y="2951480"/>
                  <a:pt x="907175" y="2956560"/>
                </a:cubicBezTo>
                <a:cubicBezTo>
                  <a:pt x="1056282" y="2981411"/>
                  <a:pt x="945066" y="2964153"/>
                  <a:pt x="1120535" y="2987040"/>
                </a:cubicBezTo>
                <a:cubicBezTo>
                  <a:pt x="1138345" y="2989363"/>
                  <a:pt x="1155941" y="2993691"/>
                  <a:pt x="1173875" y="2994660"/>
                </a:cubicBezTo>
                <a:cubicBezTo>
                  <a:pt x="1250006" y="2998775"/>
                  <a:pt x="1326275" y="2999740"/>
                  <a:pt x="1402475" y="3002280"/>
                </a:cubicBezTo>
                <a:cubicBezTo>
                  <a:pt x="1446445" y="3005662"/>
                  <a:pt x="1530663" y="3011380"/>
                  <a:pt x="1577735" y="3017520"/>
                </a:cubicBezTo>
                <a:cubicBezTo>
                  <a:pt x="1610863" y="3021841"/>
                  <a:pt x="1643775" y="3027680"/>
                  <a:pt x="1676795" y="3032760"/>
                </a:cubicBezTo>
                <a:cubicBezTo>
                  <a:pt x="1780935" y="3030220"/>
                  <a:pt x="1885217" y="3031140"/>
                  <a:pt x="1989215" y="3025140"/>
                </a:cubicBezTo>
                <a:cubicBezTo>
                  <a:pt x="2017566" y="3023504"/>
                  <a:pt x="2045791" y="3017913"/>
                  <a:pt x="2073035" y="3009900"/>
                </a:cubicBezTo>
                <a:cubicBezTo>
                  <a:pt x="2132375" y="2992447"/>
                  <a:pt x="2196830" y="2983250"/>
                  <a:pt x="2248295" y="2948940"/>
                </a:cubicBezTo>
                <a:cubicBezTo>
                  <a:pt x="2263535" y="2938780"/>
                  <a:pt x="2280513" y="2930837"/>
                  <a:pt x="2294015" y="2918460"/>
                </a:cubicBezTo>
                <a:cubicBezTo>
                  <a:pt x="2321937" y="2892865"/>
                  <a:pt x="2376585" y="2816403"/>
                  <a:pt x="2393075" y="2788920"/>
                </a:cubicBezTo>
                <a:cubicBezTo>
                  <a:pt x="2407686" y="2764569"/>
                  <a:pt x="2417489" y="2737603"/>
                  <a:pt x="2431175" y="2712720"/>
                </a:cubicBezTo>
                <a:cubicBezTo>
                  <a:pt x="2445450" y="2686765"/>
                  <a:pt x="2463099" y="2662732"/>
                  <a:pt x="2476895" y="2636520"/>
                </a:cubicBezTo>
                <a:cubicBezTo>
                  <a:pt x="2488546" y="2614383"/>
                  <a:pt x="2496666" y="2590548"/>
                  <a:pt x="2507375" y="2567940"/>
                </a:cubicBezTo>
                <a:cubicBezTo>
                  <a:pt x="2580538" y="2413485"/>
                  <a:pt x="2520025" y="2568509"/>
                  <a:pt x="2606435" y="2316480"/>
                </a:cubicBezTo>
                <a:cubicBezTo>
                  <a:pt x="2616855" y="2286088"/>
                  <a:pt x="2628805" y="2256128"/>
                  <a:pt x="2636915" y="2225040"/>
                </a:cubicBezTo>
                <a:lnTo>
                  <a:pt x="2682635" y="2049780"/>
                </a:lnTo>
                <a:cubicBezTo>
                  <a:pt x="2709587" y="1685929"/>
                  <a:pt x="2704043" y="1869797"/>
                  <a:pt x="2675015" y="1318260"/>
                </a:cubicBezTo>
                <a:cubicBezTo>
                  <a:pt x="2674071" y="1300324"/>
                  <a:pt x="2672023" y="1282274"/>
                  <a:pt x="2667395" y="1264920"/>
                </a:cubicBezTo>
                <a:cubicBezTo>
                  <a:pt x="2593850" y="989127"/>
                  <a:pt x="2644149" y="1176843"/>
                  <a:pt x="2583575" y="1021080"/>
                </a:cubicBezTo>
                <a:cubicBezTo>
                  <a:pt x="2574841" y="998622"/>
                  <a:pt x="2571491" y="974053"/>
                  <a:pt x="2560715" y="952500"/>
                </a:cubicBezTo>
                <a:cubicBezTo>
                  <a:pt x="2454230" y="739530"/>
                  <a:pt x="2539497" y="925688"/>
                  <a:pt x="2469275" y="815340"/>
                </a:cubicBezTo>
                <a:cubicBezTo>
                  <a:pt x="2460127" y="800965"/>
                  <a:pt x="2456241" y="783540"/>
                  <a:pt x="2446415" y="769620"/>
                </a:cubicBezTo>
                <a:cubicBezTo>
                  <a:pt x="2425597" y="740127"/>
                  <a:pt x="2395746" y="717144"/>
                  <a:pt x="2377835" y="685800"/>
                </a:cubicBezTo>
                <a:cubicBezTo>
                  <a:pt x="2328683" y="599784"/>
                  <a:pt x="2361665" y="650658"/>
                  <a:pt x="2278775" y="548640"/>
                </a:cubicBezTo>
                <a:cubicBezTo>
                  <a:pt x="2247021" y="509558"/>
                  <a:pt x="2222183" y="473811"/>
                  <a:pt x="2179715" y="441960"/>
                </a:cubicBezTo>
                <a:lnTo>
                  <a:pt x="2149235" y="419100"/>
                </a:lnTo>
                <a:cubicBezTo>
                  <a:pt x="2141615" y="406400"/>
                  <a:pt x="2136848" y="391473"/>
                  <a:pt x="2126375" y="381000"/>
                </a:cubicBezTo>
                <a:cubicBezTo>
                  <a:pt x="2059230" y="313855"/>
                  <a:pt x="2070495" y="342900"/>
                  <a:pt x="2004455" y="297180"/>
                </a:cubicBezTo>
                <a:cubicBezTo>
                  <a:pt x="1988144" y="285888"/>
                  <a:pt x="1974987" y="270456"/>
                  <a:pt x="1958735" y="259080"/>
                </a:cubicBezTo>
                <a:cubicBezTo>
                  <a:pt x="1924103" y="234837"/>
                  <a:pt x="1887499" y="213539"/>
                  <a:pt x="1852055" y="190500"/>
                </a:cubicBezTo>
                <a:cubicBezTo>
                  <a:pt x="1836698" y="180518"/>
                  <a:pt x="1823170" y="167235"/>
                  <a:pt x="1806335" y="160020"/>
                </a:cubicBezTo>
                <a:cubicBezTo>
                  <a:pt x="1687083" y="108912"/>
                  <a:pt x="1735576" y="128668"/>
                  <a:pt x="1661555" y="99060"/>
                </a:cubicBezTo>
                <a:cubicBezTo>
                  <a:pt x="1612147" y="79297"/>
                  <a:pt x="1592925" y="70743"/>
                  <a:pt x="1532015" y="53340"/>
                </a:cubicBezTo>
                <a:cubicBezTo>
                  <a:pt x="1514235" y="48260"/>
                  <a:pt x="1496915" y="41140"/>
                  <a:pt x="1478675" y="38100"/>
                </a:cubicBezTo>
                <a:cubicBezTo>
                  <a:pt x="1451002" y="33488"/>
                  <a:pt x="1422795" y="33020"/>
                  <a:pt x="1394855" y="30480"/>
                </a:cubicBezTo>
                <a:cubicBezTo>
                  <a:pt x="1371995" y="25400"/>
                  <a:pt x="1348792" y="21673"/>
                  <a:pt x="1326275" y="15240"/>
                </a:cubicBezTo>
                <a:cubicBezTo>
                  <a:pt x="1313123" y="11482"/>
                  <a:pt x="1301853" y="0"/>
                  <a:pt x="1288175" y="0"/>
                </a:cubicBezTo>
                <a:cubicBezTo>
                  <a:pt x="1209271" y="0"/>
                  <a:pt x="1130695" y="10160"/>
                  <a:pt x="1051955" y="15240"/>
                </a:cubicBezTo>
                <a:lnTo>
                  <a:pt x="983375" y="30480"/>
                </a:lnTo>
                <a:cubicBezTo>
                  <a:pt x="973171" y="32835"/>
                  <a:pt x="962701" y="34423"/>
                  <a:pt x="952895" y="38100"/>
                </a:cubicBezTo>
                <a:cubicBezTo>
                  <a:pt x="942259" y="42088"/>
                  <a:pt x="933051" y="49352"/>
                  <a:pt x="922415" y="53340"/>
                </a:cubicBezTo>
                <a:cubicBezTo>
                  <a:pt x="912609" y="57017"/>
                  <a:pt x="902005" y="58083"/>
                  <a:pt x="891935" y="60960"/>
                </a:cubicBezTo>
                <a:cubicBezTo>
                  <a:pt x="884212" y="63167"/>
                  <a:pt x="876695" y="66040"/>
                  <a:pt x="869075" y="68580"/>
                </a:cubicBezTo>
                <a:cubicBezTo>
                  <a:pt x="856375" y="78740"/>
                  <a:pt x="843986" y="89302"/>
                  <a:pt x="830975" y="99060"/>
                </a:cubicBezTo>
                <a:cubicBezTo>
                  <a:pt x="823649" y="104555"/>
                  <a:pt x="815068" y="108340"/>
                  <a:pt x="808115" y="114300"/>
                </a:cubicBezTo>
                <a:cubicBezTo>
                  <a:pt x="781868" y="136798"/>
                  <a:pt x="782765" y="146025"/>
                  <a:pt x="754775" y="160020"/>
                </a:cubicBezTo>
                <a:cubicBezTo>
                  <a:pt x="752503" y="161156"/>
                  <a:pt x="748425" y="179070"/>
                  <a:pt x="747155" y="182880"/>
                </a:cubicBezTo>
                <a:close/>
              </a:path>
            </a:pathLst>
          </a:custGeom>
          <a:solidFill>
            <a:srgbClr val="8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Freeform: Shape 16">
            <a:extLst>
              <a:ext uri="{FF2B5EF4-FFF2-40B4-BE49-F238E27FC236}">
                <a16:creationId xmlns:a16="http://schemas.microsoft.com/office/drawing/2014/main" id="{73AEA549-F6AC-CD2C-FE73-42266D678AB1}"/>
              </a:ext>
            </a:extLst>
          </p:cNvPr>
          <p:cNvSpPr/>
          <p:nvPr/>
        </p:nvSpPr>
        <p:spPr>
          <a:xfrm>
            <a:off x="2727960" y="2054008"/>
            <a:ext cx="1402080" cy="2533572"/>
          </a:xfrm>
          <a:custGeom>
            <a:avLst/>
            <a:gdLst>
              <a:gd name="connsiteX0" fmla="*/ 167640 w 1402080"/>
              <a:gd name="connsiteY0" fmla="*/ 2525613 h 2632293"/>
              <a:gd name="connsiteX1" fmla="*/ 167640 w 1402080"/>
              <a:gd name="connsiteY1" fmla="*/ 2525613 h 2632293"/>
              <a:gd name="connsiteX2" fmla="*/ 350520 w 1402080"/>
              <a:gd name="connsiteY2" fmla="*/ 2601813 h 2632293"/>
              <a:gd name="connsiteX3" fmla="*/ 403860 w 1402080"/>
              <a:gd name="connsiteY3" fmla="*/ 2624673 h 2632293"/>
              <a:gd name="connsiteX4" fmla="*/ 495300 w 1402080"/>
              <a:gd name="connsiteY4" fmla="*/ 2632293 h 2632293"/>
              <a:gd name="connsiteX5" fmla="*/ 655320 w 1402080"/>
              <a:gd name="connsiteY5" fmla="*/ 2601813 h 2632293"/>
              <a:gd name="connsiteX6" fmla="*/ 678180 w 1402080"/>
              <a:gd name="connsiteY6" fmla="*/ 2578953 h 2632293"/>
              <a:gd name="connsiteX7" fmla="*/ 739140 w 1402080"/>
              <a:gd name="connsiteY7" fmla="*/ 2533233 h 2632293"/>
              <a:gd name="connsiteX8" fmla="*/ 784860 w 1402080"/>
              <a:gd name="connsiteY8" fmla="*/ 2457033 h 2632293"/>
              <a:gd name="connsiteX9" fmla="*/ 830580 w 1402080"/>
              <a:gd name="connsiteY9" fmla="*/ 2380833 h 2632293"/>
              <a:gd name="connsiteX10" fmla="*/ 853440 w 1402080"/>
              <a:gd name="connsiteY10" fmla="*/ 2342733 h 2632293"/>
              <a:gd name="connsiteX11" fmla="*/ 876300 w 1402080"/>
              <a:gd name="connsiteY11" fmla="*/ 2312253 h 2632293"/>
              <a:gd name="connsiteX12" fmla="*/ 891540 w 1402080"/>
              <a:gd name="connsiteY12" fmla="*/ 2274153 h 2632293"/>
              <a:gd name="connsiteX13" fmla="*/ 914400 w 1402080"/>
              <a:gd name="connsiteY13" fmla="*/ 2243673 h 2632293"/>
              <a:gd name="connsiteX14" fmla="*/ 952500 w 1402080"/>
              <a:gd name="connsiteY14" fmla="*/ 2159853 h 2632293"/>
              <a:gd name="connsiteX15" fmla="*/ 975360 w 1402080"/>
              <a:gd name="connsiteY15" fmla="*/ 2121753 h 2632293"/>
              <a:gd name="connsiteX16" fmla="*/ 990600 w 1402080"/>
              <a:gd name="connsiteY16" fmla="*/ 2076033 h 2632293"/>
              <a:gd name="connsiteX17" fmla="*/ 1013460 w 1402080"/>
              <a:gd name="connsiteY17" fmla="*/ 2030313 h 2632293"/>
              <a:gd name="connsiteX18" fmla="*/ 1036320 w 1402080"/>
              <a:gd name="connsiteY18" fmla="*/ 1946493 h 2632293"/>
              <a:gd name="connsiteX19" fmla="*/ 1043940 w 1402080"/>
              <a:gd name="connsiteY19" fmla="*/ 1900773 h 2632293"/>
              <a:gd name="connsiteX20" fmla="*/ 1059180 w 1402080"/>
              <a:gd name="connsiteY20" fmla="*/ 1870293 h 2632293"/>
              <a:gd name="connsiteX21" fmla="*/ 1082040 w 1402080"/>
              <a:gd name="connsiteY21" fmla="*/ 1656933 h 2632293"/>
              <a:gd name="connsiteX22" fmla="*/ 1097280 w 1402080"/>
              <a:gd name="connsiteY22" fmla="*/ 1550253 h 2632293"/>
              <a:gd name="connsiteX23" fmla="*/ 1104900 w 1402080"/>
              <a:gd name="connsiteY23" fmla="*/ 1504533 h 2632293"/>
              <a:gd name="connsiteX24" fmla="*/ 1120140 w 1402080"/>
              <a:gd name="connsiteY24" fmla="*/ 1474053 h 2632293"/>
              <a:gd name="connsiteX25" fmla="*/ 1127760 w 1402080"/>
              <a:gd name="connsiteY25" fmla="*/ 1374993 h 2632293"/>
              <a:gd name="connsiteX26" fmla="*/ 1135380 w 1402080"/>
              <a:gd name="connsiteY26" fmla="*/ 1344513 h 2632293"/>
              <a:gd name="connsiteX27" fmla="*/ 1143000 w 1402080"/>
              <a:gd name="connsiteY27" fmla="*/ 1298793 h 2632293"/>
              <a:gd name="connsiteX28" fmla="*/ 1158240 w 1402080"/>
              <a:gd name="connsiteY28" fmla="*/ 1070193 h 2632293"/>
              <a:gd name="connsiteX29" fmla="*/ 1173480 w 1402080"/>
              <a:gd name="connsiteY29" fmla="*/ 1001613 h 2632293"/>
              <a:gd name="connsiteX30" fmla="*/ 1181100 w 1402080"/>
              <a:gd name="connsiteY30" fmla="*/ 955893 h 2632293"/>
              <a:gd name="connsiteX31" fmla="*/ 1211580 w 1402080"/>
              <a:gd name="connsiteY31" fmla="*/ 841593 h 2632293"/>
              <a:gd name="connsiteX32" fmla="*/ 1234440 w 1402080"/>
              <a:gd name="connsiteY32" fmla="*/ 788253 h 2632293"/>
              <a:gd name="connsiteX33" fmla="*/ 1264920 w 1402080"/>
              <a:gd name="connsiteY33" fmla="*/ 712053 h 2632293"/>
              <a:gd name="connsiteX34" fmla="*/ 1280160 w 1402080"/>
              <a:gd name="connsiteY34" fmla="*/ 666333 h 2632293"/>
              <a:gd name="connsiteX35" fmla="*/ 1303020 w 1402080"/>
              <a:gd name="connsiteY35" fmla="*/ 635853 h 2632293"/>
              <a:gd name="connsiteX36" fmla="*/ 1333500 w 1402080"/>
              <a:gd name="connsiteY36" fmla="*/ 559653 h 2632293"/>
              <a:gd name="connsiteX37" fmla="*/ 1363980 w 1402080"/>
              <a:gd name="connsiteY37" fmla="*/ 491073 h 2632293"/>
              <a:gd name="connsiteX38" fmla="*/ 1394460 w 1402080"/>
              <a:gd name="connsiteY38" fmla="*/ 361533 h 2632293"/>
              <a:gd name="connsiteX39" fmla="*/ 1402080 w 1402080"/>
              <a:gd name="connsiteY39" fmla="*/ 285333 h 2632293"/>
              <a:gd name="connsiteX40" fmla="*/ 1386840 w 1402080"/>
              <a:gd name="connsiteY40" fmla="*/ 163413 h 2632293"/>
              <a:gd name="connsiteX41" fmla="*/ 1333500 w 1402080"/>
              <a:gd name="connsiteY41" fmla="*/ 110073 h 2632293"/>
              <a:gd name="connsiteX42" fmla="*/ 1295400 w 1402080"/>
              <a:gd name="connsiteY42" fmla="*/ 71973 h 2632293"/>
              <a:gd name="connsiteX43" fmla="*/ 1226820 w 1402080"/>
              <a:gd name="connsiteY43" fmla="*/ 49113 h 2632293"/>
              <a:gd name="connsiteX44" fmla="*/ 1143000 w 1402080"/>
              <a:gd name="connsiteY44" fmla="*/ 26253 h 2632293"/>
              <a:gd name="connsiteX45" fmla="*/ 876300 w 1402080"/>
              <a:gd name="connsiteY45" fmla="*/ 18633 h 2632293"/>
              <a:gd name="connsiteX46" fmla="*/ 822960 w 1402080"/>
              <a:gd name="connsiteY46" fmla="*/ 33873 h 2632293"/>
              <a:gd name="connsiteX47" fmla="*/ 784860 w 1402080"/>
              <a:gd name="connsiteY47" fmla="*/ 41493 h 2632293"/>
              <a:gd name="connsiteX48" fmla="*/ 754380 w 1402080"/>
              <a:gd name="connsiteY48" fmla="*/ 56733 h 2632293"/>
              <a:gd name="connsiteX49" fmla="*/ 716280 w 1402080"/>
              <a:gd name="connsiteY49" fmla="*/ 71973 h 2632293"/>
              <a:gd name="connsiteX50" fmla="*/ 670560 w 1402080"/>
              <a:gd name="connsiteY50" fmla="*/ 117693 h 2632293"/>
              <a:gd name="connsiteX51" fmla="*/ 632460 w 1402080"/>
              <a:gd name="connsiteY51" fmla="*/ 148173 h 2632293"/>
              <a:gd name="connsiteX52" fmla="*/ 579120 w 1402080"/>
              <a:gd name="connsiteY52" fmla="*/ 216753 h 2632293"/>
              <a:gd name="connsiteX53" fmla="*/ 510540 w 1402080"/>
              <a:gd name="connsiteY53" fmla="*/ 308193 h 2632293"/>
              <a:gd name="connsiteX54" fmla="*/ 480060 w 1402080"/>
              <a:gd name="connsiteY54" fmla="*/ 346293 h 2632293"/>
              <a:gd name="connsiteX55" fmla="*/ 419100 w 1402080"/>
              <a:gd name="connsiteY55" fmla="*/ 452973 h 2632293"/>
              <a:gd name="connsiteX56" fmla="*/ 373380 w 1402080"/>
              <a:gd name="connsiteY56" fmla="*/ 513933 h 2632293"/>
              <a:gd name="connsiteX57" fmla="*/ 350520 w 1402080"/>
              <a:gd name="connsiteY57" fmla="*/ 559653 h 2632293"/>
              <a:gd name="connsiteX58" fmla="*/ 259080 w 1402080"/>
              <a:gd name="connsiteY58" fmla="*/ 734913 h 2632293"/>
              <a:gd name="connsiteX59" fmla="*/ 236220 w 1402080"/>
              <a:gd name="connsiteY59" fmla="*/ 795873 h 2632293"/>
              <a:gd name="connsiteX60" fmla="*/ 198120 w 1402080"/>
              <a:gd name="connsiteY60" fmla="*/ 864453 h 2632293"/>
              <a:gd name="connsiteX61" fmla="*/ 182880 w 1402080"/>
              <a:gd name="connsiteY61" fmla="*/ 917793 h 2632293"/>
              <a:gd name="connsiteX62" fmla="*/ 167640 w 1402080"/>
              <a:gd name="connsiteY62" fmla="*/ 963513 h 2632293"/>
              <a:gd name="connsiteX63" fmla="*/ 144780 w 1402080"/>
              <a:gd name="connsiteY63" fmla="*/ 1024473 h 2632293"/>
              <a:gd name="connsiteX64" fmla="*/ 129540 w 1402080"/>
              <a:gd name="connsiteY64" fmla="*/ 1093053 h 2632293"/>
              <a:gd name="connsiteX65" fmla="*/ 106680 w 1402080"/>
              <a:gd name="connsiteY65" fmla="*/ 1169253 h 2632293"/>
              <a:gd name="connsiteX66" fmla="*/ 91440 w 1402080"/>
              <a:gd name="connsiteY66" fmla="*/ 1237833 h 2632293"/>
              <a:gd name="connsiteX67" fmla="*/ 76200 w 1402080"/>
              <a:gd name="connsiteY67" fmla="*/ 1298793 h 2632293"/>
              <a:gd name="connsiteX68" fmla="*/ 53340 w 1402080"/>
              <a:gd name="connsiteY68" fmla="*/ 1374993 h 2632293"/>
              <a:gd name="connsiteX69" fmla="*/ 30480 w 1402080"/>
              <a:gd name="connsiteY69" fmla="*/ 1542633 h 2632293"/>
              <a:gd name="connsiteX70" fmla="*/ 15240 w 1402080"/>
              <a:gd name="connsiteY70" fmla="*/ 1634073 h 2632293"/>
              <a:gd name="connsiteX71" fmla="*/ 0 w 1402080"/>
              <a:gd name="connsiteY71" fmla="*/ 1832193 h 2632293"/>
              <a:gd name="connsiteX72" fmla="*/ 7620 w 1402080"/>
              <a:gd name="connsiteY72" fmla="*/ 2335113 h 2632293"/>
              <a:gd name="connsiteX73" fmla="*/ 15240 w 1402080"/>
              <a:gd name="connsiteY73" fmla="*/ 2380833 h 2632293"/>
              <a:gd name="connsiteX74" fmla="*/ 45720 w 1402080"/>
              <a:gd name="connsiteY74" fmla="*/ 2472273 h 2632293"/>
              <a:gd name="connsiteX75" fmla="*/ 83820 w 1402080"/>
              <a:gd name="connsiteY75" fmla="*/ 2525613 h 2632293"/>
              <a:gd name="connsiteX76" fmla="*/ 106680 w 1402080"/>
              <a:gd name="connsiteY76" fmla="*/ 2533233 h 2632293"/>
              <a:gd name="connsiteX77" fmla="*/ 167640 w 1402080"/>
              <a:gd name="connsiteY77" fmla="*/ 2525613 h 2632293"/>
              <a:gd name="connsiteX0" fmla="*/ 167640 w 1402080"/>
              <a:gd name="connsiteY0" fmla="*/ 2525613 h 2632293"/>
              <a:gd name="connsiteX1" fmla="*/ 167640 w 1402080"/>
              <a:gd name="connsiteY1" fmla="*/ 2525613 h 2632293"/>
              <a:gd name="connsiteX2" fmla="*/ 350520 w 1402080"/>
              <a:gd name="connsiteY2" fmla="*/ 2601813 h 2632293"/>
              <a:gd name="connsiteX3" fmla="*/ 403860 w 1402080"/>
              <a:gd name="connsiteY3" fmla="*/ 2624673 h 2632293"/>
              <a:gd name="connsiteX4" fmla="*/ 495300 w 1402080"/>
              <a:gd name="connsiteY4" fmla="*/ 2632293 h 2632293"/>
              <a:gd name="connsiteX5" fmla="*/ 655320 w 1402080"/>
              <a:gd name="connsiteY5" fmla="*/ 2601813 h 2632293"/>
              <a:gd name="connsiteX6" fmla="*/ 678180 w 1402080"/>
              <a:gd name="connsiteY6" fmla="*/ 2578953 h 2632293"/>
              <a:gd name="connsiteX7" fmla="*/ 739140 w 1402080"/>
              <a:gd name="connsiteY7" fmla="*/ 2533233 h 2632293"/>
              <a:gd name="connsiteX8" fmla="*/ 784860 w 1402080"/>
              <a:gd name="connsiteY8" fmla="*/ 2457033 h 2632293"/>
              <a:gd name="connsiteX9" fmla="*/ 830580 w 1402080"/>
              <a:gd name="connsiteY9" fmla="*/ 2380833 h 2632293"/>
              <a:gd name="connsiteX10" fmla="*/ 853440 w 1402080"/>
              <a:gd name="connsiteY10" fmla="*/ 2342733 h 2632293"/>
              <a:gd name="connsiteX11" fmla="*/ 876300 w 1402080"/>
              <a:gd name="connsiteY11" fmla="*/ 2312253 h 2632293"/>
              <a:gd name="connsiteX12" fmla="*/ 891540 w 1402080"/>
              <a:gd name="connsiteY12" fmla="*/ 2274153 h 2632293"/>
              <a:gd name="connsiteX13" fmla="*/ 914400 w 1402080"/>
              <a:gd name="connsiteY13" fmla="*/ 2243673 h 2632293"/>
              <a:gd name="connsiteX14" fmla="*/ 952500 w 1402080"/>
              <a:gd name="connsiteY14" fmla="*/ 2159853 h 2632293"/>
              <a:gd name="connsiteX15" fmla="*/ 975360 w 1402080"/>
              <a:gd name="connsiteY15" fmla="*/ 2121753 h 2632293"/>
              <a:gd name="connsiteX16" fmla="*/ 990600 w 1402080"/>
              <a:gd name="connsiteY16" fmla="*/ 2076033 h 2632293"/>
              <a:gd name="connsiteX17" fmla="*/ 1013460 w 1402080"/>
              <a:gd name="connsiteY17" fmla="*/ 2030313 h 2632293"/>
              <a:gd name="connsiteX18" fmla="*/ 1036320 w 1402080"/>
              <a:gd name="connsiteY18" fmla="*/ 1946493 h 2632293"/>
              <a:gd name="connsiteX19" fmla="*/ 1043940 w 1402080"/>
              <a:gd name="connsiteY19" fmla="*/ 1900773 h 2632293"/>
              <a:gd name="connsiteX20" fmla="*/ 1059180 w 1402080"/>
              <a:gd name="connsiteY20" fmla="*/ 1870293 h 2632293"/>
              <a:gd name="connsiteX21" fmla="*/ 1082040 w 1402080"/>
              <a:gd name="connsiteY21" fmla="*/ 1656933 h 2632293"/>
              <a:gd name="connsiteX22" fmla="*/ 1097280 w 1402080"/>
              <a:gd name="connsiteY22" fmla="*/ 1550253 h 2632293"/>
              <a:gd name="connsiteX23" fmla="*/ 1104900 w 1402080"/>
              <a:gd name="connsiteY23" fmla="*/ 1504533 h 2632293"/>
              <a:gd name="connsiteX24" fmla="*/ 1120140 w 1402080"/>
              <a:gd name="connsiteY24" fmla="*/ 1474053 h 2632293"/>
              <a:gd name="connsiteX25" fmla="*/ 1127760 w 1402080"/>
              <a:gd name="connsiteY25" fmla="*/ 1374993 h 2632293"/>
              <a:gd name="connsiteX26" fmla="*/ 1135380 w 1402080"/>
              <a:gd name="connsiteY26" fmla="*/ 1344513 h 2632293"/>
              <a:gd name="connsiteX27" fmla="*/ 1143000 w 1402080"/>
              <a:gd name="connsiteY27" fmla="*/ 1298793 h 2632293"/>
              <a:gd name="connsiteX28" fmla="*/ 1158240 w 1402080"/>
              <a:gd name="connsiteY28" fmla="*/ 1070193 h 2632293"/>
              <a:gd name="connsiteX29" fmla="*/ 1173480 w 1402080"/>
              <a:gd name="connsiteY29" fmla="*/ 1001613 h 2632293"/>
              <a:gd name="connsiteX30" fmla="*/ 1181100 w 1402080"/>
              <a:gd name="connsiteY30" fmla="*/ 955893 h 2632293"/>
              <a:gd name="connsiteX31" fmla="*/ 1211580 w 1402080"/>
              <a:gd name="connsiteY31" fmla="*/ 841593 h 2632293"/>
              <a:gd name="connsiteX32" fmla="*/ 1234440 w 1402080"/>
              <a:gd name="connsiteY32" fmla="*/ 788253 h 2632293"/>
              <a:gd name="connsiteX33" fmla="*/ 1264920 w 1402080"/>
              <a:gd name="connsiteY33" fmla="*/ 712053 h 2632293"/>
              <a:gd name="connsiteX34" fmla="*/ 1280160 w 1402080"/>
              <a:gd name="connsiteY34" fmla="*/ 666333 h 2632293"/>
              <a:gd name="connsiteX35" fmla="*/ 1303020 w 1402080"/>
              <a:gd name="connsiteY35" fmla="*/ 635853 h 2632293"/>
              <a:gd name="connsiteX36" fmla="*/ 1333500 w 1402080"/>
              <a:gd name="connsiteY36" fmla="*/ 559653 h 2632293"/>
              <a:gd name="connsiteX37" fmla="*/ 1363980 w 1402080"/>
              <a:gd name="connsiteY37" fmla="*/ 491073 h 2632293"/>
              <a:gd name="connsiteX38" fmla="*/ 1394460 w 1402080"/>
              <a:gd name="connsiteY38" fmla="*/ 361533 h 2632293"/>
              <a:gd name="connsiteX39" fmla="*/ 1402080 w 1402080"/>
              <a:gd name="connsiteY39" fmla="*/ 285333 h 2632293"/>
              <a:gd name="connsiteX40" fmla="*/ 1386840 w 1402080"/>
              <a:gd name="connsiteY40" fmla="*/ 163413 h 2632293"/>
              <a:gd name="connsiteX41" fmla="*/ 1333500 w 1402080"/>
              <a:gd name="connsiteY41" fmla="*/ 110073 h 2632293"/>
              <a:gd name="connsiteX42" fmla="*/ 1295400 w 1402080"/>
              <a:gd name="connsiteY42" fmla="*/ 71973 h 2632293"/>
              <a:gd name="connsiteX43" fmla="*/ 1226820 w 1402080"/>
              <a:gd name="connsiteY43" fmla="*/ 49113 h 2632293"/>
              <a:gd name="connsiteX44" fmla="*/ 1143000 w 1402080"/>
              <a:gd name="connsiteY44" fmla="*/ 26253 h 2632293"/>
              <a:gd name="connsiteX45" fmla="*/ 876300 w 1402080"/>
              <a:gd name="connsiteY45" fmla="*/ 18633 h 2632293"/>
              <a:gd name="connsiteX46" fmla="*/ 822960 w 1402080"/>
              <a:gd name="connsiteY46" fmla="*/ 33873 h 2632293"/>
              <a:gd name="connsiteX47" fmla="*/ 784860 w 1402080"/>
              <a:gd name="connsiteY47" fmla="*/ 41493 h 2632293"/>
              <a:gd name="connsiteX48" fmla="*/ 754380 w 1402080"/>
              <a:gd name="connsiteY48" fmla="*/ 56733 h 2632293"/>
              <a:gd name="connsiteX49" fmla="*/ 716280 w 1402080"/>
              <a:gd name="connsiteY49" fmla="*/ 71973 h 2632293"/>
              <a:gd name="connsiteX50" fmla="*/ 670560 w 1402080"/>
              <a:gd name="connsiteY50" fmla="*/ 117693 h 2632293"/>
              <a:gd name="connsiteX51" fmla="*/ 632460 w 1402080"/>
              <a:gd name="connsiteY51" fmla="*/ 148173 h 2632293"/>
              <a:gd name="connsiteX52" fmla="*/ 579120 w 1402080"/>
              <a:gd name="connsiteY52" fmla="*/ 216753 h 2632293"/>
              <a:gd name="connsiteX53" fmla="*/ 510540 w 1402080"/>
              <a:gd name="connsiteY53" fmla="*/ 308193 h 2632293"/>
              <a:gd name="connsiteX54" fmla="*/ 480060 w 1402080"/>
              <a:gd name="connsiteY54" fmla="*/ 346293 h 2632293"/>
              <a:gd name="connsiteX55" fmla="*/ 419100 w 1402080"/>
              <a:gd name="connsiteY55" fmla="*/ 452973 h 2632293"/>
              <a:gd name="connsiteX56" fmla="*/ 373380 w 1402080"/>
              <a:gd name="connsiteY56" fmla="*/ 513933 h 2632293"/>
              <a:gd name="connsiteX57" fmla="*/ 350520 w 1402080"/>
              <a:gd name="connsiteY57" fmla="*/ 559653 h 2632293"/>
              <a:gd name="connsiteX58" fmla="*/ 259080 w 1402080"/>
              <a:gd name="connsiteY58" fmla="*/ 734913 h 2632293"/>
              <a:gd name="connsiteX59" fmla="*/ 236220 w 1402080"/>
              <a:gd name="connsiteY59" fmla="*/ 795873 h 2632293"/>
              <a:gd name="connsiteX60" fmla="*/ 198120 w 1402080"/>
              <a:gd name="connsiteY60" fmla="*/ 864453 h 2632293"/>
              <a:gd name="connsiteX61" fmla="*/ 182880 w 1402080"/>
              <a:gd name="connsiteY61" fmla="*/ 917793 h 2632293"/>
              <a:gd name="connsiteX62" fmla="*/ 167640 w 1402080"/>
              <a:gd name="connsiteY62" fmla="*/ 963513 h 2632293"/>
              <a:gd name="connsiteX63" fmla="*/ 144780 w 1402080"/>
              <a:gd name="connsiteY63" fmla="*/ 1024473 h 2632293"/>
              <a:gd name="connsiteX64" fmla="*/ 129540 w 1402080"/>
              <a:gd name="connsiteY64" fmla="*/ 1093053 h 2632293"/>
              <a:gd name="connsiteX65" fmla="*/ 106680 w 1402080"/>
              <a:gd name="connsiteY65" fmla="*/ 1169253 h 2632293"/>
              <a:gd name="connsiteX66" fmla="*/ 91440 w 1402080"/>
              <a:gd name="connsiteY66" fmla="*/ 1237833 h 2632293"/>
              <a:gd name="connsiteX67" fmla="*/ 76200 w 1402080"/>
              <a:gd name="connsiteY67" fmla="*/ 1298793 h 2632293"/>
              <a:gd name="connsiteX68" fmla="*/ 53340 w 1402080"/>
              <a:gd name="connsiteY68" fmla="*/ 1374993 h 2632293"/>
              <a:gd name="connsiteX69" fmla="*/ 30480 w 1402080"/>
              <a:gd name="connsiteY69" fmla="*/ 1542633 h 2632293"/>
              <a:gd name="connsiteX70" fmla="*/ 15240 w 1402080"/>
              <a:gd name="connsiteY70" fmla="*/ 1634073 h 2632293"/>
              <a:gd name="connsiteX71" fmla="*/ 0 w 1402080"/>
              <a:gd name="connsiteY71" fmla="*/ 1832193 h 2632293"/>
              <a:gd name="connsiteX72" fmla="*/ 7620 w 1402080"/>
              <a:gd name="connsiteY72" fmla="*/ 2335113 h 2632293"/>
              <a:gd name="connsiteX73" fmla="*/ 15240 w 1402080"/>
              <a:gd name="connsiteY73" fmla="*/ 2380833 h 2632293"/>
              <a:gd name="connsiteX74" fmla="*/ 45720 w 1402080"/>
              <a:gd name="connsiteY74" fmla="*/ 2472273 h 2632293"/>
              <a:gd name="connsiteX75" fmla="*/ 87630 w 1402080"/>
              <a:gd name="connsiteY75" fmla="*/ 2506563 h 2632293"/>
              <a:gd name="connsiteX76" fmla="*/ 106680 w 1402080"/>
              <a:gd name="connsiteY76" fmla="*/ 2533233 h 2632293"/>
              <a:gd name="connsiteX77" fmla="*/ 167640 w 1402080"/>
              <a:gd name="connsiteY77" fmla="*/ 2525613 h 2632293"/>
              <a:gd name="connsiteX0" fmla="*/ 167640 w 1402080"/>
              <a:gd name="connsiteY0" fmla="*/ 2525613 h 2632293"/>
              <a:gd name="connsiteX1" fmla="*/ 167640 w 1402080"/>
              <a:gd name="connsiteY1" fmla="*/ 2525613 h 2632293"/>
              <a:gd name="connsiteX2" fmla="*/ 350520 w 1402080"/>
              <a:gd name="connsiteY2" fmla="*/ 2601813 h 2632293"/>
              <a:gd name="connsiteX3" fmla="*/ 403860 w 1402080"/>
              <a:gd name="connsiteY3" fmla="*/ 2624673 h 2632293"/>
              <a:gd name="connsiteX4" fmla="*/ 495300 w 1402080"/>
              <a:gd name="connsiteY4" fmla="*/ 2632293 h 2632293"/>
              <a:gd name="connsiteX5" fmla="*/ 655320 w 1402080"/>
              <a:gd name="connsiteY5" fmla="*/ 2601813 h 2632293"/>
              <a:gd name="connsiteX6" fmla="*/ 678180 w 1402080"/>
              <a:gd name="connsiteY6" fmla="*/ 2578953 h 2632293"/>
              <a:gd name="connsiteX7" fmla="*/ 739140 w 1402080"/>
              <a:gd name="connsiteY7" fmla="*/ 2533233 h 2632293"/>
              <a:gd name="connsiteX8" fmla="*/ 784860 w 1402080"/>
              <a:gd name="connsiteY8" fmla="*/ 2457033 h 2632293"/>
              <a:gd name="connsiteX9" fmla="*/ 830580 w 1402080"/>
              <a:gd name="connsiteY9" fmla="*/ 2380833 h 2632293"/>
              <a:gd name="connsiteX10" fmla="*/ 853440 w 1402080"/>
              <a:gd name="connsiteY10" fmla="*/ 2342733 h 2632293"/>
              <a:gd name="connsiteX11" fmla="*/ 876300 w 1402080"/>
              <a:gd name="connsiteY11" fmla="*/ 2312253 h 2632293"/>
              <a:gd name="connsiteX12" fmla="*/ 891540 w 1402080"/>
              <a:gd name="connsiteY12" fmla="*/ 2274153 h 2632293"/>
              <a:gd name="connsiteX13" fmla="*/ 914400 w 1402080"/>
              <a:gd name="connsiteY13" fmla="*/ 2243673 h 2632293"/>
              <a:gd name="connsiteX14" fmla="*/ 952500 w 1402080"/>
              <a:gd name="connsiteY14" fmla="*/ 2159853 h 2632293"/>
              <a:gd name="connsiteX15" fmla="*/ 975360 w 1402080"/>
              <a:gd name="connsiteY15" fmla="*/ 2121753 h 2632293"/>
              <a:gd name="connsiteX16" fmla="*/ 990600 w 1402080"/>
              <a:gd name="connsiteY16" fmla="*/ 2076033 h 2632293"/>
              <a:gd name="connsiteX17" fmla="*/ 1013460 w 1402080"/>
              <a:gd name="connsiteY17" fmla="*/ 2030313 h 2632293"/>
              <a:gd name="connsiteX18" fmla="*/ 1036320 w 1402080"/>
              <a:gd name="connsiteY18" fmla="*/ 1946493 h 2632293"/>
              <a:gd name="connsiteX19" fmla="*/ 1043940 w 1402080"/>
              <a:gd name="connsiteY19" fmla="*/ 1900773 h 2632293"/>
              <a:gd name="connsiteX20" fmla="*/ 1059180 w 1402080"/>
              <a:gd name="connsiteY20" fmla="*/ 1870293 h 2632293"/>
              <a:gd name="connsiteX21" fmla="*/ 1082040 w 1402080"/>
              <a:gd name="connsiteY21" fmla="*/ 1656933 h 2632293"/>
              <a:gd name="connsiteX22" fmla="*/ 1097280 w 1402080"/>
              <a:gd name="connsiteY22" fmla="*/ 1550253 h 2632293"/>
              <a:gd name="connsiteX23" fmla="*/ 1104900 w 1402080"/>
              <a:gd name="connsiteY23" fmla="*/ 1504533 h 2632293"/>
              <a:gd name="connsiteX24" fmla="*/ 1120140 w 1402080"/>
              <a:gd name="connsiteY24" fmla="*/ 1474053 h 2632293"/>
              <a:gd name="connsiteX25" fmla="*/ 1127760 w 1402080"/>
              <a:gd name="connsiteY25" fmla="*/ 1374993 h 2632293"/>
              <a:gd name="connsiteX26" fmla="*/ 1135380 w 1402080"/>
              <a:gd name="connsiteY26" fmla="*/ 1344513 h 2632293"/>
              <a:gd name="connsiteX27" fmla="*/ 1143000 w 1402080"/>
              <a:gd name="connsiteY27" fmla="*/ 1298793 h 2632293"/>
              <a:gd name="connsiteX28" fmla="*/ 1158240 w 1402080"/>
              <a:gd name="connsiteY28" fmla="*/ 1070193 h 2632293"/>
              <a:gd name="connsiteX29" fmla="*/ 1173480 w 1402080"/>
              <a:gd name="connsiteY29" fmla="*/ 1001613 h 2632293"/>
              <a:gd name="connsiteX30" fmla="*/ 1181100 w 1402080"/>
              <a:gd name="connsiteY30" fmla="*/ 955893 h 2632293"/>
              <a:gd name="connsiteX31" fmla="*/ 1211580 w 1402080"/>
              <a:gd name="connsiteY31" fmla="*/ 841593 h 2632293"/>
              <a:gd name="connsiteX32" fmla="*/ 1234440 w 1402080"/>
              <a:gd name="connsiteY32" fmla="*/ 788253 h 2632293"/>
              <a:gd name="connsiteX33" fmla="*/ 1264920 w 1402080"/>
              <a:gd name="connsiteY33" fmla="*/ 712053 h 2632293"/>
              <a:gd name="connsiteX34" fmla="*/ 1280160 w 1402080"/>
              <a:gd name="connsiteY34" fmla="*/ 666333 h 2632293"/>
              <a:gd name="connsiteX35" fmla="*/ 1303020 w 1402080"/>
              <a:gd name="connsiteY35" fmla="*/ 635853 h 2632293"/>
              <a:gd name="connsiteX36" fmla="*/ 1333500 w 1402080"/>
              <a:gd name="connsiteY36" fmla="*/ 559653 h 2632293"/>
              <a:gd name="connsiteX37" fmla="*/ 1363980 w 1402080"/>
              <a:gd name="connsiteY37" fmla="*/ 491073 h 2632293"/>
              <a:gd name="connsiteX38" fmla="*/ 1394460 w 1402080"/>
              <a:gd name="connsiteY38" fmla="*/ 361533 h 2632293"/>
              <a:gd name="connsiteX39" fmla="*/ 1402080 w 1402080"/>
              <a:gd name="connsiteY39" fmla="*/ 285333 h 2632293"/>
              <a:gd name="connsiteX40" fmla="*/ 1386840 w 1402080"/>
              <a:gd name="connsiteY40" fmla="*/ 163413 h 2632293"/>
              <a:gd name="connsiteX41" fmla="*/ 1333500 w 1402080"/>
              <a:gd name="connsiteY41" fmla="*/ 110073 h 2632293"/>
              <a:gd name="connsiteX42" fmla="*/ 1295400 w 1402080"/>
              <a:gd name="connsiteY42" fmla="*/ 71973 h 2632293"/>
              <a:gd name="connsiteX43" fmla="*/ 1226820 w 1402080"/>
              <a:gd name="connsiteY43" fmla="*/ 49113 h 2632293"/>
              <a:gd name="connsiteX44" fmla="*/ 1143000 w 1402080"/>
              <a:gd name="connsiteY44" fmla="*/ 26253 h 2632293"/>
              <a:gd name="connsiteX45" fmla="*/ 876300 w 1402080"/>
              <a:gd name="connsiteY45" fmla="*/ 18633 h 2632293"/>
              <a:gd name="connsiteX46" fmla="*/ 822960 w 1402080"/>
              <a:gd name="connsiteY46" fmla="*/ 33873 h 2632293"/>
              <a:gd name="connsiteX47" fmla="*/ 784860 w 1402080"/>
              <a:gd name="connsiteY47" fmla="*/ 41493 h 2632293"/>
              <a:gd name="connsiteX48" fmla="*/ 754380 w 1402080"/>
              <a:gd name="connsiteY48" fmla="*/ 56733 h 2632293"/>
              <a:gd name="connsiteX49" fmla="*/ 716280 w 1402080"/>
              <a:gd name="connsiteY49" fmla="*/ 71973 h 2632293"/>
              <a:gd name="connsiteX50" fmla="*/ 670560 w 1402080"/>
              <a:gd name="connsiteY50" fmla="*/ 117693 h 2632293"/>
              <a:gd name="connsiteX51" fmla="*/ 632460 w 1402080"/>
              <a:gd name="connsiteY51" fmla="*/ 148173 h 2632293"/>
              <a:gd name="connsiteX52" fmla="*/ 579120 w 1402080"/>
              <a:gd name="connsiteY52" fmla="*/ 216753 h 2632293"/>
              <a:gd name="connsiteX53" fmla="*/ 510540 w 1402080"/>
              <a:gd name="connsiteY53" fmla="*/ 308193 h 2632293"/>
              <a:gd name="connsiteX54" fmla="*/ 480060 w 1402080"/>
              <a:gd name="connsiteY54" fmla="*/ 346293 h 2632293"/>
              <a:gd name="connsiteX55" fmla="*/ 419100 w 1402080"/>
              <a:gd name="connsiteY55" fmla="*/ 452973 h 2632293"/>
              <a:gd name="connsiteX56" fmla="*/ 373380 w 1402080"/>
              <a:gd name="connsiteY56" fmla="*/ 513933 h 2632293"/>
              <a:gd name="connsiteX57" fmla="*/ 350520 w 1402080"/>
              <a:gd name="connsiteY57" fmla="*/ 559653 h 2632293"/>
              <a:gd name="connsiteX58" fmla="*/ 259080 w 1402080"/>
              <a:gd name="connsiteY58" fmla="*/ 734913 h 2632293"/>
              <a:gd name="connsiteX59" fmla="*/ 236220 w 1402080"/>
              <a:gd name="connsiteY59" fmla="*/ 795873 h 2632293"/>
              <a:gd name="connsiteX60" fmla="*/ 198120 w 1402080"/>
              <a:gd name="connsiteY60" fmla="*/ 864453 h 2632293"/>
              <a:gd name="connsiteX61" fmla="*/ 182880 w 1402080"/>
              <a:gd name="connsiteY61" fmla="*/ 917793 h 2632293"/>
              <a:gd name="connsiteX62" fmla="*/ 167640 w 1402080"/>
              <a:gd name="connsiteY62" fmla="*/ 963513 h 2632293"/>
              <a:gd name="connsiteX63" fmla="*/ 144780 w 1402080"/>
              <a:gd name="connsiteY63" fmla="*/ 1024473 h 2632293"/>
              <a:gd name="connsiteX64" fmla="*/ 129540 w 1402080"/>
              <a:gd name="connsiteY64" fmla="*/ 1093053 h 2632293"/>
              <a:gd name="connsiteX65" fmla="*/ 106680 w 1402080"/>
              <a:gd name="connsiteY65" fmla="*/ 1169253 h 2632293"/>
              <a:gd name="connsiteX66" fmla="*/ 91440 w 1402080"/>
              <a:gd name="connsiteY66" fmla="*/ 1237833 h 2632293"/>
              <a:gd name="connsiteX67" fmla="*/ 76200 w 1402080"/>
              <a:gd name="connsiteY67" fmla="*/ 1298793 h 2632293"/>
              <a:gd name="connsiteX68" fmla="*/ 53340 w 1402080"/>
              <a:gd name="connsiteY68" fmla="*/ 1374993 h 2632293"/>
              <a:gd name="connsiteX69" fmla="*/ 30480 w 1402080"/>
              <a:gd name="connsiteY69" fmla="*/ 1542633 h 2632293"/>
              <a:gd name="connsiteX70" fmla="*/ 15240 w 1402080"/>
              <a:gd name="connsiteY70" fmla="*/ 1634073 h 2632293"/>
              <a:gd name="connsiteX71" fmla="*/ 0 w 1402080"/>
              <a:gd name="connsiteY71" fmla="*/ 1832193 h 2632293"/>
              <a:gd name="connsiteX72" fmla="*/ 7620 w 1402080"/>
              <a:gd name="connsiteY72" fmla="*/ 2335113 h 2632293"/>
              <a:gd name="connsiteX73" fmla="*/ 15240 w 1402080"/>
              <a:gd name="connsiteY73" fmla="*/ 2380833 h 2632293"/>
              <a:gd name="connsiteX74" fmla="*/ 45720 w 1402080"/>
              <a:gd name="connsiteY74" fmla="*/ 2472273 h 2632293"/>
              <a:gd name="connsiteX75" fmla="*/ 87630 w 1402080"/>
              <a:gd name="connsiteY75" fmla="*/ 2506563 h 2632293"/>
              <a:gd name="connsiteX76" fmla="*/ 118110 w 1402080"/>
              <a:gd name="connsiteY76" fmla="*/ 2516088 h 2632293"/>
              <a:gd name="connsiteX77" fmla="*/ 167640 w 1402080"/>
              <a:gd name="connsiteY77" fmla="*/ 2525613 h 2632293"/>
              <a:gd name="connsiteX0" fmla="*/ 167640 w 1402080"/>
              <a:gd name="connsiteY0" fmla="*/ 2538948 h 2632293"/>
              <a:gd name="connsiteX1" fmla="*/ 167640 w 1402080"/>
              <a:gd name="connsiteY1" fmla="*/ 2525613 h 2632293"/>
              <a:gd name="connsiteX2" fmla="*/ 350520 w 1402080"/>
              <a:gd name="connsiteY2" fmla="*/ 2601813 h 2632293"/>
              <a:gd name="connsiteX3" fmla="*/ 403860 w 1402080"/>
              <a:gd name="connsiteY3" fmla="*/ 2624673 h 2632293"/>
              <a:gd name="connsiteX4" fmla="*/ 495300 w 1402080"/>
              <a:gd name="connsiteY4" fmla="*/ 2632293 h 2632293"/>
              <a:gd name="connsiteX5" fmla="*/ 655320 w 1402080"/>
              <a:gd name="connsiteY5" fmla="*/ 2601813 h 2632293"/>
              <a:gd name="connsiteX6" fmla="*/ 678180 w 1402080"/>
              <a:gd name="connsiteY6" fmla="*/ 2578953 h 2632293"/>
              <a:gd name="connsiteX7" fmla="*/ 739140 w 1402080"/>
              <a:gd name="connsiteY7" fmla="*/ 2533233 h 2632293"/>
              <a:gd name="connsiteX8" fmla="*/ 784860 w 1402080"/>
              <a:gd name="connsiteY8" fmla="*/ 2457033 h 2632293"/>
              <a:gd name="connsiteX9" fmla="*/ 830580 w 1402080"/>
              <a:gd name="connsiteY9" fmla="*/ 2380833 h 2632293"/>
              <a:gd name="connsiteX10" fmla="*/ 853440 w 1402080"/>
              <a:gd name="connsiteY10" fmla="*/ 2342733 h 2632293"/>
              <a:gd name="connsiteX11" fmla="*/ 876300 w 1402080"/>
              <a:gd name="connsiteY11" fmla="*/ 2312253 h 2632293"/>
              <a:gd name="connsiteX12" fmla="*/ 891540 w 1402080"/>
              <a:gd name="connsiteY12" fmla="*/ 2274153 h 2632293"/>
              <a:gd name="connsiteX13" fmla="*/ 914400 w 1402080"/>
              <a:gd name="connsiteY13" fmla="*/ 2243673 h 2632293"/>
              <a:gd name="connsiteX14" fmla="*/ 952500 w 1402080"/>
              <a:gd name="connsiteY14" fmla="*/ 2159853 h 2632293"/>
              <a:gd name="connsiteX15" fmla="*/ 975360 w 1402080"/>
              <a:gd name="connsiteY15" fmla="*/ 2121753 h 2632293"/>
              <a:gd name="connsiteX16" fmla="*/ 990600 w 1402080"/>
              <a:gd name="connsiteY16" fmla="*/ 2076033 h 2632293"/>
              <a:gd name="connsiteX17" fmla="*/ 1013460 w 1402080"/>
              <a:gd name="connsiteY17" fmla="*/ 2030313 h 2632293"/>
              <a:gd name="connsiteX18" fmla="*/ 1036320 w 1402080"/>
              <a:gd name="connsiteY18" fmla="*/ 1946493 h 2632293"/>
              <a:gd name="connsiteX19" fmla="*/ 1043940 w 1402080"/>
              <a:gd name="connsiteY19" fmla="*/ 1900773 h 2632293"/>
              <a:gd name="connsiteX20" fmla="*/ 1059180 w 1402080"/>
              <a:gd name="connsiteY20" fmla="*/ 1870293 h 2632293"/>
              <a:gd name="connsiteX21" fmla="*/ 1082040 w 1402080"/>
              <a:gd name="connsiteY21" fmla="*/ 1656933 h 2632293"/>
              <a:gd name="connsiteX22" fmla="*/ 1097280 w 1402080"/>
              <a:gd name="connsiteY22" fmla="*/ 1550253 h 2632293"/>
              <a:gd name="connsiteX23" fmla="*/ 1104900 w 1402080"/>
              <a:gd name="connsiteY23" fmla="*/ 1504533 h 2632293"/>
              <a:gd name="connsiteX24" fmla="*/ 1120140 w 1402080"/>
              <a:gd name="connsiteY24" fmla="*/ 1474053 h 2632293"/>
              <a:gd name="connsiteX25" fmla="*/ 1127760 w 1402080"/>
              <a:gd name="connsiteY25" fmla="*/ 1374993 h 2632293"/>
              <a:gd name="connsiteX26" fmla="*/ 1135380 w 1402080"/>
              <a:gd name="connsiteY26" fmla="*/ 1344513 h 2632293"/>
              <a:gd name="connsiteX27" fmla="*/ 1143000 w 1402080"/>
              <a:gd name="connsiteY27" fmla="*/ 1298793 h 2632293"/>
              <a:gd name="connsiteX28" fmla="*/ 1158240 w 1402080"/>
              <a:gd name="connsiteY28" fmla="*/ 1070193 h 2632293"/>
              <a:gd name="connsiteX29" fmla="*/ 1173480 w 1402080"/>
              <a:gd name="connsiteY29" fmla="*/ 1001613 h 2632293"/>
              <a:gd name="connsiteX30" fmla="*/ 1181100 w 1402080"/>
              <a:gd name="connsiteY30" fmla="*/ 955893 h 2632293"/>
              <a:gd name="connsiteX31" fmla="*/ 1211580 w 1402080"/>
              <a:gd name="connsiteY31" fmla="*/ 841593 h 2632293"/>
              <a:gd name="connsiteX32" fmla="*/ 1234440 w 1402080"/>
              <a:gd name="connsiteY32" fmla="*/ 788253 h 2632293"/>
              <a:gd name="connsiteX33" fmla="*/ 1264920 w 1402080"/>
              <a:gd name="connsiteY33" fmla="*/ 712053 h 2632293"/>
              <a:gd name="connsiteX34" fmla="*/ 1280160 w 1402080"/>
              <a:gd name="connsiteY34" fmla="*/ 666333 h 2632293"/>
              <a:gd name="connsiteX35" fmla="*/ 1303020 w 1402080"/>
              <a:gd name="connsiteY35" fmla="*/ 635853 h 2632293"/>
              <a:gd name="connsiteX36" fmla="*/ 1333500 w 1402080"/>
              <a:gd name="connsiteY36" fmla="*/ 559653 h 2632293"/>
              <a:gd name="connsiteX37" fmla="*/ 1363980 w 1402080"/>
              <a:gd name="connsiteY37" fmla="*/ 491073 h 2632293"/>
              <a:gd name="connsiteX38" fmla="*/ 1394460 w 1402080"/>
              <a:gd name="connsiteY38" fmla="*/ 361533 h 2632293"/>
              <a:gd name="connsiteX39" fmla="*/ 1402080 w 1402080"/>
              <a:gd name="connsiteY39" fmla="*/ 285333 h 2632293"/>
              <a:gd name="connsiteX40" fmla="*/ 1386840 w 1402080"/>
              <a:gd name="connsiteY40" fmla="*/ 163413 h 2632293"/>
              <a:gd name="connsiteX41" fmla="*/ 1333500 w 1402080"/>
              <a:gd name="connsiteY41" fmla="*/ 110073 h 2632293"/>
              <a:gd name="connsiteX42" fmla="*/ 1295400 w 1402080"/>
              <a:gd name="connsiteY42" fmla="*/ 71973 h 2632293"/>
              <a:gd name="connsiteX43" fmla="*/ 1226820 w 1402080"/>
              <a:gd name="connsiteY43" fmla="*/ 49113 h 2632293"/>
              <a:gd name="connsiteX44" fmla="*/ 1143000 w 1402080"/>
              <a:gd name="connsiteY44" fmla="*/ 26253 h 2632293"/>
              <a:gd name="connsiteX45" fmla="*/ 876300 w 1402080"/>
              <a:gd name="connsiteY45" fmla="*/ 18633 h 2632293"/>
              <a:gd name="connsiteX46" fmla="*/ 822960 w 1402080"/>
              <a:gd name="connsiteY46" fmla="*/ 33873 h 2632293"/>
              <a:gd name="connsiteX47" fmla="*/ 784860 w 1402080"/>
              <a:gd name="connsiteY47" fmla="*/ 41493 h 2632293"/>
              <a:gd name="connsiteX48" fmla="*/ 754380 w 1402080"/>
              <a:gd name="connsiteY48" fmla="*/ 56733 h 2632293"/>
              <a:gd name="connsiteX49" fmla="*/ 716280 w 1402080"/>
              <a:gd name="connsiteY49" fmla="*/ 71973 h 2632293"/>
              <a:gd name="connsiteX50" fmla="*/ 670560 w 1402080"/>
              <a:gd name="connsiteY50" fmla="*/ 117693 h 2632293"/>
              <a:gd name="connsiteX51" fmla="*/ 632460 w 1402080"/>
              <a:gd name="connsiteY51" fmla="*/ 148173 h 2632293"/>
              <a:gd name="connsiteX52" fmla="*/ 579120 w 1402080"/>
              <a:gd name="connsiteY52" fmla="*/ 216753 h 2632293"/>
              <a:gd name="connsiteX53" fmla="*/ 510540 w 1402080"/>
              <a:gd name="connsiteY53" fmla="*/ 308193 h 2632293"/>
              <a:gd name="connsiteX54" fmla="*/ 480060 w 1402080"/>
              <a:gd name="connsiteY54" fmla="*/ 346293 h 2632293"/>
              <a:gd name="connsiteX55" fmla="*/ 419100 w 1402080"/>
              <a:gd name="connsiteY55" fmla="*/ 452973 h 2632293"/>
              <a:gd name="connsiteX56" fmla="*/ 373380 w 1402080"/>
              <a:gd name="connsiteY56" fmla="*/ 513933 h 2632293"/>
              <a:gd name="connsiteX57" fmla="*/ 350520 w 1402080"/>
              <a:gd name="connsiteY57" fmla="*/ 559653 h 2632293"/>
              <a:gd name="connsiteX58" fmla="*/ 259080 w 1402080"/>
              <a:gd name="connsiteY58" fmla="*/ 734913 h 2632293"/>
              <a:gd name="connsiteX59" fmla="*/ 236220 w 1402080"/>
              <a:gd name="connsiteY59" fmla="*/ 795873 h 2632293"/>
              <a:gd name="connsiteX60" fmla="*/ 198120 w 1402080"/>
              <a:gd name="connsiteY60" fmla="*/ 864453 h 2632293"/>
              <a:gd name="connsiteX61" fmla="*/ 182880 w 1402080"/>
              <a:gd name="connsiteY61" fmla="*/ 917793 h 2632293"/>
              <a:gd name="connsiteX62" fmla="*/ 167640 w 1402080"/>
              <a:gd name="connsiteY62" fmla="*/ 963513 h 2632293"/>
              <a:gd name="connsiteX63" fmla="*/ 144780 w 1402080"/>
              <a:gd name="connsiteY63" fmla="*/ 1024473 h 2632293"/>
              <a:gd name="connsiteX64" fmla="*/ 129540 w 1402080"/>
              <a:gd name="connsiteY64" fmla="*/ 1093053 h 2632293"/>
              <a:gd name="connsiteX65" fmla="*/ 106680 w 1402080"/>
              <a:gd name="connsiteY65" fmla="*/ 1169253 h 2632293"/>
              <a:gd name="connsiteX66" fmla="*/ 91440 w 1402080"/>
              <a:gd name="connsiteY66" fmla="*/ 1237833 h 2632293"/>
              <a:gd name="connsiteX67" fmla="*/ 76200 w 1402080"/>
              <a:gd name="connsiteY67" fmla="*/ 1298793 h 2632293"/>
              <a:gd name="connsiteX68" fmla="*/ 53340 w 1402080"/>
              <a:gd name="connsiteY68" fmla="*/ 1374993 h 2632293"/>
              <a:gd name="connsiteX69" fmla="*/ 30480 w 1402080"/>
              <a:gd name="connsiteY69" fmla="*/ 1542633 h 2632293"/>
              <a:gd name="connsiteX70" fmla="*/ 15240 w 1402080"/>
              <a:gd name="connsiteY70" fmla="*/ 1634073 h 2632293"/>
              <a:gd name="connsiteX71" fmla="*/ 0 w 1402080"/>
              <a:gd name="connsiteY71" fmla="*/ 1832193 h 2632293"/>
              <a:gd name="connsiteX72" fmla="*/ 7620 w 1402080"/>
              <a:gd name="connsiteY72" fmla="*/ 2335113 h 2632293"/>
              <a:gd name="connsiteX73" fmla="*/ 15240 w 1402080"/>
              <a:gd name="connsiteY73" fmla="*/ 2380833 h 2632293"/>
              <a:gd name="connsiteX74" fmla="*/ 45720 w 1402080"/>
              <a:gd name="connsiteY74" fmla="*/ 2472273 h 2632293"/>
              <a:gd name="connsiteX75" fmla="*/ 87630 w 1402080"/>
              <a:gd name="connsiteY75" fmla="*/ 2506563 h 2632293"/>
              <a:gd name="connsiteX76" fmla="*/ 118110 w 1402080"/>
              <a:gd name="connsiteY76" fmla="*/ 2516088 h 2632293"/>
              <a:gd name="connsiteX77" fmla="*/ 167640 w 1402080"/>
              <a:gd name="connsiteY77" fmla="*/ 2538948 h 2632293"/>
              <a:gd name="connsiteX0" fmla="*/ 167640 w 1402080"/>
              <a:gd name="connsiteY0" fmla="*/ 2538948 h 2632293"/>
              <a:gd name="connsiteX1" fmla="*/ 173355 w 1402080"/>
              <a:gd name="connsiteY1" fmla="*/ 2548473 h 2632293"/>
              <a:gd name="connsiteX2" fmla="*/ 350520 w 1402080"/>
              <a:gd name="connsiteY2" fmla="*/ 2601813 h 2632293"/>
              <a:gd name="connsiteX3" fmla="*/ 403860 w 1402080"/>
              <a:gd name="connsiteY3" fmla="*/ 2624673 h 2632293"/>
              <a:gd name="connsiteX4" fmla="*/ 495300 w 1402080"/>
              <a:gd name="connsiteY4" fmla="*/ 2632293 h 2632293"/>
              <a:gd name="connsiteX5" fmla="*/ 655320 w 1402080"/>
              <a:gd name="connsiteY5" fmla="*/ 2601813 h 2632293"/>
              <a:gd name="connsiteX6" fmla="*/ 678180 w 1402080"/>
              <a:gd name="connsiteY6" fmla="*/ 2578953 h 2632293"/>
              <a:gd name="connsiteX7" fmla="*/ 739140 w 1402080"/>
              <a:gd name="connsiteY7" fmla="*/ 2533233 h 2632293"/>
              <a:gd name="connsiteX8" fmla="*/ 784860 w 1402080"/>
              <a:gd name="connsiteY8" fmla="*/ 2457033 h 2632293"/>
              <a:gd name="connsiteX9" fmla="*/ 830580 w 1402080"/>
              <a:gd name="connsiteY9" fmla="*/ 2380833 h 2632293"/>
              <a:gd name="connsiteX10" fmla="*/ 853440 w 1402080"/>
              <a:gd name="connsiteY10" fmla="*/ 2342733 h 2632293"/>
              <a:gd name="connsiteX11" fmla="*/ 876300 w 1402080"/>
              <a:gd name="connsiteY11" fmla="*/ 2312253 h 2632293"/>
              <a:gd name="connsiteX12" fmla="*/ 891540 w 1402080"/>
              <a:gd name="connsiteY12" fmla="*/ 2274153 h 2632293"/>
              <a:gd name="connsiteX13" fmla="*/ 914400 w 1402080"/>
              <a:gd name="connsiteY13" fmla="*/ 2243673 h 2632293"/>
              <a:gd name="connsiteX14" fmla="*/ 952500 w 1402080"/>
              <a:gd name="connsiteY14" fmla="*/ 2159853 h 2632293"/>
              <a:gd name="connsiteX15" fmla="*/ 975360 w 1402080"/>
              <a:gd name="connsiteY15" fmla="*/ 2121753 h 2632293"/>
              <a:gd name="connsiteX16" fmla="*/ 990600 w 1402080"/>
              <a:gd name="connsiteY16" fmla="*/ 2076033 h 2632293"/>
              <a:gd name="connsiteX17" fmla="*/ 1013460 w 1402080"/>
              <a:gd name="connsiteY17" fmla="*/ 2030313 h 2632293"/>
              <a:gd name="connsiteX18" fmla="*/ 1036320 w 1402080"/>
              <a:gd name="connsiteY18" fmla="*/ 1946493 h 2632293"/>
              <a:gd name="connsiteX19" fmla="*/ 1043940 w 1402080"/>
              <a:gd name="connsiteY19" fmla="*/ 1900773 h 2632293"/>
              <a:gd name="connsiteX20" fmla="*/ 1059180 w 1402080"/>
              <a:gd name="connsiteY20" fmla="*/ 1870293 h 2632293"/>
              <a:gd name="connsiteX21" fmla="*/ 1082040 w 1402080"/>
              <a:gd name="connsiteY21" fmla="*/ 1656933 h 2632293"/>
              <a:gd name="connsiteX22" fmla="*/ 1097280 w 1402080"/>
              <a:gd name="connsiteY22" fmla="*/ 1550253 h 2632293"/>
              <a:gd name="connsiteX23" fmla="*/ 1104900 w 1402080"/>
              <a:gd name="connsiteY23" fmla="*/ 1504533 h 2632293"/>
              <a:gd name="connsiteX24" fmla="*/ 1120140 w 1402080"/>
              <a:gd name="connsiteY24" fmla="*/ 1474053 h 2632293"/>
              <a:gd name="connsiteX25" fmla="*/ 1127760 w 1402080"/>
              <a:gd name="connsiteY25" fmla="*/ 1374993 h 2632293"/>
              <a:gd name="connsiteX26" fmla="*/ 1135380 w 1402080"/>
              <a:gd name="connsiteY26" fmla="*/ 1344513 h 2632293"/>
              <a:gd name="connsiteX27" fmla="*/ 1143000 w 1402080"/>
              <a:gd name="connsiteY27" fmla="*/ 1298793 h 2632293"/>
              <a:gd name="connsiteX28" fmla="*/ 1158240 w 1402080"/>
              <a:gd name="connsiteY28" fmla="*/ 1070193 h 2632293"/>
              <a:gd name="connsiteX29" fmla="*/ 1173480 w 1402080"/>
              <a:gd name="connsiteY29" fmla="*/ 1001613 h 2632293"/>
              <a:gd name="connsiteX30" fmla="*/ 1181100 w 1402080"/>
              <a:gd name="connsiteY30" fmla="*/ 955893 h 2632293"/>
              <a:gd name="connsiteX31" fmla="*/ 1211580 w 1402080"/>
              <a:gd name="connsiteY31" fmla="*/ 841593 h 2632293"/>
              <a:gd name="connsiteX32" fmla="*/ 1234440 w 1402080"/>
              <a:gd name="connsiteY32" fmla="*/ 788253 h 2632293"/>
              <a:gd name="connsiteX33" fmla="*/ 1264920 w 1402080"/>
              <a:gd name="connsiteY33" fmla="*/ 712053 h 2632293"/>
              <a:gd name="connsiteX34" fmla="*/ 1280160 w 1402080"/>
              <a:gd name="connsiteY34" fmla="*/ 666333 h 2632293"/>
              <a:gd name="connsiteX35" fmla="*/ 1303020 w 1402080"/>
              <a:gd name="connsiteY35" fmla="*/ 635853 h 2632293"/>
              <a:gd name="connsiteX36" fmla="*/ 1333500 w 1402080"/>
              <a:gd name="connsiteY36" fmla="*/ 559653 h 2632293"/>
              <a:gd name="connsiteX37" fmla="*/ 1363980 w 1402080"/>
              <a:gd name="connsiteY37" fmla="*/ 491073 h 2632293"/>
              <a:gd name="connsiteX38" fmla="*/ 1394460 w 1402080"/>
              <a:gd name="connsiteY38" fmla="*/ 361533 h 2632293"/>
              <a:gd name="connsiteX39" fmla="*/ 1402080 w 1402080"/>
              <a:gd name="connsiteY39" fmla="*/ 285333 h 2632293"/>
              <a:gd name="connsiteX40" fmla="*/ 1386840 w 1402080"/>
              <a:gd name="connsiteY40" fmla="*/ 163413 h 2632293"/>
              <a:gd name="connsiteX41" fmla="*/ 1333500 w 1402080"/>
              <a:gd name="connsiteY41" fmla="*/ 110073 h 2632293"/>
              <a:gd name="connsiteX42" fmla="*/ 1295400 w 1402080"/>
              <a:gd name="connsiteY42" fmla="*/ 71973 h 2632293"/>
              <a:gd name="connsiteX43" fmla="*/ 1226820 w 1402080"/>
              <a:gd name="connsiteY43" fmla="*/ 49113 h 2632293"/>
              <a:gd name="connsiteX44" fmla="*/ 1143000 w 1402080"/>
              <a:gd name="connsiteY44" fmla="*/ 26253 h 2632293"/>
              <a:gd name="connsiteX45" fmla="*/ 876300 w 1402080"/>
              <a:gd name="connsiteY45" fmla="*/ 18633 h 2632293"/>
              <a:gd name="connsiteX46" fmla="*/ 822960 w 1402080"/>
              <a:gd name="connsiteY46" fmla="*/ 33873 h 2632293"/>
              <a:gd name="connsiteX47" fmla="*/ 784860 w 1402080"/>
              <a:gd name="connsiteY47" fmla="*/ 41493 h 2632293"/>
              <a:gd name="connsiteX48" fmla="*/ 754380 w 1402080"/>
              <a:gd name="connsiteY48" fmla="*/ 56733 h 2632293"/>
              <a:gd name="connsiteX49" fmla="*/ 716280 w 1402080"/>
              <a:gd name="connsiteY49" fmla="*/ 71973 h 2632293"/>
              <a:gd name="connsiteX50" fmla="*/ 670560 w 1402080"/>
              <a:gd name="connsiteY50" fmla="*/ 117693 h 2632293"/>
              <a:gd name="connsiteX51" fmla="*/ 632460 w 1402080"/>
              <a:gd name="connsiteY51" fmla="*/ 148173 h 2632293"/>
              <a:gd name="connsiteX52" fmla="*/ 579120 w 1402080"/>
              <a:gd name="connsiteY52" fmla="*/ 216753 h 2632293"/>
              <a:gd name="connsiteX53" fmla="*/ 510540 w 1402080"/>
              <a:gd name="connsiteY53" fmla="*/ 308193 h 2632293"/>
              <a:gd name="connsiteX54" fmla="*/ 480060 w 1402080"/>
              <a:gd name="connsiteY54" fmla="*/ 346293 h 2632293"/>
              <a:gd name="connsiteX55" fmla="*/ 419100 w 1402080"/>
              <a:gd name="connsiteY55" fmla="*/ 452973 h 2632293"/>
              <a:gd name="connsiteX56" fmla="*/ 373380 w 1402080"/>
              <a:gd name="connsiteY56" fmla="*/ 513933 h 2632293"/>
              <a:gd name="connsiteX57" fmla="*/ 350520 w 1402080"/>
              <a:gd name="connsiteY57" fmla="*/ 559653 h 2632293"/>
              <a:gd name="connsiteX58" fmla="*/ 259080 w 1402080"/>
              <a:gd name="connsiteY58" fmla="*/ 734913 h 2632293"/>
              <a:gd name="connsiteX59" fmla="*/ 236220 w 1402080"/>
              <a:gd name="connsiteY59" fmla="*/ 795873 h 2632293"/>
              <a:gd name="connsiteX60" fmla="*/ 198120 w 1402080"/>
              <a:gd name="connsiteY60" fmla="*/ 864453 h 2632293"/>
              <a:gd name="connsiteX61" fmla="*/ 182880 w 1402080"/>
              <a:gd name="connsiteY61" fmla="*/ 917793 h 2632293"/>
              <a:gd name="connsiteX62" fmla="*/ 167640 w 1402080"/>
              <a:gd name="connsiteY62" fmla="*/ 963513 h 2632293"/>
              <a:gd name="connsiteX63" fmla="*/ 144780 w 1402080"/>
              <a:gd name="connsiteY63" fmla="*/ 1024473 h 2632293"/>
              <a:gd name="connsiteX64" fmla="*/ 129540 w 1402080"/>
              <a:gd name="connsiteY64" fmla="*/ 1093053 h 2632293"/>
              <a:gd name="connsiteX65" fmla="*/ 106680 w 1402080"/>
              <a:gd name="connsiteY65" fmla="*/ 1169253 h 2632293"/>
              <a:gd name="connsiteX66" fmla="*/ 91440 w 1402080"/>
              <a:gd name="connsiteY66" fmla="*/ 1237833 h 2632293"/>
              <a:gd name="connsiteX67" fmla="*/ 76200 w 1402080"/>
              <a:gd name="connsiteY67" fmla="*/ 1298793 h 2632293"/>
              <a:gd name="connsiteX68" fmla="*/ 53340 w 1402080"/>
              <a:gd name="connsiteY68" fmla="*/ 1374993 h 2632293"/>
              <a:gd name="connsiteX69" fmla="*/ 30480 w 1402080"/>
              <a:gd name="connsiteY69" fmla="*/ 1542633 h 2632293"/>
              <a:gd name="connsiteX70" fmla="*/ 15240 w 1402080"/>
              <a:gd name="connsiteY70" fmla="*/ 1634073 h 2632293"/>
              <a:gd name="connsiteX71" fmla="*/ 0 w 1402080"/>
              <a:gd name="connsiteY71" fmla="*/ 1832193 h 2632293"/>
              <a:gd name="connsiteX72" fmla="*/ 7620 w 1402080"/>
              <a:gd name="connsiteY72" fmla="*/ 2335113 h 2632293"/>
              <a:gd name="connsiteX73" fmla="*/ 15240 w 1402080"/>
              <a:gd name="connsiteY73" fmla="*/ 2380833 h 2632293"/>
              <a:gd name="connsiteX74" fmla="*/ 45720 w 1402080"/>
              <a:gd name="connsiteY74" fmla="*/ 2472273 h 2632293"/>
              <a:gd name="connsiteX75" fmla="*/ 87630 w 1402080"/>
              <a:gd name="connsiteY75" fmla="*/ 2506563 h 2632293"/>
              <a:gd name="connsiteX76" fmla="*/ 118110 w 1402080"/>
              <a:gd name="connsiteY76" fmla="*/ 2516088 h 2632293"/>
              <a:gd name="connsiteX77" fmla="*/ 167640 w 1402080"/>
              <a:gd name="connsiteY77" fmla="*/ 2538948 h 263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402080" h="2632293">
                <a:moveTo>
                  <a:pt x="167640" y="2538948"/>
                </a:moveTo>
                <a:lnTo>
                  <a:pt x="173355" y="2548473"/>
                </a:lnTo>
                <a:cubicBezTo>
                  <a:pt x="320782" y="2609178"/>
                  <a:pt x="312103" y="2589113"/>
                  <a:pt x="350520" y="2601813"/>
                </a:cubicBezTo>
                <a:cubicBezTo>
                  <a:pt x="388937" y="2614513"/>
                  <a:pt x="384583" y="2623067"/>
                  <a:pt x="403860" y="2624673"/>
                </a:cubicBezTo>
                <a:lnTo>
                  <a:pt x="495300" y="2632293"/>
                </a:lnTo>
                <a:cubicBezTo>
                  <a:pt x="540763" y="2626944"/>
                  <a:pt x="610866" y="2633566"/>
                  <a:pt x="655320" y="2601813"/>
                </a:cubicBezTo>
                <a:cubicBezTo>
                  <a:pt x="664089" y="2595549"/>
                  <a:pt x="669840" y="2585777"/>
                  <a:pt x="678180" y="2578953"/>
                </a:cubicBezTo>
                <a:cubicBezTo>
                  <a:pt x="697839" y="2562869"/>
                  <a:pt x="723900" y="2553553"/>
                  <a:pt x="739140" y="2533233"/>
                </a:cubicBezTo>
                <a:cubicBezTo>
                  <a:pt x="782859" y="2474940"/>
                  <a:pt x="742051" y="2533139"/>
                  <a:pt x="784860" y="2457033"/>
                </a:cubicBezTo>
                <a:cubicBezTo>
                  <a:pt x="799382" y="2431216"/>
                  <a:pt x="815340" y="2406233"/>
                  <a:pt x="830580" y="2380833"/>
                </a:cubicBezTo>
                <a:cubicBezTo>
                  <a:pt x="838200" y="2368133"/>
                  <a:pt x="844554" y="2354581"/>
                  <a:pt x="853440" y="2342733"/>
                </a:cubicBezTo>
                <a:cubicBezTo>
                  <a:pt x="861060" y="2332573"/>
                  <a:pt x="870132" y="2323355"/>
                  <a:pt x="876300" y="2312253"/>
                </a:cubicBezTo>
                <a:cubicBezTo>
                  <a:pt x="882943" y="2300296"/>
                  <a:pt x="884897" y="2286110"/>
                  <a:pt x="891540" y="2274153"/>
                </a:cubicBezTo>
                <a:cubicBezTo>
                  <a:pt x="897708" y="2263051"/>
                  <a:pt x="907866" y="2254563"/>
                  <a:pt x="914400" y="2243673"/>
                </a:cubicBezTo>
                <a:cubicBezTo>
                  <a:pt x="954700" y="2176506"/>
                  <a:pt x="921842" y="2221169"/>
                  <a:pt x="952500" y="2159853"/>
                </a:cubicBezTo>
                <a:cubicBezTo>
                  <a:pt x="959124" y="2146606"/>
                  <a:pt x="969231" y="2135236"/>
                  <a:pt x="975360" y="2121753"/>
                </a:cubicBezTo>
                <a:cubicBezTo>
                  <a:pt x="982007" y="2107129"/>
                  <a:pt x="984421" y="2090862"/>
                  <a:pt x="990600" y="2076033"/>
                </a:cubicBezTo>
                <a:cubicBezTo>
                  <a:pt x="997153" y="2060305"/>
                  <a:pt x="1007343" y="2046216"/>
                  <a:pt x="1013460" y="2030313"/>
                </a:cubicBezTo>
                <a:cubicBezTo>
                  <a:pt x="1015878" y="2024027"/>
                  <a:pt x="1033107" y="1962560"/>
                  <a:pt x="1036320" y="1946493"/>
                </a:cubicBezTo>
                <a:cubicBezTo>
                  <a:pt x="1039350" y="1931343"/>
                  <a:pt x="1039500" y="1915572"/>
                  <a:pt x="1043940" y="1900773"/>
                </a:cubicBezTo>
                <a:cubicBezTo>
                  <a:pt x="1047204" y="1889893"/>
                  <a:pt x="1054100" y="1880453"/>
                  <a:pt x="1059180" y="1870293"/>
                </a:cubicBezTo>
                <a:cubicBezTo>
                  <a:pt x="1078637" y="1734094"/>
                  <a:pt x="1052390" y="1923782"/>
                  <a:pt x="1082040" y="1656933"/>
                </a:cubicBezTo>
                <a:cubicBezTo>
                  <a:pt x="1094168" y="1547782"/>
                  <a:pt x="1083416" y="1626504"/>
                  <a:pt x="1097280" y="1550253"/>
                </a:cubicBezTo>
                <a:cubicBezTo>
                  <a:pt x="1100044" y="1535052"/>
                  <a:pt x="1100460" y="1519332"/>
                  <a:pt x="1104900" y="1504533"/>
                </a:cubicBezTo>
                <a:cubicBezTo>
                  <a:pt x="1108164" y="1493653"/>
                  <a:pt x="1115060" y="1484213"/>
                  <a:pt x="1120140" y="1474053"/>
                </a:cubicBezTo>
                <a:cubicBezTo>
                  <a:pt x="1122680" y="1441033"/>
                  <a:pt x="1123891" y="1407884"/>
                  <a:pt x="1127760" y="1374993"/>
                </a:cubicBezTo>
                <a:cubicBezTo>
                  <a:pt x="1128984" y="1364592"/>
                  <a:pt x="1133326" y="1354782"/>
                  <a:pt x="1135380" y="1344513"/>
                </a:cubicBezTo>
                <a:cubicBezTo>
                  <a:pt x="1138410" y="1329363"/>
                  <a:pt x="1140460" y="1314033"/>
                  <a:pt x="1143000" y="1298793"/>
                </a:cubicBezTo>
                <a:cubicBezTo>
                  <a:pt x="1146459" y="1233067"/>
                  <a:pt x="1149516" y="1139984"/>
                  <a:pt x="1158240" y="1070193"/>
                </a:cubicBezTo>
                <a:cubicBezTo>
                  <a:pt x="1162676" y="1034704"/>
                  <a:pt x="1166954" y="1034243"/>
                  <a:pt x="1173480" y="1001613"/>
                </a:cubicBezTo>
                <a:cubicBezTo>
                  <a:pt x="1176510" y="986463"/>
                  <a:pt x="1177863" y="971000"/>
                  <a:pt x="1181100" y="955893"/>
                </a:cubicBezTo>
                <a:cubicBezTo>
                  <a:pt x="1184863" y="938334"/>
                  <a:pt x="1204678" y="860919"/>
                  <a:pt x="1211580" y="841593"/>
                </a:cubicBezTo>
                <a:cubicBezTo>
                  <a:pt x="1218086" y="823376"/>
                  <a:pt x="1226820" y="806033"/>
                  <a:pt x="1234440" y="788253"/>
                </a:cubicBezTo>
                <a:cubicBezTo>
                  <a:pt x="1249882" y="711042"/>
                  <a:pt x="1229773" y="789376"/>
                  <a:pt x="1264920" y="712053"/>
                </a:cubicBezTo>
                <a:cubicBezTo>
                  <a:pt x="1271567" y="697429"/>
                  <a:pt x="1272976" y="680701"/>
                  <a:pt x="1280160" y="666333"/>
                </a:cubicBezTo>
                <a:cubicBezTo>
                  <a:pt x="1285840" y="654974"/>
                  <a:pt x="1297340" y="647212"/>
                  <a:pt x="1303020" y="635853"/>
                </a:cubicBezTo>
                <a:cubicBezTo>
                  <a:pt x="1315254" y="611384"/>
                  <a:pt x="1322884" y="584866"/>
                  <a:pt x="1333500" y="559653"/>
                </a:cubicBezTo>
                <a:cubicBezTo>
                  <a:pt x="1343208" y="536597"/>
                  <a:pt x="1357108" y="515127"/>
                  <a:pt x="1363980" y="491073"/>
                </a:cubicBezTo>
                <a:cubicBezTo>
                  <a:pt x="1379248" y="437637"/>
                  <a:pt x="1385523" y="421111"/>
                  <a:pt x="1394460" y="361533"/>
                </a:cubicBezTo>
                <a:cubicBezTo>
                  <a:pt x="1398247" y="336289"/>
                  <a:pt x="1399540" y="310733"/>
                  <a:pt x="1402080" y="285333"/>
                </a:cubicBezTo>
                <a:cubicBezTo>
                  <a:pt x="1397000" y="244693"/>
                  <a:pt x="1396773" y="203146"/>
                  <a:pt x="1386840" y="163413"/>
                </a:cubicBezTo>
                <a:cubicBezTo>
                  <a:pt x="1380671" y="138739"/>
                  <a:pt x="1349829" y="124587"/>
                  <a:pt x="1333500" y="110073"/>
                </a:cubicBezTo>
                <a:cubicBezTo>
                  <a:pt x="1320076" y="98141"/>
                  <a:pt x="1309577" y="83000"/>
                  <a:pt x="1295400" y="71973"/>
                </a:cubicBezTo>
                <a:cubicBezTo>
                  <a:pt x="1268753" y="51248"/>
                  <a:pt x="1258480" y="58611"/>
                  <a:pt x="1226820" y="49113"/>
                </a:cubicBezTo>
                <a:cubicBezTo>
                  <a:pt x="1135041" y="21579"/>
                  <a:pt x="1246641" y="43527"/>
                  <a:pt x="1143000" y="26253"/>
                </a:cubicBezTo>
                <a:cubicBezTo>
                  <a:pt x="1038425" y="-15577"/>
                  <a:pt x="1094525" y="939"/>
                  <a:pt x="876300" y="18633"/>
                </a:cubicBezTo>
                <a:cubicBezTo>
                  <a:pt x="857869" y="20127"/>
                  <a:pt x="840899" y="29388"/>
                  <a:pt x="822960" y="33873"/>
                </a:cubicBezTo>
                <a:cubicBezTo>
                  <a:pt x="810395" y="37014"/>
                  <a:pt x="797560" y="38953"/>
                  <a:pt x="784860" y="41493"/>
                </a:cubicBezTo>
                <a:cubicBezTo>
                  <a:pt x="774700" y="46573"/>
                  <a:pt x="764760" y="52120"/>
                  <a:pt x="754380" y="56733"/>
                </a:cubicBezTo>
                <a:cubicBezTo>
                  <a:pt x="741881" y="62288"/>
                  <a:pt x="728237" y="65330"/>
                  <a:pt x="716280" y="71973"/>
                </a:cubicBezTo>
                <a:cubicBezTo>
                  <a:pt x="660248" y="103102"/>
                  <a:pt x="705988" y="82265"/>
                  <a:pt x="670560" y="117693"/>
                </a:cubicBezTo>
                <a:cubicBezTo>
                  <a:pt x="659060" y="129193"/>
                  <a:pt x="645160" y="138013"/>
                  <a:pt x="632460" y="148173"/>
                </a:cubicBezTo>
                <a:cubicBezTo>
                  <a:pt x="592466" y="214830"/>
                  <a:pt x="629523" y="160049"/>
                  <a:pt x="579120" y="216753"/>
                </a:cubicBezTo>
                <a:cubicBezTo>
                  <a:pt x="550141" y="249354"/>
                  <a:pt x="537739" y="271928"/>
                  <a:pt x="510540" y="308193"/>
                </a:cubicBezTo>
                <a:cubicBezTo>
                  <a:pt x="500782" y="321204"/>
                  <a:pt x="488745" y="332542"/>
                  <a:pt x="480060" y="346293"/>
                </a:cubicBezTo>
                <a:cubicBezTo>
                  <a:pt x="458190" y="380921"/>
                  <a:pt x="443674" y="420208"/>
                  <a:pt x="419100" y="452973"/>
                </a:cubicBezTo>
                <a:cubicBezTo>
                  <a:pt x="403860" y="473293"/>
                  <a:pt x="387115" y="492567"/>
                  <a:pt x="373380" y="513933"/>
                </a:cubicBezTo>
                <a:cubicBezTo>
                  <a:pt x="364166" y="528266"/>
                  <a:pt x="358598" y="544651"/>
                  <a:pt x="350520" y="559653"/>
                </a:cubicBezTo>
                <a:cubicBezTo>
                  <a:pt x="316504" y="622825"/>
                  <a:pt x="287025" y="660394"/>
                  <a:pt x="259080" y="734913"/>
                </a:cubicBezTo>
                <a:cubicBezTo>
                  <a:pt x="251460" y="755233"/>
                  <a:pt x="245461" y="776237"/>
                  <a:pt x="236220" y="795873"/>
                </a:cubicBezTo>
                <a:cubicBezTo>
                  <a:pt x="225085" y="819535"/>
                  <a:pt x="208602" y="840495"/>
                  <a:pt x="198120" y="864453"/>
                </a:cubicBezTo>
                <a:cubicBezTo>
                  <a:pt x="190708" y="881394"/>
                  <a:pt x="188318" y="900119"/>
                  <a:pt x="182880" y="917793"/>
                </a:cubicBezTo>
                <a:cubicBezTo>
                  <a:pt x="178156" y="933147"/>
                  <a:pt x="173043" y="948385"/>
                  <a:pt x="167640" y="963513"/>
                </a:cubicBezTo>
                <a:cubicBezTo>
                  <a:pt x="160341" y="983950"/>
                  <a:pt x="150904" y="1003653"/>
                  <a:pt x="144780" y="1024473"/>
                </a:cubicBezTo>
                <a:cubicBezTo>
                  <a:pt x="138172" y="1046939"/>
                  <a:pt x="135500" y="1070406"/>
                  <a:pt x="129540" y="1093053"/>
                </a:cubicBezTo>
                <a:cubicBezTo>
                  <a:pt x="122791" y="1118698"/>
                  <a:pt x="113429" y="1143608"/>
                  <a:pt x="106680" y="1169253"/>
                </a:cubicBezTo>
                <a:cubicBezTo>
                  <a:pt x="100720" y="1191900"/>
                  <a:pt x="96804" y="1215038"/>
                  <a:pt x="91440" y="1237833"/>
                </a:cubicBezTo>
                <a:cubicBezTo>
                  <a:pt x="86643" y="1258222"/>
                  <a:pt x="81806" y="1278612"/>
                  <a:pt x="76200" y="1298793"/>
                </a:cubicBezTo>
                <a:cubicBezTo>
                  <a:pt x="69103" y="1324344"/>
                  <a:pt x="59217" y="1349134"/>
                  <a:pt x="53340" y="1374993"/>
                </a:cubicBezTo>
                <a:cubicBezTo>
                  <a:pt x="32736" y="1465651"/>
                  <a:pt x="42139" y="1457133"/>
                  <a:pt x="30480" y="1542633"/>
                </a:cubicBezTo>
                <a:cubicBezTo>
                  <a:pt x="26305" y="1573250"/>
                  <a:pt x="18652" y="1603362"/>
                  <a:pt x="15240" y="1634073"/>
                </a:cubicBezTo>
                <a:cubicBezTo>
                  <a:pt x="2843" y="1745643"/>
                  <a:pt x="8971" y="1679692"/>
                  <a:pt x="0" y="1832193"/>
                </a:cubicBezTo>
                <a:cubicBezTo>
                  <a:pt x="2540" y="1999833"/>
                  <a:pt x="2965" y="2167518"/>
                  <a:pt x="7620" y="2335113"/>
                </a:cubicBezTo>
                <a:cubicBezTo>
                  <a:pt x="8049" y="2350557"/>
                  <a:pt x="12210" y="2365683"/>
                  <a:pt x="15240" y="2380833"/>
                </a:cubicBezTo>
                <a:cubicBezTo>
                  <a:pt x="21527" y="2412269"/>
                  <a:pt x="33655" y="2451318"/>
                  <a:pt x="45720" y="2472273"/>
                </a:cubicBezTo>
                <a:cubicBezTo>
                  <a:pt x="57785" y="2493228"/>
                  <a:pt x="66246" y="2492307"/>
                  <a:pt x="87630" y="2506563"/>
                </a:cubicBezTo>
                <a:cubicBezTo>
                  <a:pt x="94313" y="2511018"/>
                  <a:pt x="110234" y="2514513"/>
                  <a:pt x="118110" y="2516088"/>
                </a:cubicBezTo>
                <a:cubicBezTo>
                  <a:pt x="123091" y="2517084"/>
                  <a:pt x="157480" y="2540218"/>
                  <a:pt x="167640" y="2538948"/>
                </a:cubicBezTo>
                <a:close/>
              </a:path>
            </a:pathLst>
          </a:custGeom>
          <a:solidFill>
            <a:srgbClr val="0F6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65</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93828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186883"/>
            <a:ext cx="1181344" cy="42438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362671"/>
            <a:ext cx="419819" cy="62246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362671"/>
            <a:ext cx="281385" cy="5547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3690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1580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1771639" cy="369332"/>
          </a:xfrm>
          <a:prstGeom prst="rect">
            <a:avLst/>
          </a:prstGeom>
          <a:noFill/>
        </p:spPr>
        <p:txBody>
          <a:bodyPr wrap="none" rtlCol="0">
            <a:spAutoFit/>
          </a:bodyPr>
          <a:lstStyle/>
          <a:p>
            <a:r>
              <a:rPr lang="en-US" sz="1800" dirty="0">
                <a:solidFill>
                  <a:schemeClr val="bg1"/>
                </a:solidFill>
                <a:latin typeface="Montserrat SemiBold" pitchFamily="2" charset="0"/>
              </a:rPr>
              <a:t>Cut Property:</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01ABDCD8-35EE-0B69-570D-13E73A190995}"/>
              </a:ext>
            </a:extLst>
          </p:cNvPr>
          <p:cNvSpPr txBox="1"/>
          <p:nvPr/>
        </p:nvSpPr>
        <p:spPr>
          <a:xfrm>
            <a:off x="2613248"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Case A-E in MST</a:t>
            </a:r>
          </a:p>
        </p:txBody>
      </p:sp>
    </p:spTree>
    <p:extLst>
      <p:ext uri="{BB962C8B-B14F-4D97-AF65-F5344CB8AC3E}">
        <p14:creationId xmlns:p14="http://schemas.microsoft.com/office/powerpoint/2010/main" val="1750804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19" name="Freeform: Shape 18">
            <a:extLst>
              <a:ext uri="{FF2B5EF4-FFF2-40B4-BE49-F238E27FC236}">
                <a16:creationId xmlns:a16="http://schemas.microsoft.com/office/drawing/2014/main" id="{5D371717-319D-D990-55C9-F92395C84CC4}"/>
              </a:ext>
            </a:extLst>
          </p:cNvPr>
          <p:cNvSpPr/>
          <p:nvPr/>
        </p:nvSpPr>
        <p:spPr>
          <a:xfrm>
            <a:off x="3969625" y="1744980"/>
            <a:ext cx="2700105" cy="3032760"/>
          </a:xfrm>
          <a:custGeom>
            <a:avLst/>
            <a:gdLst>
              <a:gd name="connsiteX0" fmla="*/ 747155 w 2700105"/>
              <a:gd name="connsiteY0" fmla="*/ 182880 h 3032760"/>
              <a:gd name="connsiteX1" fmla="*/ 747155 w 2700105"/>
              <a:gd name="connsiteY1" fmla="*/ 182880 h 3032760"/>
              <a:gd name="connsiteX2" fmla="*/ 686195 w 2700105"/>
              <a:gd name="connsiteY2" fmla="*/ 251460 h 3032760"/>
              <a:gd name="connsiteX3" fmla="*/ 632855 w 2700105"/>
              <a:gd name="connsiteY3" fmla="*/ 358140 h 3032760"/>
              <a:gd name="connsiteX4" fmla="*/ 609995 w 2700105"/>
              <a:gd name="connsiteY4" fmla="*/ 396240 h 3032760"/>
              <a:gd name="connsiteX5" fmla="*/ 587135 w 2700105"/>
              <a:gd name="connsiteY5" fmla="*/ 457200 h 3032760"/>
              <a:gd name="connsiteX6" fmla="*/ 533795 w 2700105"/>
              <a:gd name="connsiteY6" fmla="*/ 541020 h 3032760"/>
              <a:gd name="connsiteX7" fmla="*/ 510935 w 2700105"/>
              <a:gd name="connsiteY7" fmla="*/ 594360 h 3032760"/>
              <a:gd name="connsiteX8" fmla="*/ 457595 w 2700105"/>
              <a:gd name="connsiteY8" fmla="*/ 701040 h 3032760"/>
              <a:gd name="connsiteX9" fmla="*/ 411875 w 2700105"/>
              <a:gd name="connsiteY9" fmla="*/ 784860 h 3032760"/>
              <a:gd name="connsiteX10" fmla="*/ 312815 w 2700105"/>
              <a:gd name="connsiteY10" fmla="*/ 982980 h 3032760"/>
              <a:gd name="connsiteX11" fmla="*/ 289955 w 2700105"/>
              <a:gd name="connsiteY11" fmla="*/ 1059180 h 3032760"/>
              <a:gd name="connsiteX12" fmla="*/ 259475 w 2700105"/>
              <a:gd name="connsiteY12" fmla="*/ 1120140 h 3032760"/>
              <a:gd name="connsiteX13" fmla="*/ 244235 w 2700105"/>
              <a:gd name="connsiteY13" fmla="*/ 1203960 h 3032760"/>
              <a:gd name="connsiteX14" fmla="*/ 190895 w 2700105"/>
              <a:gd name="connsiteY14" fmla="*/ 1341120 h 3032760"/>
              <a:gd name="connsiteX15" fmla="*/ 160415 w 2700105"/>
              <a:gd name="connsiteY15" fmla="*/ 1463040 h 3032760"/>
              <a:gd name="connsiteX16" fmla="*/ 152795 w 2700105"/>
              <a:gd name="connsiteY16" fmla="*/ 1516380 h 3032760"/>
              <a:gd name="connsiteX17" fmla="*/ 129935 w 2700105"/>
              <a:gd name="connsiteY17" fmla="*/ 1569720 h 3032760"/>
              <a:gd name="connsiteX18" fmla="*/ 114695 w 2700105"/>
              <a:gd name="connsiteY18" fmla="*/ 1630680 h 3032760"/>
              <a:gd name="connsiteX19" fmla="*/ 91835 w 2700105"/>
              <a:gd name="connsiteY19" fmla="*/ 1706880 h 3032760"/>
              <a:gd name="connsiteX20" fmla="*/ 61355 w 2700105"/>
              <a:gd name="connsiteY20" fmla="*/ 1828800 h 3032760"/>
              <a:gd name="connsiteX21" fmla="*/ 30875 w 2700105"/>
              <a:gd name="connsiteY21" fmla="*/ 1950720 h 3032760"/>
              <a:gd name="connsiteX22" fmla="*/ 8015 w 2700105"/>
              <a:gd name="connsiteY22" fmla="*/ 2087880 h 3032760"/>
              <a:gd name="connsiteX23" fmla="*/ 8015 w 2700105"/>
              <a:gd name="connsiteY23" fmla="*/ 2354580 h 3032760"/>
              <a:gd name="connsiteX24" fmla="*/ 15635 w 2700105"/>
              <a:gd name="connsiteY24" fmla="*/ 2385060 h 3032760"/>
              <a:gd name="connsiteX25" fmla="*/ 30875 w 2700105"/>
              <a:gd name="connsiteY25" fmla="*/ 2491740 h 3032760"/>
              <a:gd name="connsiteX26" fmla="*/ 38495 w 2700105"/>
              <a:gd name="connsiteY26" fmla="*/ 2529840 h 3032760"/>
              <a:gd name="connsiteX27" fmla="*/ 53735 w 2700105"/>
              <a:gd name="connsiteY27" fmla="*/ 2567940 h 3032760"/>
              <a:gd name="connsiteX28" fmla="*/ 114695 w 2700105"/>
              <a:gd name="connsiteY28" fmla="*/ 2659380 h 3032760"/>
              <a:gd name="connsiteX29" fmla="*/ 129935 w 2700105"/>
              <a:gd name="connsiteY29" fmla="*/ 2689860 h 3032760"/>
              <a:gd name="connsiteX30" fmla="*/ 251855 w 2700105"/>
              <a:gd name="connsiteY30" fmla="*/ 2804160 h 3032760"/>
              <a:gd name="connsiteX31" fmla="*/ 289955 w 2700105"/>
              <a:gd name="connsiteY31" fmla="*/ 2827020 h 3032760"/>
              <a:gd name="connsiteX32" fmla="*/ 381395 w 2700105"/>
              <a:gd name="connsiteY32" fmla="*/ 2865120 h 3032760"/>
              <a:gd name="connsiteX33" fmla="*/ 449975 w 2700105"/>
              <a:gd name="connsiteY33" fmla="*/ 2880360 h 3032760"/>
              <a:gd name="connsiteX34" fmla="*/ 526175 w 2700105"/>
              <a:gd name="connsiteY34" fmla="*/ 2903220 h 3032760"/>
              <a:gd name="connsiteX35" fmla="*/ 579515 w 2700105"/>
              <a:gd name="connsiteY35" fmla="*/ 2910840 h 3032760"/>
              <a:gd name="connsiteX36" fmla="*/ 655715 w 2700105"/>
              <a:gd name="connsiteY36" fmla="*/ 2926080 h 3032760"/>
              <a:gd name="connsiteX37" fmla="*/ 716675 w 2700105"/>
              <a:gd name="connsiteY37" fmla="*/ 2941320 h 3032760"/>
              <a:gd name="connsiteX38" fmla="*/ 907175 w 2700105"/>
              <a:gd name="connsiteY38" fmla="*/ 2956560 h 3032760"/>
              <a:gd name="connsiteX39" fmla="*/ 1120535 w 2700105"/>
              <a:gd name="connsiteY39" fmla="*/ 2987040 h 3032760"/>
              <a:gd name="connsiteX40" fmla="*/ 1173875 w 2700105"/>
              <a:gd name="connsiteY40" fmla="*/ 2994660 h 3032760"/>
              <a:gd name="connsiteX41" fmla="*/ 1402475 w 2700105"/>
              <a:gd name="connsiteY41" fmla="*/ 3002280 h 3032760"/>
              <a:gd name="connsiteX42" fmla="*/ 1577735 w 2700105"/>
              <a:gd name="connsiteY42" fmla="*/ 3017520 h 3032760"/>
              <a:gd name="connsiteX43" fmla="*/ 1676795 w 2700105"/>
              <a:gd name="connsiteY43" fmla="*/ 3032760 h 3032760"/>
              <a:gd name="connsiteX44" fmla="*/ 1989215 w 2700105"/>
              <a:gd name="connsiteY44" fmla="*/ 3025140 h 3032760"/>
              <a:gd name="connsiteX45" fmla="*/ 2073035 w 2700105"/>
              <a:gd name="connsiteY45" fmla="*/ 3009900 h 3032760"/>
              <a:gd name="connsiteX46" fmla="*/ 2248295 w 2700105"/>
              <a:gd name="connsiteY46" fmla="*/ 2948940 h 3032760"/>
              <a:gd name="connsiteX47" fmla="*/ 2294015 w 2700105"/>
              <a:gd name="connsiteY47" fmla="*/ 2918460 h 3032760"/>
              <a:gd name="connsiteX48" fmla="*/ 2393075 w 2700105"/>
              <a:gd name="connsiteY48" fmla="*/ 2788920 h 3032760"/>
              <a:gd name="connsiteX49" fmla="*/ 2431175 w 2700105"/>
              <a:gd name="connsiteY49" fmla="*/ 2712720 h 3032760"/>
              <a:gd name="connsiteX50" fmla="*/ 2476895 w 2700105"/>
              <a:gd name="connsiteY50" fmla="*/ 2636520 h 3032760"/>
              <a:gd name="connsiteX51" fmla="*/ 2507375 w 2700105"/>
              <a:gd name="connsiteY51" fmla="*/ 2567940 h 3032760"/>
              <a:gd name="connsiteX52" fmla="*/ 2606435 w 2700105"/>
              <a:gd name="connsiteY52" fmla="*/ 2316480 h 3032760"/>
              <a:gd name="connsiteX53" fmla="*/ 2636915 w 2700105"/>
              <a:gd name="connsiteY53" fmla="*/ 2225040 h 3032760"/>
              <a:gd name="connsiteX54" fmla="*/ 2682635 w 2700105"/>
              <a:gd name="connsiteY54" fmla="*/ 2049780 h 3032760"/>
              <a:gd name="connsiteX55" fmla="*/ 2675015 w 2700105"/>
              <a:gd name="connsiteY55" fmla="*/ 1318260 h 3032760"/>
              <a:gd name="connsiteX56" fmla="*/ 2667395 w 2700105"/>
              <a:gd name="connsiteY56" fmla="*/ 1264920 h 3032760"/>
              <a:gd name="connsiteX57" fmla="*/ 2583575 w 2700105"/>
              <a:gd name="connsiteY57" fmla="*/ 1021080 h 3032760"/>
              <a:gd name="connsiteX58" fmla="*/ 2560715 w 2700105"/>
              <a:gd name="connsiteY58" fmla="*/ 952500 h 3032760"/>
              <a:gd name="connsiteX59" fmla="*/ 2469275 w 2700105"/>
              <a:gd name="connsiteY59" fmla="*/ 815340 h 3032760"/>
              <a:gd name="connsiteX60" fmla="*/ 2446415 w 2700105"/>
              <a:gd name="connsiteY60" fmla="*/ 769620 h 3032760"/>
              <a:gd name="connsiteX61" fmla="*/ 2377835 w 2700105"/>
              <a:gd name="connsiteY61" fmla="*/ 685800 h 3032760"/>
              <a:gd name="connsiteX62" fmla="*/ 2278775 w 2700105"/>
              <a:gd name="connsiteY62" fmla="*/ 548640 h 3032760"/>
              <a:gd name="connsiteX63" fmla="*/ 2179715 w 2700105"/>
              <a:gd name="connsiteY63" fmla="*/ 441960 h 3032760"/>
              <a:gd name="connsiteX64" fmla="*/ 2149235 w 2700105"/>
              <a:gd name="connsiteY64" fmla="*/ 419100 h 3032760"/>
              <a:gd name="connsiteX65" fmla="*/ 2126375 w 2700105"/>
              <a:gd name="connsiteY65" fmla="*/ 381000 h 3032760"/>
              <a:gd name="connsiteX66" fmla="*/ 2004455 w 2700105"/>
              <a:gd name="connsiteY66" fmla="*/ 297180 h 3032760"/>
              <a:gd name="connsiteX67" fmla="*/ 1958735 w 2700105"/>
              <a:gd name="connsiteY67" fmla="*/ 259080 h 3032760"/>
              <a:gd name="connsiteX68" fmla="*/ 1852055 w 2700105"/>
              <a:gd name="connsiteY68" fmla="*/ 190500 h 3032760"/>
              <a:gd name="connsiteX69" fmla="*/ 1806335 w 2700105"/>
              <a:gd name="connsiteY69" fmla="*/ 160020 h 3032760"/>
              <a:gd name="connsiteX70" fmla="*/ 1661555 w 2700105"/>
              <a:gd name="connsiteY70" fmla="*/ 99060 h 3032760"/>
              <a:gd name="connsiteX71" fmla="*/ 1532015 w 2700105"/>
              <a:gd name="connsiteY71" fmla="*/ 53340 h 3032760"/>
              <a:gd name="connsiteX72" fmla="*/ 1478675 w 2700105"/>
              <a:gd name="connsiteY72" fmla="*/ 38100 h 3032760"/>
              <a:gd name="connsiteX73" fmla="*/ 1394855 w 2700105"/>
              <a:gd name="connsiteY73" fmla="*/ 30480 h 3032760"/>
              <a:gd name="connsiteX74" fmla="*/ 1326275 w 2700105"/>
              <a:gd name="connsiteY74" fmla="*/ 15240 h 3032760"/>
              <a:gd name="connsiteX75" fmla="*/ 1288175 w 2700105"/>
              <a:gd name="connsiteY75" fmla="*/ 0 h 3032760"/>
              <a:gd name="connsiteX76" fmla="*/ 1051955 w 2700105"/>
              <a:gd name="connsiteY76" fmla="*/ 15240 h 3032760"/>
              <a:gd name="connsiteX77" fmla="*/ 983375 w 2700105"/>
              <a:gd name="connsiteY77" fmla="*/ 30480 h 3032760"/>
              <a:gd name="connsiteX78" fmla="*/ 952895 w 2700105"/>
              <a:gd name="connsiteY78" fmla="*/ 38100 h 3032760"/>
              <a:gd name="connsiteX79" fmla="*/ 922415 w 2700105"/>
              <a:gd name="connsiteY79" fmla="*/ 53340 h 3032760"/>
              <a:gd name="connsiteX80" fmla="*/ 891935 w 2700105"/>
              <a:gd name="connsiteY80" fmla="*/ 60960 h 3032760"/>
              <a:gd name="connsiteX81" fmla="*/ 869075 w 2700105"/>
              <a:gd name="connsiteY81" fmla="*/ 68580 h 3032760"/>
              <a:gd name="connsiteX82" fmla="*/ 830975 w 2700105"/>
              <a:gd name="connsiteY82" fmla="*/ 99060 h 3032760"/>
              <a:gd name="connsiteX83" fmla="*/ 808115 w 2700105"/>
              <a:gd name="connsiteY83" fmla="*/ 114300 h 3032760"/>
              <a:gd name="connsiteX84" fmla="*/ 754775 w 2700105"/>
              <a:gd name="connsiteY84" fmla="*/ 160020 h 3032760"/>
              <a:gd name="connsiteX85" fmla="*/ 747155 w 2700105"/>
              <a:gd name="connsiteY85" fmla="*/ 182880 h 3032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700105" h="3032760">
                <a:moveTo>
                  <a:pt x="747155" y="182880"/>
                </a:moveTo>
                <a:lnTo>
                  <a:pt x="747155" y="182880"/>
                </a:lnTo>
                <a:cubicBezTo>
                  <a:pt x="726835" y="205740"/>
                  <a:pt x="702903" y="225841"/>
                  <a:pt x="686195" y="251460"/>
                </a:cubicBezTo>
                <a:cubicBezTo>
                  <a:pt x="664477" y="284761"/>
                  <a:pt x="653310" y="324048"/>
                  <a:pt x="632855" y="358140"/>
                </a:cubicBezTo>
                <a:cubicBezTo>
                  <a:pt x="625235" y="370840"/>
                  <a:pt x="616202" y="382793"/>
                  <a:pt x="609995" y="396240"/>
                </a:cubicBezTo>
                <a:cubicBezTo>
                  <a:pt x="600901" y="415944"/>
                  <a:pt x="597243" y="437996"/>
                  <a:pt x="587135" y="457200"/>
                </a:cubicBezTo>
                <a:cubicBezTo>
                  <a:pt x="571711" y="486506"/>
                  <a:pt x="549878" y="512070"/>
                  <a:pt x="533795" y="541020"/>
                </a:cubicBezTo>
                <a:cubicBezTo>
                  <a:pt x="524401" y="557930"/>
                  <a:pt x="519252" y="576895"/>
                  <a:pt x="510935" y="594360"/>
                </a:cubicBezTo>
                <a:cubicBezTo>
                  <a:pt x="493842" y="630255"/>
                  <a:pt x="475937" y="665767"/>
                  <a:pt x="457595" y="701040"/>
                </a:cubicBezTo>
                <a:cubicBezTo>
                  <a:pt x="442912" y="729277"/>
                  <a:pt x="424801" y="755777"/>
                  <a:pt x="411875" y="784860"/>
                </a:cubicBezTo>
                <a:cubicBezTo>
                  <a:pt x="341183" y="943917"/>
                  <a:pt x="377432" y="879593"/>
                  <a:pt x="312815" y="982980"/>
                </a:cubicBezTo>
                <a:cubicBezTo>
                  <a:pt x="305195" y="1008380"/>
                  <a:pt x="299566" y="1034465"/>
                  <a:pt x="289955" y="1059180"/>
                </a:cubicBezTo>
                <a:cubicBezTo>
                  <a:pt x="281721" y="1080354"/>
                  <a:pt x="266316" y="1098476"/>
                  <a:pt x="259475" y="1120140"/>
                </a:cubicBezTo>
                <a:cubicBezTo>
                  <a:pt x="250923" y="1147220"/>
                  <a:pt x="252652" y="1176838"/>
                  <a:pt x="244235" y="1203960"/>
                </a:cubicBezTo>
                <a:cubicBezTo>
                  <a:pt x="229695" y="1250811"/>
                  <a:pt x="190895" y="1341120"/>
                  <a:pt x="190895" y="1341120"/>
                </a:cubicBezTo>
                <a:cubicBezTo>
                  <a:pt x="173355" y="1481438"/>
                  <a:pt x="198125" y="1321627"/>
                  <a:pt x="160415" y="1463040"/>
                </a:cubicBezTo>
                <a:cubicBezTo>
                  <a:pt x="155787" y="1480394"/>
                  <a:pt x="157729" y="1499111"/>
                  <a:pt x="152795" y="1516380"/>
                </a:cubicBezTo>
                <a:cubicBezTo>
                  <a:pt x="147481" y="1534980"/>
                  <a:pt x="136052" y="1551369"/>
                  <a:pt x="129935" y="1569720"/>
                </a:cubicBezTo>
                <a:cubicBezTo>
                  <a:pt x="123311" y="1589591"/>
                  <a:pt x="120301" y="1610499"/>
                  <a:pt x="114695" y="1630680"/>
                </a:cubicBezTo>
                <a:cubicBezTo>
                  <a:pt x="107598" y="1656231"/>
                  <a:pt x="98729" y="1681273"/>
                  <a:pt x="91835" y="1706880"/>
                </a:cubicBezTo>
                <a:cubicBezTo>
                  <a:pt x="80945" y="1747330"/>
                  <a:pt x="72863" y="1788521"/>
                  <a:pt x="61355" y="1828800"/>
                </a:cubicBezTo>
                <a:cubicBezTo>
                  <a:pt x="48803" y="1872733"/>
                  <a:pt x="38576" y="1904517"/>
                  <a:pt x="30875" y="1950720"/>
                </a:cubicBezTo>
                <a:cubicBezTo>
                  <a:pt x="257" y="2134429"/>
                  <a:pt x="49027" y="1903327"/>
                  <a:pt x="8015" y="2087880"/>
                </a:cubicBezTo>
                <a:cubicBezTo>
                  <a:pt x="-869" y="2221144"/>
                  <a:pt x="-4335" y="2206385"/>
                  <a:pt x="8015" y="2354580"/>
                </a:cubicBezTo>
                <a:cubicBezTo>
                  <a:pt x="8885" y="2365017"/>
                  <a:pt x="13913" y="2374730"/>
                  <a:pt x="15635" y="2385060"/>
                </a:cubicBezTo>
                <a:cubicBezTo>
                  <a:pt x="21540" y="2420492"/>
                  <a:pt x="25273" y="2456259"/>
                  <a:pt x="30875" y="2491740"/>
                </a:cubicBezTo>
                <a:cubicBezTo>
                  <a:pt x="32895" y="2504533"/>
                  <a:pt x="34773" y="2517435"/>
                  <a:pt x="38495" y="2529840"/>
                </a:cubicBezTo>
                <a:cubicBezTo>
                  <a:pt x="42425" y="2542941"/>
                  <a:pt x="48003" y="2555521"/>
                  <a:pt x="53735" y="2567940"/>
                </a:cubicBezTo>
                <a:cubicBezTo>
                  <a:pt x="112697" y="2695691"/>
                  <a:pt x="54201" y="2578722"/>
                  <a:pt x="114695" y="2659380"/>
                </a:cubicBezTo>
                <a:cubicBezTo>
                  <a:pt x="121511" y="2668467"/>
                  <a:pt x="122495" y="2681276"/>
                  <a:pt x="129935" y="2689860"/>
                </a:cubicBezTo>
                <a:cubicBezTo>
                  <a:pt x="156031" y="2719971"/>
                  <a:pt x="211394" y="2775837"/>
                  <a:pt x="251855" y="2804160"/>
                </a:cubicBezTo>
                <a:cubicBezTo>
                  <a:pt x="263988" y="2812653"/>
                  <a:pt x="276953" y="2819928"/>
                  <a:pt x="289955" y="2827020"/>
                </a:cubicBezTo>
                <a:cubicBezTo>
                  <a:pt x="324550" y="2845890"/>
                  <a:pt x="343546" y="2855027"/>
                  <a:pt x="381395" y="2865120"/>
                </a:cubicBezTo>
                <a:cubicBezTo>
                  <a:pt x="404022" y="2871154"/>
                  <a:pt x="427328" y="2874400"/>
                  <a:pt x="449975" y="2880360"/>
                </a:cubicBezTo>
                <a:cubicBezTo>
                  <a:pt x="475620" y="2887109"/>
                  <a:pt x="500362" y="2897146"/>
                  <a:pt x="526175" y="2903220"/>
                </a:cubicBezTo>
                <a:cubicBezTo>
                  <a:pt x="543658" y="2907334"/>
                  <a:pt x="561828" y="2907719"/>
                  <a:pt x="579515" y="2910840"/>
                </a:cubicBezTo>
                <a:cubicBezTo>
                  <a:pt x="605024" y="2915342"/>
                  <a:pt x="630429" y="2920461"/>
                  <a:pt x="655715" y="2926080"/>
                </a:cubicBezTo>
                <a:cubicBezTo>
                  <a:pt x="676162" y="2930624"/>
                  <a:pt x="695882" y="2938800"/>
                  <a:pt x="716675" y="2941320"/>
                </a:cubicBezTo>
                <a:cubicBezTo>
                  <a:pt x="779915" y="2948985"/>
                  <a:pt x="843675" y="2951480"/>
                  <a:pt x="907175" y="2956560"/>
                </a:cubicBezTo>
                <a:cubicBezTo>
                  <a:pt x="1056282" y="2981411"/>
                  <a:pt x="945066" y="2964153"/>
                  <a:pt x="1120535" y="2987040"/>
                </a:cubicBezTo>
                <a:cubicBezTo>
                  <a:pt x="1138345" y="2989363"/>
                  <a:pt x="1155941" y="2993691"/>
                  <a:pt x="1173875" y="2994660"/>
                </a:cubicBezTo>
                <a:cubicBezTo>
                  <a:pt x="1250006" y="2998775"/>
                  <a:pt x="1326275" y="2999740"/>
                  <a:pt x="1402475" y="3002280"/>
                </a:cubicBezTo>
                <a:cubicBezTo>
                  <a:pt x="1446445" y="3005662"/>
                  <a:pt x="1530663" y="3011380"/>
                  <a:pt x="1577735" y="3017520"/>
                </a:cubicBezTo>
                <a:cubicBezTo>
                  <a:pt x="1610863" y="3021841"/>
                  <a:pt x="1643775" y="3027680"/>
                  <a:pt x="1676795" y="3032760"/>
                </a:cubicBezTo>
                <a:cubicBezTo>
                  <a:pt x="1780935" y="3030220"/>
                  <a:pt x="1885217" y="3031140"/>
                  <a:pt x="1989215" y="3025140"/>
                </a:cubicBezTo>
                <a:cubicBezTo>
                  <a:pt x="2017566" y="3023504"/>
                  <a:pt x="2045791" y="3017913"/>
                  <a:pt x="2073035" y="3009900"/>
                </a:cubicBezTo>
                <a:cubicBezTo>
                  <a:pt x="2132375" y="2992447"/>
                  <a:pt x="2196830" y="2983250"/>
                  <a:pt x="2248295" y="2948940"/>
                </a:cubicBezTo>
                <a:cubicBezTo>
                  <a:pt x="2263535" y="2938780"/>
                  <a:pt x="2280513" y="2930837"/>
                  <a:pt x="2294015" y="2918460"/>
                </a:cubicBezTo>
                <a:cubicBezTo>
                  <a:pt x="2321937" y="2892865"/>
                  <a:pt x="2376585" y="2816403"/>
                  <a:pt x="2393075" y="2788920"/>
                </a:cubicBezTo>
                <a:cubicBezTo>
                  <a:pt x="2407686" y="2764569"/>
                  <a:pt x="2417489" y="2737603"/>
                  <a:pt x="2431175" y="2712720"/>
                </a:cubicBezTo>
                <a:cubicBezTo>
                  <a:pt x="2445450" y="2686765"/>
                  <a:pt x="2463099" y="2662732"/>
                  <a:pt x="2476895" y="2636520"/>
                </a:cubicBezTo>
                <a:cubicBezTo>
                  <a:pt x="2488546" y="2614383"/>
                  <a:pt x="2496666" y="2590548"/>
                  <a:pt x="2507375" y="2567940"/>
                </a:cubicBezTo>
                <a:cubicBezTo>
                  <a:pt x="2580538" y="2413485"/>
                  <a:pt x="2520025" y="2568509"/>
                  <a:pt x="2606435" y="2316480"/>
                </a:cubicBezTo>
                <a:cubicBezTo>
                  <a:pt x="2616855" y="2286088"/>
                  <a:pt x="2628805" y="2256128"/>
                  <a:pt x="2636915" y="2225040"/>
                </a:cubicBezTo>
                <a:lnTo>
                  <a:pt x="2682635" y="2049780"/>
                </a:lnTo>
                <a:cubicBezTo>
                  <a:pt x="2709587" y="1685929"/>
                  <a:pt x="2704043" y="1869797"/>
                  <a:pt x="2675015" y="1318260"/>
                </a:cubicBezTo>
                <a:cubicBezTo>
                  <a:pt x="2674071" y="1300324"/>
                  <a:pt x="2672023" y="1282274"/>
                  <a:pt x="2667395" y="1264920"/>
                </a:cubicBezTo>
                <a:cubicBezTo>
                  <a:pt x="2593850" y="989127"/>
                  <a:pt x="2644149" y="1176843"/>
                  <a:pt x="2583575" y="1021080"/>
                </a:cubicBezTo>
                <a:cubicBezTo>
                  <a:pt x="2574841" y="998622"/>
                  <a:pt x="2571491" y="974053"/>
                  <a:pt x="2560715" y="952500"/>
                </a:cubicBezTo>
                <a:cubicBezTo>
                  <a:pt x="2454230" y="739530"/>
                  <a:pt x="2539497" y="925688"/>
                  <a:pt x="2469275" y="815340"/>
                </a:cubicBezTo>
                <a:cubicBezTo>
                  <a:pt x="2460127" y="800965"/>
                  <a:pt x="2456241" y="783540"/>
                  <a:pt x="2446415" y="769620"/>
                </a:cubicBezTo>
                <a:cubicBezTo>
                  <a:pt x="2425597" y="740127"/>
                  <a:pt x="2395746" y="717144"/>
                  <a:pt x="2377835" y="685800"/>
                </a:cubicBezTo>
                <a:cubicBezTo>
                  <a:pt x="2328683" y="599784"/>
                  <a:pt x="2361665" y="650658"/>
                  <a:pt x="2278775" y="548640"/>
                </a:cubicBezTo>
                <a:cubicBezTo>
                  <a:pt x="2247021" y="509558"/>
                  <a:pt x="2222183" y="473811"/>
                  <a:pt x="2179715" y="441960"/>
                </a:cubicBezTo>
                <a:lnTo>
                  <a:pt x="2149235" y="419100"/>
                </a:lnTo>
                <a:cubicBezTo>
                  <a:pt x="2141615" y="406400"/>
                  <a:pt x="2136848" y="391473"/>
                  <a:pt x="2126375" y="381000"/>
                </a:cubicBezTo>
                <a:cubicBezTo>
                  <a:pt x="2059230" y="313855"/>
                  <a:pt x="2070495" y="342900"/>
                  <a:pt x="2004455" y="297180"/>
                </a:cubicBezTo>
                <a:cubicBezTo>
                  <a:pt x="1988144" y="285888"/>
                  <a:pt x="1974987" y="270456"/>
                  <a:pt x="1958735" y="259080"/>
                </a:cubicBezTo>
                <a:cubicBezTo>
                  <a:pt x="1924103" y="234837"/>
                  <a:pt x="1887499" y="213539"/>
                  <a:pt x="1852055" y="190500"/>
                </a:cubicBezTo>
                <a:cubicBezTo>
                  <a:pt x="1836698" y="180518"/>
                  <a:pt x="1823170" y="167235"/>
                  <a:pt x="1806335" y="160020"/>
                </a:cubicBezTo>
                <a:cubicBezTo>
                  <a:pt x="1687083" y="108912"/>
                  <a:pt x="1735576" y="128668"/>
                  <a:pt x="1661555" y="99060"/>
                </a:cubicBezTo>
                <a:cubicBezTo>
                  <a:pt x="1612147" y="79297"/>
                  <a:pt x="1592925" y="70743"/>
                  <a:pt x="1532015" y="53340"/>
                </a:cubicBezTo>
                <a:cubicBezTo>
                  <a:pt x="1514235" y="48260"/>
                  <a:pt x="1496915" y="41140"/>
                  <a:pt x="1478675" y="38100"/>
                </a:cubicBezTo>
                <a:cubicBezTo>
                  <a:pt x="1451002" y="33488"/>
                  <a:pt x="1422795" y="33020"/>
                  <a:pt x="1394855" y="30480"/>
                </a:cubicBezTo>
                <a:cubicBezTo>
                  <a:pt x="1371995" y="25400"/>
                  <a:pt x="1348792" y="21673"/>
                  <a:pt x="1326275" y="15240"/>
                </a:cubicBezTo>
                <a:cubicBezTo>
                  <a:pt x="1313123" y="11482"/>
                  <a:pt x="1301853" y="0"/>
                  <a:pt x="1288175" y="0"/>
                </a:cubicBezTo>
                <a:cubicBezTo>
                  <a:pt x="1209271" y="0"/>
                  <a:pt x="1130695" y="10160"/>
                  <a:pt x="1051955" y="15240"/>
                </a:cubicBezTo>
                <a:lnTo>
                  <a:pt x="983375" y="30480"/>
                </a:lnTo>
                <a:cubicBezTo>
                  <a:pt x="973171" y="32835"/>
                  <a:pt x="962701" y="34423"/>
                  <a:pt x="952895" y="38100"/>
                </a:cubicBezTo>
                <a:cubicBezTo>
                  <a:pt x="942259" y="42088"/>
                  <a:pt x="933051" y="49352"/>
                  <a:pt x="922415" y="53340"/>
                </a:cubicBezTo>
                <a:cubicBezTo>
                  <a:pt x="912609" y="57017"/>
                  <a:pt x="902005" y="58083"/>
                  <a:pt x="891935" y="60960"/>
                </a:cubicBezTo>
                <a:cubicBezTo>
                  <a:pt x="884212" y="63167"/>
                  <a:pt x="876695" y="66040"/>
                  <a:pt x="869075" y="68580"/>
                </a:cubicBezTo>
                <a:cubicBezTo>
                  <a:pt x="856375" y="78740"/>
                  <a:pt x="843986" y="89302"/>
                  <a:pt x="830975" y="99060"/>
                </a:cubicBezTo>
                <a:cubicBezTo>
                  <a:pt x="823649" y="104555"/>
                  <a:pt x="815068" y="108340"/>
                  <a:pt x="808115" y="114300"/>
                </a:cubicBezTo>
                <a:cubicBezTo>
                  <a:pt x="781868" y="136798"/>
                  <a:pt x="782765" y="146025"/>
                  <a:pt x="754775" y="160020"/>
                </a:cubicBezTo>
                <a:cubicBezTo>
                  <a:pt x="752503" y="161156"/>
                  <a:pt x="748425" y="179070"/>
                  <a:pt x="747155" y="182880"/>
                </a:cubicBezTo>
                <a:close/>
              </a:path>
            </a:pathLst>
          </a:custGeom>
          <a:solidFill>
            <a:srgbClr val="8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Freeform: Shape 16">
            <a:extLst>
              <a:ext uri="{FF2B5EF4-FFF2-40B4-BE49-F238E27FC236}">
                <a16:creationId xmlns:a16="http://schemas.microsoft.com/office/drawing/2014/main" id="{73AEA549-F6AC-CD2C-FE73-42266D678AB1}"/>
              </a:ext>
            </a:extLst>
          </p:cNvPr>
          <p:cNvSpPr/>
          <p:nvPr/>
        </p:nvSpPr>
        <p:spPr>
          <a:xfrm>
            <a:off x="2727960" y="2054008"/>
            <a:ext cx="1402080" cy="2533572"/>
          </a:xfrm>
          <a:custGeom>
            <a:avLst/>
            <a:gdLst>
              <a:gd name="connsiteX0" fmla="*/ 167640 w 1402080"/>
              <a:gd name="connsiteY0" fmla="*/ 2525613 h 2632293"/>
              <a:gd name="connsiteX1" fmla="*/ 167640 w 1402080"/>
              <a:gd name="connsiteY1" fmla="*/ 2525613 h 2632293"/>
              <a:gd name="connsiteX2" fmla="*/ 350520 w 1402080"/>
              <a:gd name="connsiteY2" fmla="*/ 2601813 h 2632293"/>
              <a:gd name="connsiteX3" fmla="*/ 403860 w 1402080"/>
              <a:gd name="connsiteY3" fmla="*/ 2624673 h 2632293"/>
              <a:gd name="connsiteX4" fmla="*/ 495300 w 1402080"/>
              <a:gd name="connsiteY4" fmla="*/ 2632293 h 2632293"/>
              <a:gd name="connsiteX5" fmla="*/ 655320 w 1402080"/>
              <a:gd name="connsiteY5" fmla="*/ 2601813 h 2632293"/>
              <a:gd name="connsiteX6" fmla="*/ 678180 w 1402080"/>
              <a:gd name="connsiteY6" fmla="*/ 2578953 h 2632293"/>
              <a:gd name="connsiteX7" fmla="*/ 739140 w 1402080"/>
              <a:gd name="connsiteY7" fmla="*/ 2533233 h 2632293"/>
              <a:gd name="connsiteX8" fmla="*/ 784860 w 1402080"/>
              <a:gd name="connsiteY8" fmla="*/ 2457033 h 2632293"/>
              <a:gd name="connsiteX9" fmla="*/ 830580 w 1402080"/>
              <a:gd name="connsiteY9" fmla="*/ 2380833 h 2632293"/>
              <a:gd name="connsiteX10" fmla="*/ 853440 w 1402080"/>
              <a:gd name="connsiteY10" fmla="*/ 2342733 h 2632293"/>
              <a:gd name="connsiteX11" fmla="*/ 876300 w 1402080"/>
              <a:gd name="connsiteY11" fmla="*/ 2312253 h 2632293"/>
              <a:gd name="connsiteX12" fmla="*/ 891540 w 1402080"/>
              <a:gd name="connsiteY12" fmla="*/ 2274153 h 2632293"/>
              <a:gd name="connsiteX13" fmla="*/ 914400 w 1402080"/>
              <a:gd name="connsiteY13" fmla="*/ 2243673 h 2632293"/>
              <a:gd name="connsiteX14" fmla="*/ 952500 w 1402080"/>
              <a:gd name="connsiteY14" fmla="*/ 2159853 h 2632293"/>
              <a:gd name="connsiteX15" fmla="*/ 975360 w 1402080"/>
              <a:gd name="connsiteY15" fmla="*/ 2121753 h 2632293"/>
              <a:gd name="connsiteX16" fmla="*/ 990600 w 1402080"/>
              <a:gd name="connsiteY16" fmla="*/ 2076033 h 2632293"/>
              <a:gd name="connsiteX17" fmla="*/ 1013460 w 1402080"/>
              <a:gd name="connsiteY17" fmla="*/ 2030313 h 2632293"/>
              <a:gd name="connsiteX18" fmla="*/ 1036320 w 1402080"/>
              <a:gd name="connsiteY18" fmla="*/ 1946493 h 2632293"/>
              <a:gd name="connsiteX19" fmla="*/ 1043940 w 1402080"/>
              <a:gd name="connsiteY19" fmla="*/ 1900773 h 2632293"/>
              <a:gd name="connsiteX20" fmla="*/ 1059180 w 1402080"/>
              <a:gd name="connsiteY20" fmla="*/ 1870293 h 2632293"/>
              <a:gd name="connsiteX21" fmla="*/ 1082040 w 1402080"/>
              <a:gd name="connsiteY21" fmla="*/ 1656933 h 2632293"/>
              <a:gd name="connsiteX22" fmla="*/ 1097280 w 1402080"/>
              <a:gd name="connsiteY22" fmla="*/ 1550253 h 2632293"/>
              <a:gd name="connsiteX23" fmla="*/ 1104900 w 1402080"/>
              <a:gd name="connsiteY23" fmla="*/ 1504533 h 2632293"/>
              <a:gd name="connsiteX24" fmla="*/ 1120140 w 1402080"/>
              <a:gd name="connsiteY24" fmla="*/ 1474053 h 2632293"/>
              <a:gd name="connsiteX25" fmla="*/ 1127760 w 1402080"/>
              <a:gd name="connsiteY25" fmla="*/ 1374993 h 2632293"/>
              <a:gd name="connsiteX26" fmla="*/ 1135380 w 1402080"/>
              <a:gd name="connsiteY26" fmla="*/ 1344513 h 2632293"/>
              <a:gd name="connsiteX27" fmla="*/ 1143000 w 1402080"/>
              <a:gd name="connsiteY27" fmla="*/ 1298793 h 2632293"/>
              <a:gd name="connsiteX28" fmla="*/ 1158240 w 1402080"/>
              <a:gd name="connsiteY28" fmla="*/ 1070193 h 2632293"/>
              <a:gd name="connsiteX29" fmla="*/ 1173480 w 1402080"/>
              <a:gd name="connsiteY29" fmla="*/ 1001613 h 2632293"/>
              <a:gd name="connsiteX30" fmla="*/ 1181100 w 1402080"/>
              <a:gd name="connsiteY30" fmla="*/ 955893 h 2632293"/>
              <a:gd name="connsiteX31" fmla="*/ 1211580 w 1402080"/>
              <a:gd name="connsiteY31" fmla="*/ 841593 h 2632293"/>
              <a:gd name="connsiteX32" fmla="*/ 1234440 w 1402080"/>
              <a:gd name="connsiteY32" fmla="*/ 788253 h 2632293"/>
              <a:gd name="connsiteX33" fmla="*/ 1264920 w 1402080"/>
              <a:gd name="connsiteY33" fmla="*/ 712053 h 2632293"/>
              <a:gd name="connsiteX34" fmla="*/ 1280160 w 1402080"/>
              <a:gd name="connsiteY34" fmla="*/ 666333 h 2632293"/>
              <a:gd name="connsiteX35" fmla="*/ 1303020 w 1402080"/>
              <a:gd name="connsiteY35" fmla="*/ 635853 h 2632293"/>
              <a:gd name="connsiteX36" fmla="*/ 1333500 w 1402080"/>
              <a:gd name="connsiteY36" fmla="*/ 559653 h 2632293"/>
              <a:gd name="connsiteX37" fmla="*/ 1363980 w 1402080"/>
              <a:gd name="connsiteY37" fmla="*/ 491073 h 2632293"/>
              <a:gd name="connsiteX38" fmla="*/ 1394460 w 1402080"/>
              <a:gd name="connsiteY38" fmla="*/ 361533 h 2632293"/>
              <a:gd name="connsiteX39" fmla="*/ 1402080 w 1402080"/>
              <a:gd name="connsiteY39" fmla="*/ 285333 h 2632293"/>
              <a:gd name="connsiteX40" fmla="*/ 1386840 w 1402080"/>
              <a:gd name="connsiteY40" fmla="*/ 163413 h 2632293"/>
              <a:gd name="connsiteX41" fmla="*/ 1333500 w 1402080"/>
              <a:gd name="connsiteY41" fmla="*/ 110073 h 2632293"/>
              <a:gd name="connsiteX42" fmla="*/ 1295400 w 1402080"/>
              <a:gd name="connsiteY42" fmla="*/ 71973 h 2632293"/>
              <a:gd name="connsiteX43" fmla="*/ 1226820 w 1402080"/>
              <a:gd name="connsiteY43" fmla="*/ 49113 h 2632293"/>
              <a:gd name="connsiteX44" fmla="*/ 1143000 w 1402080"/>
              <a:gd name="connsiteY44" fmla="*/ 26253 h 2632293"/>
              <a:gd name="connsiteX45" fmla="*/ 876300 w 1402080"/>
              <a:gd name="connsiteY45" fmla="*/ 18633 h 2632293"/>
              <a:gd name="connsiteX46" fmla="*/ 822960 w 1402080"/>
              <a:gd name="connsiteY46" fmla="*/ 33873 h 2632293"/>
              <a:gd name="connsiteX47" fmla="*/ 784860 w 1402080"/>
              <a:gd name="connsiteY47" fmla="*/ 41493 h 2632293"/>
              <a:gd name="connsiteX48" fmla="*/ 754380 w 1402080"/>
              <a:gd name="connsiteY48" fmla="*/ 56733 h 2632293"/>
              <a:gd name="connsiteX49" fmla="*/ 716280 w 1402080"/>
              <a:gd name="connsiteY49" fmla="*/ 71973 h 2632293"/>
              <a:gd name="connsiteX50" fmla="*/ 670560 w 1402080"/>
              <a:gd name="connsiteY50" fmla="*/ 117693 h 2632293"/>
              <a:gd name="connsiteX51" fmla="*/ 632460 w 1402080"/>
              <a:gd name="connsiteY51" fmla="*/ 148173 h 2632293"/>
              <a:gd name="connsiteX52" fmla="*/ 579120 w 1402080"/>
              <a:gd name="connsiteY52" fmla="*/ 216753 h 2632293"/>
              <a:gd name="connsiteX53" fmla="*/ 510540 w 1402080"/>
              <a:gd name="connsiteY53" fmla="*/ 308193 h 2632293"/>
              <a:gd name="connsiteX54" fmla="*/ 480060 w 1402080"/>
              <a:gd name="connsiteY54" fmla="*/ 346293 h 2632293"/>
              <a:gd name="connsiteX55" fmla="*/ 419100 w 1402080"/>
              <a:gd name="connsiteY55" fmla="*/ 452973 h 2632293"/>
              <a:gd name="connsiteX56" fmla="*/ 373380 w 1402080"/>
              <a:gd name="connsiteY56" fmla="*/ 513933 h 2632293"/>
              <a:gd name="connsiteX57" fmla="*/ 350520 w 1402080"/>
              <a:gd name="connsiteY57" fmla="*/ 559653 h 2632293"/>
              <a:gd name="connsiteX58" fmla="*/ 259080 w 1402080"/>
              <a:gd name="connsiteY58" fmla="*/ 734913 h 2632293"/>
              <a:gd name="connsiteX59" fmla="*/ 236220 w 1402080"/>
              <a:gd name="connsiteY59" fmla="*/ 795873 h 2632293"/>
              <a:gd name="connsiteX60" fmla="*/ 198120 w 1402080"/>
              <a:gd name="connsiteY60" fmla="*/ 864453 h 2632293"/>
              <a:gd name="connsiteX61" fmla="*/ 182880 w 1402080"/>
              <a:gd name="connsiteY61" fmla="*/ 917793 h 2632293"/>
              <a:gd name="connsiteX62" fmla="*/ 167640 w 1402080"/>
              <a:gd name="connsiteY62" fmla="*/ 963513 h 2632293"/>
              <a:gd name="connsiteX63" fmla="*/ 144780 w 1402080"/>
              <a:gd name="connsiteY63" fmla="*/ 1024473 h 2632293"/>
              <a:gd name="connsiteX64" fmla="*/ 129540 w 1402080"/>
              <a:gd name="connsiteY64" fmla="*/ 1093053 h 2632293"/>
              <a:gd name="connsiteX65" fmla="*/ 106680 w 1402080"/>
              <a:gd name="connsiteY65" fmla="*/ 1169253 h 2632293"/>
              <a:gd name="connsiteX66" fmla="*/ 91440 w 1402080"/>
              <a:gd name="connsiteY66" fmla="*/ 1237833 h 2632293"/>
              <a:gd name="connsiteX67" fmla="*/ 76200 w 1402080"/>
              <a:gd name="connsiteY67" fmla="*/ 1298793 h 2632293"/>
              <a:gd name="connsiteX68" fmla="*/ 53340 w 1402080"/>
              <a:gd name="connsiteY68" fmla="*/ 1374993 h 2632293"/>
              <a:gd name="connsiteX69" fmla="*/ 30480 w 1402080"/>
              <a:gd name="connsiteY69" fmla="*/ 1542633 h 2632293"/>
              <a:gd name="connsiteX70" fmla="*/ 15240 w 1402080"/>
              <a:gd name="connsiteY70" fmla="*/ 1634073 h 2632293"/>
              <a:gd name="connsiteX71" fmla="*/ 0 w 1402080"/>
              <a:gd name="connsiteY71" fmla="*/ 1832193 h 2632293"/>
              <a:gd name="connsiteX72" fmla="*/ 7620 w 1402080"/>
              <a:gd name="connsiteY72" fmla="*/ 2335113 h 2632293"/>
              <a:gd name="connsiteX73" fmla="*/ 15240 w 1402080"/>
              <a:gd name="connsiteY73" fmla="*/ 2380833 h 2632293"/>
              <a:gd name="connsiteX74" fmla="*/ 45720 w 1402080"/>
              <a:gd name="connsiteY74" fmla="*/ 2472273 h 2632293"/>
              <a:gd name="connsiteX75" fmla="*/ 83820 w 1402080"/>
              <a:gd name="connsiteY75" fmla="*/ 2525613 h 2632293"/>
              <a:gd name="connsiteX76" fmla="*/ 106680 w 1402080"/>
              <a:gd name="connsiteY76" fmla="*/ 2533233 h 2632293"/>
              <a:gd name="connsiteX77" fmla="*/ 167640 w 1402080"/>
              <a:gd name="connsiteY77" fmla="*/ 2525613 h 2632293"/>
              <a:gd name="connsiteX0" fmla="*/ 167640 w 1402080"/>
              <a:gd name="connsiteY0" fmla="*/ 2525613 h 2632293"/>
              <a:gd name="connsiteX1" fmla="*/ 167640 w 1402080"/>
              <a:gd name="connsiteY1" fmla="*/ 2525613 h 2632293"/>
              <a:gd name="connsiteX2" fmla="*/ 350520 w 1402080"/>
              <a:gd name="connsiteY2" fmla="*/ 2601813 h 2632293"/>
              <a:gd name="connsiteX3" fmla="*/ 403860 w 1402080"/>
              <a:gd name="connsiteY3" fmla="*/ 2624673 h 2632293"/>
              <a:gd name="connsiteX4" fmla="*/ 495300 w 1402080"/>
              <a:gd name="connsiteY4" fmla="*/ 2632293 h 2632293"/>
              <a:gd name="connsiteX5" fmla="*/ 655320 w 1402080"/>
              <a:gd name="connsiteY5" fmla="*/ 2601813 h 2632293"/>
              <a:gd name="connsiteX6" fmla="*/ 678180 w 1402080"/>
              <a:gd name="connsiteY6" fmla="*/ 2578953 h 2632293"/>
              <a:gd name="connsiteX7" fmla="*/ 739140 w 1402080"/>
              <a:gd name="connsiteY7" fmla="*/ 2533233 h 2632293"/>
              <a:gd name="connsiteX8" fmla="*/ 784860 w 1402080"/>
              <a:gd name="connsiteY8" fmla="*/ 2457033 h 2632293"/>
              <a:gd name="connsiteX9" fmla="*/ 830580 w 1402080"/>
              <a:gd name="connsiteY9" fmla="*/ 2380833 h 2632293"/>
              <a:gd name="connsiteX10" fmla="*/ 853440 w 1402080"/>
              <a:gd name="connsiteY10" fmla="*/ 2342733 h 2632293"/>
              <a:gd name="connsiteX11" fmla="*/ 876300 w 1402080"/>
              <a:gd name="connsiteY11" fmla="*/ 2312253 h 2632293"/>
              <a:gd name="connsiteX12" fmla="*/ 891540 w 1402080"/>
              <a:gd name="connsiteY12" fmla="*/ 2274153 h 2632293"/>
              <a:gd name="connsiteX13" fmla="*/ 914400 w 1402080"/>
              <a:gd name="connsiteY13" fmla="*/ 2243673 h 2632293"/>
              <a:gd name="connsiteX14" fmla="*/ 952500 w 1402080"/>
              <a:gd name="connsiteY14" fmla="*/ 2159853 h 2632293"/>
              <a:gd name="connsiteX15" fmla="*/ 975360 w 1402080"/>
              <a:gd name="connsiteY15" fmla="*/ 2121753 h 2632293"/>
              <a:gd name="connsiteX16" fmla="*/ 990600 w 1402080"/>
              <a:gd name="connsiteY16" fmla="*/ 2076033 h 2632293"/>
              <a:gd name="connsiteX17" fmla="*/ 1013460 w 1402080"/>
              <a:gd name="connsiteY17" fmla="*/ 2030313 h 2632293"/>
              <a:gd name="connsiteX18" fmla="*/ 1036320 w 1402080"/>
              <a:gd name="connsiteY18" fmla="*/ 1946493 h 2632293"/>
              <a:gd name="connsiteX19" fmla="*/ 1043940 w 1402080"/>
              <a:gd name="connsiteY19" fmla="*/ 1900773 h 2632293"/>
              <a:gd name="connsiteX20" fmla="*/ 1059180 w 1402080"/>
              <a:gd name="connsiteY20" fmla="*/ 1870293 h 2632293"/>
              <a:gd name="connsiteX21" fmla="*/ 1082040 w 1402080"/>
              <a:gd name="connsiteY21" fmla="*/ 1656933 h 2632293"/>
              <a:gd name="connsiteX22" fmla="*/ 1097280 w 1402080"/>
              <a:gd name="connsiteY22" fmla="*/ 1550253 h 2632293"/>
              <a:gd name="connsiteX23" fmla="*/ 1104900 w 1402080"/>
              <a:gd name="connsiteY23" fmla="*/ 1504533 h 2632293"/>
              <a:gd name="connsiteX24" fmla="*/ 1120140 w 1402080"/>
              <a:gd name="connsiteY24" fmla="*/ 1474053 h 2632293"/>
              <a:gd name="connsiteX25" fmla="*/ 1127760 w 1402080"/>
              <a:gd name="connsiteY25" fmla="*/ 1374993 h 2632293"/>
              <a:gd name="connsiteX26" fmla="*/ 1135380 w 1402080"/>
              <a:gd name="connsiteY26" fmla="*/ 1344513 h 2632293"/>
              <a:gd name="connsiteX27" fmla="*/ 1143000 w 1402080"/>
              <a:gd name="connsiteY27" fmla="*/ 1298793 h 2632293"/>
              <a:gd name="connsiteX28" fmla="*/ 1158240 w 1402080"/>
              <a:gd name="connsiteY28" fmla="*/ 1070193 h 2632293"/>
              <a:gd name="connsiteX29" fmla="*/ 1173480 w 1402080"/>
              <a:gd name="connsiteY29" fmla="*/ 1001613 h 2632293"/>
              <a:gd name="connsiteX30" fmla="*/ 1181100 w 1402080"/>
              <a:gd name="connsiteY30" fmla="*/ 955893 h 2632293"/>
              <a:gd name="connsiteX31" fmla="*/ 1211580 w 1402080"/>
              <a:gd name="connsiteY31" fmla="*/ 841593 h 2632293"/>
              <a:gd name="connsiteX32" fmla="*/ 1234440 w 1402080"/>
              <a:gd name="connsiteY32" fmla="*/ 788253 h 2632293"/>
              <a:gd name="connsiteX33" fmla="*/ 1264920 w 1402080"/>
              <a:gd name="connsiteY33" fmla="*/ 712053 h 2632293"/>
              <a:gd name="connsiteX34" fmla="*/ 1280160 w 1402080"/>
              <a:gd name="connsiteY34" fmla="*/ 666333 h 2632293"/>
              <a:gd name="connsiteX35" fmla="*/ 1303020 w 1402080"/>
              <a:gd name="connsiteY35" fmla="*/ 635853 h 2632293"/>
              <a:gd name="connsiteX36" fmla="*/ 1333500 w 1402080"/>
              <a:gd name="connsiteY36" fmla="*/ 559653 h 2632293"/>
              <a:gd name="connsiteX37" fmla="*/ 1363980 w 1402080"/>
              <a:gd name="connsiteY37" fmla="*/ 491073 h 2632293"/>
              <a:gd name="connsiteX38" fmla="*/ 1394460 w 1402080"/>
              <a:gd name="connsiteY38" fmla="*/ 361533 h 2632293"/>
              <a:gd name="connsiteX39" fmla="*/ 1402080 w 1402080"/>
              <a:gd name="connsiteY39" fmla="*/ 285333 h 2632293"/>
              <a:gd name="connsiteX40" fmla="*/ 1386840 w 1402080"/>
              <a:gd name="connsiteY40" fmla="*/ 163413 h 2632293"/>
              <a:gd name="connsiteX41" fmla="*/ 1333500 w 1402080"/>
              <a:gd name="connsiteY41" fmla="*/ 110073 h 2632293"/>
              <a:gd name="connsiteX42" fmla="*/ 1295400 w 1402080"/>
              <a:gd name="connsiteY42" fmla="*/ 71973 h 2632293"/>
              <a:gd name="connsiteX43" fmla="*/ 1226820 w 1402080"/>
              <a:gd name="connsiteY43" fmla="*/ 49113 h 2632293"/>
              <a:gd name="connsiteX44" fmla="*/ 1143000 w 1402080"/>
              <a:gd name="connsiteY44" fmla="*/ 26253 h 2632293"/>
              <a:gd name="connsiteX45" fmla="*/ 876300 w 1402080"/>
              <a:gd name="connsiteY45" fmla="*/ 18633 h 2632293"/>
              <a:gd name="connsiteX46" fmla="*/ 822960 w 1402080"/>
              <a:gd name="connsiteY46" fmla="*/ 33873 h 2632293"/>
              <a:gd name="connsiteX47" fmla="*/ 784860 w 1402080"/>
              <a:gd name="connsiteY47" fmla="*/ 41493 h 2632293"/>
              <a:gd name="connsiteX48" fmla="*/ 754380 w 1402080"/>
              <a:gd name="connsiteY48" fmla="*/ 56733 h 2632293"/>
              <a:gd name="connsiteX49" fmla="*/ 716280 w 1402080"/>
              <a:gd name="connsiteY49" fmla="*/ 71973 h 2632293"/>
              <a:gd name="connsiteX50" fmla="*/ 670560 w 1402080"/>
              <a:gd name="connsiteY50" fmla="*/ 117693 h 2632293"/>
              <a:gd name="connsiteX51" fmla="*/ 632460 w 1402080"/>
              <a:gd name="connsiteY51" fmla="*/ 148173 h 2632293"/>
              <a:gd name="connsiteX52" fmla="*/ 579120 w 1402080"/>
              <a:gd name="connsiteY52" fmla="*/ 216753 h 2632293"/>
              <a:gd name="connsiteX53" fmla="*/ 510540 w 1402080"/>
              <a:gd name="connsiteY53" fmla="*/ 308193 h 2632293"/>
              <a:gd name="connsiteX54" fmla="*/ 480060 w 1402080"/>
              <a:gd name="connsiteY54" fmla="*/ 346293 h 2632293"/>
              <a:gd name="connsiteX55" fmla="*/ 419100 w 1402080"/>
              <a:gd name="connsiteY55" fmla="*/ 452973 h 2632293"/>
              <a:gd name="connsiteX56" fmla="*/ 373380 w 1402080"/>
              <a:gd name="connsiteY56" fmla="*/ 513933 h 2632293"/>
              <a:gd name="connsiteX57" fmla="*/ 350520 w 1402080"/>
              <a:gd name="connsiteY57" fmla="*/ 559653 h 2632293"/>
              <a:gd name="connsiteX58" fmla="*/ 259080 w 1402080"/>
              <a:gd name="connsiteY58" fmla="*/ 734913 h 2632293"/>
              <a:gd name="connsiteX59" fmla="*/ 236220 w 1402080"/>
              <a:gd name="connsiteY59" fmla="*/ 795873 h 2632293"/>
              <a:gd name="connsiteX60" fmla="*/ 198120 w 1402080"/>
              <a:gd name="connsiteY60" fmla="*/ 864453 h 2632293"/>
              <a:gd name="connsiteX61" fmla="*/ 182880 w 1402080"/>
              <a:gd name="connsiteY61" fmla="*/ 917793 h 2632293"/>
              <a:gd name="connsiteX62" fmla="*/ 167640 w 1402080"/>
              <a:gd name="connsiteY62" fmla="*/ 963513 h 2632293"/>
              <a:gd name="connsiteX63" fmla="*/ 144780 w 1402080"/>
              <a:gd name="connsiteY63" fmla="*/ 1024473 h 2632293"/>
              <a:gd name="connsiteX64" fmla="*/ 129540 w 1402080"/>
              <a:gd name="connsiteY64" fmla="*/ 1093053 h 2632293"/>
              <a:gd name="connsiteX65" fmla="*/ 106680 w 1402080"/>
              <a:gd name="connsiteY65" fmla="*/ 1169253 h 2632293"/>
              <a:gd name="connsiteX66" fmla="*/ 91440 w 1402080"/>
              <a:gd name="connsiteY66" fmla="*/ 1237833 h 2632293"/>
              <a:gd name="connsiteX67" fmla="*/ 76200 w 1402080"/>
              <a:gd name="connsiteY67" fmla="*/ 1298793 h 2632293"/>
              <a:gd name="connsiteX68" fmla="*/ 53340 w 1402080"/>
              <a:gd name="connsiteY68" fmla="*/ 1374993 h 2632293"/>
              <a:gd name="connsiteX69" fmla="*/ 30480 w 1402080"/>
              <a:gd name="connsiteY69" fmla="*/ 1542633 h 2632293"/>
              <a:gd name="connsiteX70" fmla="*/ 15240 w 1402080"/>
              <a:gd name="connsiteY70" fmla="*/ 1634073 h 2632293"/>
              <a:gd name="connsiteX71" fmla="*/ 0 w 1402080"/>
              <a:gd name="connsiteY71" fmla="*/ 1832193 h 2632293"/>
              <a:gd name="connsiteX72" fmla="*/ 7620 w 1402080"/>
              <a:gd name="connsiteY72" fmla="*/ 2335113 h 2632293"/>
              <a:gd name="connsiteX73" fmla="*/ 15240 w 1402080"/>
              <a:gd name="connsiteY73" fmla="*/ 2380833 h 2632293"/>
              <a:gd name="connsiteX74" fmla="*/ 45720 w 1402080"/>
              <a:gd name="connsiteY74" fmla="*/ 2472273 h 2632293"/>
              <a:gd name="connsiteX75" fmla="*/ 87630 w 1402080"/>
              <a:gd name="connsiteY75" fmla="*/ 2506563 h 2632293"/>
              <a:gd name="connsiteX76" fmla="*/ 106680 w 1402080"/>
              <a:gd name="connsiteY76" fmla="*/ 2533233 h 2632293"/>
              <a:gd name="connsiteX77" fmla="*/ 167640 w 1402080"/>
              <a:gd name="connsiteY77" fmla="*/ 2525613 h 2632293"/>
              <a:gd name="connsiteX0" fmla="*/ 167640 w 1402080"/>
              <a:gd name="connsiteY0" fmla="*/ 2525613 h 2632293"/>
              <a:gd name="connsiteX1" fmla="*/ 167640 w 1402080"/>
              <a:gd name="connsiteY1" fmla="*/ 2525613 h 2632293"/>
              <a:gd name="connsiteX2" fmla="*/ 350520 w 1402080"/>
              <a:gd name="connsiteY2" fmla="*/ 2601813 h 2632293"/>
              <a:gd name="connsiteX3" fmla="*/ 403860 w 1402080"/>
              <a:gd name="connsiteY3" fmla="*/ 2624673 h 2632293"/>
              <a:gd name="connsiteX4" fmla="*/ 495300 w 1402080"/>
              <a:gd name="connsiteY4" fmla="*/ 2632293 h 2632293"/>
              <a:gd name="connsiteX5" fmla="*/ 655320 w 1402080"/>
              <a:gd name="connsiteY5" fmla="*/ 2601813 h 2632293"/>
              <a:gd name="connsiteX6" fmla="*/ 678180 w 1402080"/>
              <a:gd name="connsiteY6" fmla="*/ 2578953 h 2632293"/>
              <a:gd name="connsiteX7" fmla="*/ 739140 w 1402080"/>
              <a:gd name="connsiteY7" fmla="*/ 2533233 h 2632293"/>
              <a:gd name="connsiteX8" fmla="*/ 784860 w 1402080"/>
              <a:gd name="connsiteY8" fmla="*/ 2457033 h 2632293"/>
              <a:gd name="connsiteX9" fmla="*/ 830580 w 1402080"/>
              <a:gd name="connsiteY9" fmla="*/ 2380833 h 2632293"/>
              <a:gd name="connsiteX10" fmla="*/ 853440 w 1402080"/>
              <a:gd name="connsiteY10" fmla="*/ 2342733 h 2632293"/>
              <a:gd name="connsiteX11" fmla="*/ 876300 w 1402080"/>
              <a:gd name="connsiteY11" fmla="*/ 2312253 h 2632293"/>
              <a:gd name="connsiteX12" fmla="*/ 891540 w 1402080"/>
              <a:gd name="connsiteY12" fmla="*/ 2274153 h 2632293"/>
              <a:gd name="connsiteX13" fmla="*/ 914400 w 1402080"/>
              <a:gd name="connsiteY13" fmla="*/ 2243673 h 2632293"/>
              <a:gd name="connsiteX14" fmla="*/ 952500 w 1402080"/>
              <a:gd name="connsiteY14" fmla="*/ 2159853 h 2632293"/>
              <a:gd name="connsiteX15" fmla="*/ 975360 w 1402080"/>
              <a:gd name="connsiteY15" fmla="*/ 2121753 h 2632293"/>
              <a:gd name="connsiteX16" fmla="*/ 990600 w 1402080"/>
              <a:gd name="connsiteY16" fmla="*/ 2076033 h 2632293"/>
              <a:gd name="connsiteX17" fmla="*/ 1013460 w 1402080"/>
              <a:gd name="connsiteY17" fmla="*/ 2030313 h 2632293"/>
              <a:gd name="connsiteX18" fmla="*/ 1036320 w 1402080"/>
              <a:gd name="connsiteY18" fmla="*/ 1946493 h 2632293"/>
              <a:gd name="connsiteX19" fmla="*/ 1043940 w 1402080"/>
              <a:gd name="connsiteY19" fmla="*/ 1900773 h 2632293"/>
              <a:gd name="connsiteX20" fmla="*/ 1059180 w 1402080"/>
              <a:gd name="connsiteY20" fmla="*/ 1870293 h 2632293"/>
              <a:gd name="connsiteX21" fmla="*/ 1082040 w 1402080"/>
              <a:gd name="connsiteY21" fmla="*/ 1656933 h 2632293"/>
              <a:gd name="connsiteX22" fmla="*/ 1097280 w 1402080"/>
              <a:gd name="connsiteY22" fmla="*/ 1550253 h 2632293"/>
              <a:gd name="connsiteX23" fmla="*/ 1104900 w 1402080"/>
              <a:gd name="connsiteY23" fmla="*/ 1504533 h 2632293"/>
              <a:gd name="connsiteX24" fmla="*/ 1120140 w 1402080"/>
              <a:gd name="connsiteY24" fmla="*/ 1474053 h 2632293"/>
              <a:gd name="connsiteX25" fmla="*/ 1127760 w 1402080"/>
              <a:gd name="connsiteY25" fmla="*/ 1374993 h 2632293"/>
              <a:gd name="connsiteX26" fmla="*/ 1135380 w 1402080"/>
              <a:gd name="connsiteY26" fmla="*/ 1344513 h 2632293"/>
              <a:gd name="connsiteX27" fmla="*/ 1143000 w 1402080"/>
              <a:gd name="connsiteY27" fmla="*/ 1298793 h 2632293"/>
              <a:gd name="connsiteX28" fmla="*/ 1158240 w 1402080"/>
              <a:gd name="connsiteY28" fmla="*/ 1070193 h 2632293"/>
              <a:gd name="connsiteX29" fmla="*/ 1173480 w 1402080"/>
              <a:gd name="connsiteY29" fmla="*/ 1001613 h 2632293"/>
              <a:gd name="connsiteX30" fmla="*/ 1181100 w 1402080"/>
              <a:gd name="connsiteY30" fmla="*/ 955893 h 2632293"/>
              <a:gd name="connsiteX31" fmla="*/ 1211580 w 1402080"/>
              <a:gd name="connsiteY31" fmla="*/ 841593 h 2632293"/>
              <a:gd name="connsiteX32" fmla="*/ 1234440 w 1402080"/>
              <a:gd name="connsiteY32" fmla="*/ 788253 h 2632293"/>
              <a:gd name="connsiteX33" fmla="*/ 1264920 w 1402080"/>
              <a:gd name="connsiteY33" fmla="*/ 712053 h 2632293"/>
              <a:gd name="connsiteX34" fmla="*/ 1280160 w 1402080"/>
              <a:gd name="connsiteY34" fmla="*/ 666333 h 2632293"/>
              <a:gd name="connsiteX35" fmla="*/ 1303020 w 1402080"/>
              <a:gd name="connsiteY35" fmla="*/ 635853 h 2632293"/>
              <a:gd name="connsiteX36" fmla="*/ 1333500 w 1402080"/>
              <a:gd name="connsiteY36" fmla="*/ 559653 h 2632293"/>
              <a:gd name="connsiteX37" fmla="*/ 1363980 w 1402080"/>
              <a:gd name="connsiteY37" fmla="*/ 491073 h 2632293"/>
              <a:gd name="connsiteX38" fmla="*/ 1394460 w 1402080"/>
              <a:gd name="connsiteY38" fmla="*/ 361533 h 2632293"/>
              <a:gd name="connsiteX39" fmla="*/ 1402080 w 1402080"/>
              <a:gd name="connsiteY39" fmla="*/ 285333 h 2632293"/>
              <a:gd name="connsiteX40" fmla="*/ 1386840 w 1402080"/>
              <a:gd name="connsiteY40" fmla="*/ 163413 h 2632293"/>
              <a:gd name="connsiteX41" fmla="*/ 1333500 w 1402080"/>
              <a:gd name="connsiteY41" fmla="*/ 110073 h 2632293"/>
              <a:gd name="connsiteX42" fmla="*/ 1295400 w 1402080"/>
              <a:gd name="connsiteY42" fmla="*/ 71973 h 2632293"/>
              <a:gd name="connsiteX43" fmla="*/ 1226820 w 1402080"/>
              <a:gd name="connsiteY43" fmla="*/ 49113 h 2632293"/>
              <a:gd name="connsiteX44" fmla="*/ 1143000 w 1402080"/>
              <a:gd name="connsiteY44" fmla="*/ 26253 h 2632293"/>
              <a:gd name="connsiteX45" fmla="*/ 876300 w 1402080"/>
              <a:gd name="connsiteY45" fmla="*/ 18633 h 2632293"/>
              <a:gd name="connsiteX46" fmla="*/ 822960 w 1402080"/>
              <a:gd name="connsiteY46" fmla="*/ 33873 h 2632293"/>
              <a:gd name="connsiteX47" fmla="*/ 784860 w 1402080"/>
              <a:gd name="connsiteY47" fmla="*/ 41493 h 2632293"/>
              <a:gd name="connsiteX48" fmla="*/ 754380 w 1402080"/>
              <a:gd name="connsiteY48" fmla="*/ 56733 h 2632293"/>
              <a:gd name="connsiteX49" fmla="*/ 716280 w 1402080"/>
              <a:gd name="connsiteY49" fmla="*/ 71973 h 2632293"/>
              <a:gd name="connsiteX50" fmla="*/ 670560 w 1402080"/>
              <a:gd name="connsiteY50" fmla="*/ 117693 h 2632293"/>
              <a:gd name="connsiteX51" fmla="*/ 632460 w 1402080"/>
              <a:gd name="connsiteY51" fmla="*/ 148173 h 2632293"/>
              <a:gd name="connsiteX52" fmla="*/ 579120 w 1402080"/>
              <a:gd name="connsiteY52" fmla="*/ 216753 h 2632293"/>
              <a:gd name="connsiteX53" fmla="*/ 510540 w 1402080"/>
              <a:gd name="connsiteY53" fmla="*/ 308193 h 2632293"/>
              <a:gd name="connsiteX54" fmla="*/ 480060 w 1402080"/>
              <a:gd name="connsiteY54" fmla="*/ 346293 h 2632293"/>
              <a:gd name="connsiteX55" fmla="*/ 419100 w 1402080"/>
              <a:gd name="connsiteY55" fmla="*/ 452973 h 2632293"/>
              <a:gd name="connsiteX56" fmla="*/ 373380 w 1402080"/>
              <a:gd name="connsiteY56" fmla="*/ 513933 h 2632293"/>
              <a:gd name="connsiteX57" fmla="*/ 350520 w 1402080"/>
              <a:gd name="connsiteY57" fmla="*/ 559653 h 2632293"/>
              <a:gd name="connsiteX58" fmla="*/ 259080 w 1402080"/>
              <a:gd name="connsiteY58" fmla="*/ 734913 h 2632293"/>
              <a:gd name="connsiteX59" fmla="*/ 236220 w 1402080"/>
              <a:gd name="connsiteY59" fmla="*/ 795873 h 2632293"/>
              <a:gd name="connsiteX60" fmla="*/ 198120 w 1402080"/>
              <a:gd name="connsiteY60" fmla="*/ 864453 h 2632293"/>
              <a:gd name="connsiteX61" fmla="*/ 182880 w 1402080"/>
              <a:gd name="connsiteY61" fmla="*/ 917793 h 2632293"/>
              <a:gd name="connsiteX62" fmla="*/ 167640 w 1402080"/>
              <a:gd name="connsiteY62" fmla="*/ 963513 h 2632293"/>
              <a:gd name="connsiteX63" fmla="*/ 144780 w 1402080"/>
              <a:gd name="connsiteY63" fmla="*/ 1024473 h 2632293"/>
              <a:gd name="connsiteX64" fmla="*/ 129540 w 1402080"/>
              <a:gd name="connsiteY64" fmla="*/ 1093053 h 2632293"/>
              <a:gd name="connsiteX65" fmla="*/ 106680 w 1402080"/>
              <a:gd name="connsiteY65" fmla="*/ 1169253 h 2632293"/>
              <a:gd name="connsiteX66" fmla="*/ 91440 w 1402080"/>
              <a:gd name="connsiteY66" fmla="*/ 1237833 h 2632293"/>
              <a:gd name="connsiteX67" fmla="*/ 76200 w 1402080"/>
              <a:gd name="connsiteY67" fmla="*/ 1298793 h 2632293"/>
              <a:gd name="connsiteX68" fmla="*/ 53340 w 1402080"/>
              <a:gd name="connsiteY68" fmla="*/ 1374993 h 2632293"/>
              <a:gd name="connsiteX69" fmla="*/ 30480 w 1402080"/>
              <a:gd name="connsiteY69" fmla="*/ 1542633 h 2632293"/>
              <a:gd name="connsiteX70" fmla="*/ 15240 w 1402080"/>
              <a:gd name="connsiteY70" fmla="*/ 1634073 h 2632293"/>
              <a:gd name="connsiteX71" fmla="*/ 0 w 1402080"/>
              <a:gd name="connsiteY71" fmla="*/ 1832193 h 2632293"/>
              <a:gd name="connsiteX72" fmla="*/ 7620 w 1402080"/>
              <a:gd name="connsiteY72" fmla="*/ 2335113 h 2632293"/>
              <a:gd name="connsiteX73" fmla="*/ 15240 w 1402080"/>
              <a:gd name="connsiteY73" fmla="*/ 2380833 h 2632293"/>
              <a:gd name="connsiteX74" fmla="*/ 45720 w 1402080"/>
              <a:gd name="connsiteY74" fmla="*/ 2472273 h 2632293"/>
              <a:gd name="connsiteX75" fmla="*/ 87630 w 1402080"/>
              <a:gd name="connsiteY75" fmla="*/ 2506563 h 2632293"/>
              <a:gd name="connsiteX76" fmla="*/ 118110 w 1402080"/>
              <a:gd name="connsiteY76" fmla="*/ 2516088 h 2632293"/>
              <a:gd name="connsiteX77" fmla="*/ 167640 w 1402080"/>
              <a:gd name="connsiteY77" fmla="*/ 2525613 h 2632293"/>
              <a:gd name="connsiteX0" fmla="*/ 167640 w 1402080"/>
              <a:gd name="connsiteY0" fmla="*/ 2538948 h 2632293"/>
              <a:gd name="connsiteX1" fmla="*/ 167640 w 1402080"/>
              <a:gd name="connsiteY1" fmla="*/ 2525613 h 2632293"/>
              <a:gd name="connsiteX2" fmla="*/ 350520 w 1402080"/>
              <a:gd name="connsiteY2" fmla="*/ 2601813 h 2632293"/>
              <a:gd name="connsiteX3" fmla="*/ 403860 w 1402080"/>
              <a:gd name="connsiteY3" fmla="*/ 2624673 h 2632293"/>
              <a:gd name="connsiteX4" fmla="*/ 495300 w 1402080"/>
              <a:gd name="connsiteY4" fmla="*/ 2632293 h 2632293"/>
              <a:gd name="connsiteX5" fmla="*/ 655320 w 1402080"/>
              <a:gd name="connsiteY5" fmla="*/ 2601813 h 2632293"/>
              <a:gd name="connsiteX6" fmla="*/ 678180 w 1402080"/>
              <a:gd name="connsiteY6" fmla="*/ 2578953 h 2632293"/>
              <a:gd name="connsiteX7" fmla="*/ 739140 w 1402080"/>
              <a:gd name="connsiteY7" fmla="*/ 2533233 h 2632293"/>
              <a:gd name="connsiteX8" fmla="*/ 784860 w 1402080"/>
              <a:gd name="connsiteY8" fmla="*/ 2457033 h 2632293"/>
              <a:gd name="connsiteX9" fmla="*/ 830580 w 1402080"/>
              <a:gd name="connsiteY9" fmla="*/ 2380833 h 2632293"/>
              <a:gd name="connsiteX10" fmla="*/ 853440 w 1402080"/>
              <a:gd name="connsiteY10" fmla="*/ 2342733 h 2632293"/>
              <a:gd name="connsiteX11" fmla="*/ 876300 w 1402080"/>
              <a:gd name="connsiteY11" fmla="*/ 2312253 h 2632293"/>
              <a:gd name="connsiteX12" fmla="*/ 891540 w 1402080"/>
              <a:gd name="connsiteY12" fmla="*/ 2274153 h 2632293"/>
              <a:gd name="connsiteX13" fmla="*/ 914400 w 1402080"/>
              <a:gd name="connsiteY13" fmla="*/ 2243673 h 2632293"/>
              <a:gd name="connsiteX14" fmla="*/ 952500 w 1402080"/>
              <a:gd name="connsiteY14" fmla="*/ 2159853 h 2632293"/>
              <a:gd name="connsiteX15" fmla="*/ 975360 w 1402080"/>
              <a:gd name="connsiteY15" fmla="*/ 2121753 h 2632293"/>
              <a:gd name="connsiteX16" fmla="*/ 990600 w 1402080"/>
              <a:gd name="connsiteY16" fmla="*/ 2076033 h 2632293"/>
              <a:gd name="connsiteX17" fmla="*/ 1013460 w 1402080"/>
              <a:gd name="connsiteY17" fmla="*/ 2030313 h 2632293"/>
              <a:gd name="connsiteX18" fmla="*/ 1036320 w 1402080"/>
              <a:gd name="connsiteY18" fmla="*/ 1946493 h 2632293"/>
              <a:gd name="connsiteX19" fmla="*/ 1043940 w 1402080"/>
              <a:gd name="connsiteY19" fmla="*/ 1900773 h 2632293"/>
              <a:gd name="connsiteX20" fmla="*/ 1059180 w 1402080"/>
              <a:gd name="connsiteY20" fmla="*/ 1870293 h 2632293"/>
              <a:gd name="connsiteX21" fmla="*/ 1082040 w 1402080"/>
              <a:gd name="connsiteY21" fmla="*/ 1656933 h 2632293"/>
              <a:gd name="connsiteX22" fmla="*/ 1097280 w 1402080"/>
              <a:gd name="connsiteY22" fmla="*/ 1550253 h 2632293"/>
              <a:gd name="connsiteX23" fmla="*/ 1104900 w 1402080"/>
              <a:gd name="connsiteY23" fmla="*/ 1504533 h 2632293"/>
              <a:gd name="connsiteX24" fmla="*/ 1120140 w 1402080"/>
              <a:gd name="connsiteY24" fmla="*/ 1474053 h 2632293"/>
              <a:gd name="connsiteX25" fmla="*/ 1127760 w 1402080"/>
              <a:gd name="connsiteY25" fmla="*/ 1374993 h 2632293"/>
              <a:gd name="connsiteX26" fmla="*/ 1135380 w 1402080"/>
              <a:gd name="connsiteY26" fmla="*/ 1344513 h 2632293"/>
              <a:gd name="connsiteX27" fmla="*/ 1143000 w 1402080"/>
              <a:gd name="connsiteY27" fmla="*/ 1298793 h 2632293"/>
              <a:gd name="connsiteX28" fmla="*/ 1158240 w 1402080"/>
              <a:gd name="connsiteY28" fmla="*/ 1070193 h 2632293"/>
              <a:gd name="connsiteX29" fmla="*/ 1173480 w 1402080"/>
              <a:gd name="connsiteY29" fmla="*/ 1001613 h 2632293"/>
              <a:gd name="connsiteX30" fmla="*/ 1181100 w 1402080"/>
              <a:gd name="connsiteY30" fmla="*/ 955893 h 2632293"/>
              <a:gd name="connsiteX31" fmla="*/ 1211580 w 1402080"/>
              <a:gd name="connsiteY31" fmla="*/ 841593 h 2632293"/>
              <a:gd name="connsiteX32" fmla="*/ 1234440 w 1402080"/>
              <a:gd name="connsiteY32" fmla="*/ 788253 h 2632293"/>
              <a:gd name="connsiteX33" fmla="*/ 1264920 w 1402080"/>
              <a:gd name="connsiteY33" fmla="*/ 712053 h 2632293"/>
              <a:gd name="connsiteX34" fmla="*/ 1280160 w 1402080"/>
              <a:gd name="connsiteY34" fmla="*/ 666333 h 2632293"/>
              <a:gd name="connsiteX35" fmla="*/ 1303020 w 1402080"/>
              <a:gd name="connsiteY35" fmla="*/ 635853 h 2632293"/>
              <a:gd name="connsiteX36" fmla="*/ 1333500 w 1402080"/>
              <a:gd name="connsiteY36" fmla="*/ 559653 h 2632293"/>
              <a:gd name="connsiteX37" fmla="*/ 1363980 w 1402080"/>
              <a:gd name="connsiteY37" fmla="*/ 491073 h 2632293"/>
              <a:gd name="connsiteX38" fmla="*/ 1394460 w 1402080"/>
              <a:gd name="connsiteY38" fmla="*/ 361533 h 2632293"/>
              <a:gd name="connsiteX39" fmla="*/ 1402080 w 1402080"/>
              <a:gd name="connsiteY39" fmla="*/ 285333 h 2632293"/>
              <a:gd name="connsiteX40" fmla="*/ 1386840 w 1402080"/>
              <a:gd name="connsiteY40" fmla="*/ 163413 h 2632293"/>
              <a:gd name="connsiteX41" fmla="*/ 1333500 w 1402080"/>
              <a:gd name="connsiteY41" fmla="*/ 110073 h 2632293"/>
              <a:gd name="connsiteX42" fmla="*/ 1295400 w 1402080"/>
              <a:gd name="connsiteY42" fmla="*/ 71973 h 2632293"/>
              <a:gd name="connsiteX43" fmla="*/ 1226820 w 1402080"/>
              <a:gd name="connsiteY43" fmla="*/ 49113 h 2632293"/>
              <a:gd name="connsiteX44" fmla="*/ 1143000 w 1402080"/>
              <a:gd name="connsiteY44" fmla="*/ 26253 h 2632293"/>
              <a:gd name="connsiteX45" fmla="*/ 876300 w 1402080"/>
              <a:gd name="connsiteY45" fmla="*/ 18633 h 2632293"/>
              <a:gd name="connsiteX46" fmla="*/ 822960 w 1402080"/>
              <a:gd name="connsiteY46" fmla="*/ 33873 h 2632293"/>
              <a:gd name="connsiteX47" fmla="*/ 784860 w 1402080"/>
              <a:gd name="connsiteY47" fmla="*/ 41493 h 2632293"/>
              <a:gd name="connsiteX48" fmla="*/ 754380 w 1402080"/>
              <a:gd name="connsiteY48" fmla="*/ 56733 h 2632293"/>
              <a:gd name="connsiteX49" fmla="*/ 716280 w 1402080"/>
              <a:gd name="connsiteY49" fmla="*/ 71973 h 2632293"/>
              <a:gd name="connsiteX50" fmla="*/ 670560 w 1402080"/>
              <a:gd name="connsiteY50" fmla="*/ 117693 h 2632293"/>
              <a:gd name="connsiteX51" fmla="*/ 632460 w 1402080"/>
              <a:gd name="connsiteY51" fmla="*/ 148173 h 2632293"/>
              <a:gd name="connsiteX52" fmla="*/ 579120 w 1402080"/>
              <a:gd name="connsiteY52" fmla="*/ 216753 h 2632293"/>
              <a:gd name="connsiteX53" fmla="*/ 510540 w 1402080"/>
              <a:gd name="connsiteY53" fmla="*/ 308193 h 2632293"/>
              <a:gd name="connsiteX54" fmla="*/ 480060 w 1402080"/>
              <a:gd name="connsiteY54" fmla="*/ 346293 h 2632293"/>
              <a:gd name="connsiteX55" fmla="*/ 419100 w 1402080"/>
              <a:gd name="connsiteY55" fmla="*/ 452973 h 2632293"/>
              <a:gd name="connsiteX56" fmla="*/ 373380 w 1402080"/>
              <a:gd name="connsiteY56" fmla="*/ 513933 h 2632293"/>
              <a:gd name="connsiteX57" fmla="*/ 350520 w 1402080"/>
              <a:gd name="connsiteY57" fmla="*/ 559653 h 2632293"/>
              <a:gd name="connsiteX58" fmla="*/ 259080 w 1402080"/>
              <a:gd name="connsiteY58" fmla="*/ 734913 h 2632293"/>
              <a:gd name="connsiteX59" fmla="*/ 236220 w 1402080"/>
              <a:gd name="connsiteY59" fmla="*/ 795873 h 2632293"/>
              <a:gd name="connsiteX60" fmla="*/ 198120 w 1402080"/>
              <a:gd name="connsiteY60" fmla="*/ 864453 h 2632293"/>
              <a:gd name="connsiteX61" fmla="*/ 182880 w 1402080"/>
              <a:gd name="connsiteY61" fmla="*/ 917793 h 2632293"/>
              <a:gd name="connsiteX62" fmla="*/ 167640 w 1402080"/>
              <a:gd name="connsiteY62" fmla="*/ 963513 h 2632293"/>
              <a:gd name="connsiteX63" fmla="*/ 144780 w 1402080"/>
              <a:gd name="connsiteY63" fmla="*/ 1024473 h 2632293"/>
              <a:gd name="connsiteX64" fmla="*/ 129540 w 1402080"/>
              <a:gd name="connsiteY64" fmla="*/ 1093053 h 2632293"/>
              <a:gd name="connsiteX65" fmla="*/ 106680 w 1402080"/>
              <a:gd name="connsiteY65" fmla="*/ 1169253 h 2632293"/>
              <a:gd name="connsiteX66" fmla="*/ 91440 w 1402080"/>
              <a:gd name="connsiteY66" fmla="*/ 1237833 h 2632293"/>
              <a:gd name="connsiteX67" fmla="*/ 76200 w 1402080"/>
              <a:gd name="connsiteY67" fmla="*/ 1298793 h 2632293"/>
              <a:gd name="connsiteX68" fmla="*/ 53340 w 1402080"/>
              <a:gd name="connsiteY68" fmla="*/ 1374993 h 2632293"/>
              <a:gd name="connsiteX69" fmla="*/ 30480 w 1402080"/>
              <a:gd name="connsiteY69" fmla="*/ 1542633 h 2632293"/>
              <a:gd name="connsiteX70" fmla="*/ 15240 w 1402080"/>
              <a:gd name="connsiteY70" fmla="*/ 1634073 h 2632293"/>
              <a:gd name="connsiteX71" fmla="*/ 0 w 1402080"/>
              <a:gd name="connsiteY71" fmla="*/ 1832193 h 2632293"/>
              <a:gd name="connsiteX72" fmla="*/ 7620 w 1402080"/>
              <a:gd name="connsiteY72" fmla="*/ 2335113 h 2632293"/>
              <a:gd name="connsiteX73" fmla="*/ 15240 w 1402080"/>
              <a:gd name="connsiteY73" fmla="*/ 2380833 h 2632293"/>
              <a:gd name="connsiteX74" fmla="*/ 45720 w 1402080"/>
              <a:gd name="connsiteY74" fmla="*/ 2472273 h 2632293"/>
              <a:gd name="connsiteX75" fmla="*/ 87630 w 1402080"/>
              <a:gd name="connsiteY75" fmla="*/ 2506563 h 2632293"/>
              <a:gd name="connsiteX76" fmla="*/ 118110 w 1402080"/>
              <a:gd name="connsiteY76" fmla="*/ 2516088 h 2632293"/>
              <a:gd name="connsiteX77" fmla="*/ 167640 w 1402080"/>
              <a:gd name="connsiteY77" fmla="*/ 2538948 h 2632293"/>
              <a:gd name="connsiteX0" fmla="*/ 167640 w 1402080"/>
              <a:gd name="connsiteY0" fmla="*/ 2538948 h 2632293"/>
              <a:gd name="connsiteX1" fmla="*/ 173355 w 1402080"/>
              <a:gd name="connsiteY1" fmla="*/ 2548473 h 2632293"/>
              <a:gd name="connsiteX2" fmla="*/ 350520 w 1402080"/>
              <a:gd name="connsiteY2" fmla="*/ 2601813 h 2632293"/>
              <a:gd name="connsiteX3" fmla="*/ 403860 w 1402080"/>
              <a:gd name="connsiteY3" fmla="*/ 2624673 h 2632293"/>
              <a:gd name="connsiteX4" fmla="*/ 495300 w 1402080"/>
              <a:gd name="connsiteY4" fmla="*/ 2632293 h 2632293"/>
              <a:gd name="connsiteX5" fmla="*/ 655320 w 1402080"/>
              <a:gd name="connsiteY5" fmla="*/ 2601813 h 2632293"/>
              <a:gd name="connsiteX6" fmla="*/ 678180 w 1402080"/>
              <a:gd name="connsiteY6" fmla="*/ 2578953 h 2632293"/>
              <a:gd name="connsiteX7" fmla="*/ 739140 w 1402080"/>
              <a:gd name="connsiteY7" fmla="*/ 2533233 h 2632293"/>
              <a:gd name="connsiteX8" fmla="*/ 784860 w 1402080"/>
              <a:gd name="connsiteY8" fmla="*/ 2457033 h 2632293"/>
              <a:gd name="connsiteX9" fmla="*/ 830580 w 1402080"/>
              <a:gd name="connsiteY9" fmla="*/ 2380833 h 2632293"/>
              <a:gd name="connsiteX10" fmla="*/ 853440 w 1402080"/>
              <a:gd name="connsiteY10" fmla="*/ 2342733 h 2632293"/>
              <a:gd name="connsiteX11" fmla="*/ 876300 w 1402080"/>
              <a:gd name="connsiteY11" fmla="*/ 2312253 h 2632293"/>
              <a:gd name="connsiteX12" fmla="*/ 891540 w 1402080"/>
              <a:gd name="connsiteY12" fmla="*/ 2274153 h 2632293"/>
              <a:gd name="connsiteX13" fmla="*/ 914400 w 1402080"/>
              <a:gd name="connsiteY13" fmla="*/ 2243673 h 2632293"/>
              <a:gd name="connsiteX14" fmla="*/ 952500 w 1402080"/>
              <a:gd name="connsiteY14" fmla="*/ 2159853 h 2632293"/>
              <a:gd name="connsiteX15" fmla="*/ 975360 w 1402080"/>
              <a:gd name="connsiteY15" fmla="*/ 2121753 h 2632293"/>
              <a:gd name="connsiteX16" fmla="*/ 990600 w 1402080"/>
              <a:gd name="connsiteY16" fmla="*/ 2076033 h 2632293"/>
              <a:gd name="connsiteX17" fmla="*/ 1013460 w 1402080"/>
              <a:gd name="connsiteY17" fmla="*/ 2030313 h 2632293"/>
              <a:gd name="connsiteX18" fmla="*/ 1036320 w 1402080"/>
              <a:gd name="connsiteY18" fmla="*/ 1946493 h 2632293"/>
              <a:gd name="connsiteX19" fmla="*/ 1043940 w 1402080"/>
              <a:gd name="connsiteY19" fmla="*/ 1900773 h 2632293"/>
              <a:gd name="connsiteX20" fmla="*/ 1059180 w 1402080"/>
              <a:gd name="connsiteY20" fmla="*/ 1870293 h 2632293"/>
              <a:gd name="connsiteX21" fmla="*/ 1082040 w 1402080"/>
              <a:gd name="connsiteY21" fmla="*/ 1656933 h 2632293"/>
              <a:gd name="connsiteX22" fmla="*/ 1097280 w 1402080"/>
              <a:gd name="connsiteY22" fmla="*/ 1550253 h 2632293"/>
              <a:gd name="connsiteX23" fmla="*/ 1104900 w 1402080"/>
              <a:gd name="connsiteY23" fmla="*/ 1504533 h 2632293"/>
              <a:gd name="connsiteX24" fmla="*/ 1120140 w 1402080"/>
              <a:gd name="connsiteY24" fmla="*/ 1474053 h 2632293"/>
              <a:gd name="connsiteX25" fmla="*/ 1127760 w 1402080"/>
              <a:gd name="connsiteY25" fmla="*/ 1374993 h 2632293"/>
              <a:gd name="connsiteX26" fmla="*/ 1135380 w 1402080"/>
              <a:gd name="connsiteY26" fmla="*/ 1344513 h 2632293"/>
              <a:gd name="connsiteX27" fmla="*/ 1143000 w 1402080"/>
              <a:gd name="connsiteY27" fmla="*/ 1298793 h 2632293"/>
              <a:gd name="connsiteX28" fmla="*/ 1158240 w 1402080"/>
              <a:gd name="connsiteY28" fmla="*/ 1070193 h 2632293"/>
              <a:gd name="connsiteX29" fmla="*/ 1173480 w 1402080"/>
              <a:gd name="connsiteY29" fmla="*/ 1001613 h 2632293"/>
              <a:gd name="connsiteX30" fmla="*/ 1181100 w 1402080"/>
              <a:gd name="connsiteY30" fmla="*/ 955893 h 2632293"/>
              <a:gd name="connsiteX31" fmla="*/ 1211580 w 1402080"/>
              <a:gd name="connsiteY31" fmla="*/ 841593 h 2632293"/>
              <a:gd name="connsiteX32" fmla="*/ 1234440 w 1402080"/>
              <a:gd name="connsiteY32" fmla="*/ 788253 h 2632293"/>
              <a:gd name="connsiteX33" fmla="*/ 1264920 w 1402080"/>
              <a:gd name="connsiteY33" fmla="*/ 712053 h 2632293"/>
              <a:gd name="connsiteX34" fmla="*/ 1280160 w 1402080"/>
              <a:gd name="connsiteY34" fmla="*/ 666333 h 2632293"/>
              <a:gd name="connsiteX35" fmla="*/ 1303020 w 1402080"/>
              <a:gd name="connsiteY35" fmla="*/ 635853 h 2632293"/>
              <a:gd name="connsiteX36" fmla="*/ 1333500 w 1402080"/>
              <a:gd name="connsiteY36" fmla="*/ 559653 h 2632293"/>
              <a:gd name="connsiteX37" fmla="*/ 1363980 w 1402080"/>
              <a:gd name="connsiteY37" fmla="*/ 491073 h 2632293"/>
              <a:gd name="connsiteX38" fmla="*/ 1394460 w 1402080"/>
              <a:gd name="connsiteY38" fmla="*/ 361533 h 2632293"/>
              <a:gd name="connsiteX39" fmla="*/ 1402080 w 1402080"/>
              <a:gd name="connsiteY39" fmla="*/ 285333 h 2632293"/>
              <a:gd name="connsiteX40" fmla="*/ 1386840 w 1402080"/>
              <a:gd name="connsiteY40" fmla="*/ 163413 h 2632293"/>
              <a:gd name="connsiteX41" fmla="*/ 1333500 w 1402080"/>
              <a:gd name="connsiteY41" fmla="*/ 110073 h 2632293"/>
              <a:gd name="connsiteX42" fmla="*/ 1295400 w 1402080"/>
              <a:gd name="connsiteY42" fmla="*/ 71973 h 2632293"/>
              <a:gd name="connsiteX43" fmla="*/ 1226820 w 1402080"/>
              <a:gd name="connsiteY43" fmla="*/ 49113 h 2632293"/>
              <a:gd name="connsiteX44" fmla="*/ 1143000 w 1402080"/>
              <a:gd name="connsiteY44" fmla="*/ 26253 h 2632293"/>
              <a:gd name="connsiteX45" fmla="*/ 876300 w 1402080"/>
              <a:gd name="connsiteY45" fmla="*/ 18633 h 2632293"/>
              <a:gd name="connsiteX46" fmla="*/ 822960 w 1402080"/>
              <a:gd name="connsiteY46" fmla="*/ 33873 h 2632293"/>
              <a:gd name="connsiteX47" fmla="*/ 784860 w 1402080"/>
              <a:gd name="connsiteY47" fmla="*/ 41493 h 2632293"/>
              <a:gd name="connsiteX48" fmla="*/ 754380 w 1402080"/>
              <a:gd name="connsiteY48" fmla="*/ 56733 h 2632293"/>
              <a:gd name="connsiteX49" fmla="*/ 716280 w 1402080"/>
              <a:gd name="connsiteY49" fmla="*/ 71973 h 2632293"/>
              <a:gd name="connsiteX50" fmla="*/ 670560 w 1402080"/>
              <a:gd name="connsiteY50" fmla="*/ 117693 h 2632293"/>
              <a:gd name="connsiteX51" fmla="*/ 632460 w 1402080"/>
              <a:gd name="connsiteY51" fmla="*/ 148173 h 2632293"/>
              <a:gd name="connsiteX52" fmla="*/ 579120 w 1402080"/>
              <a:gd name="connsiteY52" fmla="*/ 216753 h 2632293"/>
              <a:gd name="connsiteX53" fmla="*/ 510540 w 1402080"/>
              <a:gd name="connsiteY53" fmla="*/ 308193 h 2632293"/>
              <a:gd name="connsiteX54" fmla="*/ 480060 w 1402080"/>
              <a:gd name="connsiteY54" fmla="*/ 346293 h 2632293"/>
              <a:gd name="connsiteX55" fmla="*/ 419100 w 1402080"/>
              <a:gd name="connsiteY55" fmla="*/ 452973 h 2632293"/>
              <a:gd name="connsiteX56" fmla="*/ 373380 w 1402080"/>
              <a:gd name="connsiteY56" fmla="*/ 513933 h 2632293"/>
              <a:gd name="connsiteX57" fmla="*/ 350520 w 1402080"/>
              <a:gd name="connsiteY57" fmla="*/ 559653 h 2632293"/>
              <a:gd name="connsiteX58" fmla="*/ 259080 w 1402080"/>
              <a:gd name="connsiteY58" fmla="*/ 734913 h 2632293"/>
              <a:gd name="connsiteX59" fmla="*/ 236220 w 1402080"/>
              <a:gd name="connsiteY59" fmla="*/ 795873 h 2632293"/>
              <a:gd name="connsiteX60" fmla="*/ 198120 w 1402080"/>
              <a:gd name="connsiteY60" fmla="*/ 864453 h 2632293"/>
              <a:gd name="connsiteX61" fmla="*/ 182880 w 1402080"/>
              <a:gd name="connsiteY61" fmla="*/ 917793 h 2632293"/>
              <a:gd name="connsiteX62" fmla="*/ 167640 w 1402080"/>
              <a:gd name="connsiteY62" fmla="*/ 963513 h 2632293"/>
              <a:gd name="connsiteX63" fmla="*/ 144780 w 1402080"/>
              <a:gd name="connsiteY63" fmla="*/ 1024473 h 2632293"/>
              <a:gd name="connsiteX64" fmla="*/ 129540 w 1402080"/>
              <a:gd name="connsiteY64" fmla="*/ 1093053 h 2632293"/>
              <a:gd name="connsiteX65" fmla="*/ 106680 w 1402080"/>
              <a:gd name="connsiteY65" fmla="*/ 1169253 h 2632293"/>
              <a:gd name="connsiteX66" fmla="*/ 91440 w 1402080"/>
              <a:gd name="connsiteY66" fmla="*/ 1237833 h 2632293"/>
              <a:gd name="connsiteX67" fmla="*/ 76200 w 1402080"/>
              <a:gd name="connsiteY67" fmla="*/ 1298793 h 2632293"/>
              <a:gd name="connsiteX68" fmla="*/ 53340 w 1402080"/>
              <a:gd name="connsiteY68" fmla="*/ 1374993 h 2632293"/>
              <a:gd name="connsiteX69" fmla="*/ 30480 w 1402080"/>
              <a:gd name="connsiteY69" fmla="*/ 1542633 h 2632293"/>
              <a:gd name="connsiteX70" fmla="*/ 15240 w 1402080"/>
              <a:gd name="connsiteY70" fmla="*/ 1634073 h 2632293"/>
              <a:gd name="connsiteX71" fmla="*/ 0 w 1402080"/>
              <a:gd name="connsiteY71" fmla="*/ 1832193 h 2632293"/>
              <a:gd name="connsiteX72" fmla="*/ 7620 w 1402080"/>
              <a:gd name="connsiteY72" fmla="*/ 2335113 h 2632293"/>
              <a:gd name="connsiteX73" fmla="*/ 15240 w 1402080"/>
              <a:gd name="connsiteY73" fmla="*/ 2380833 h 2632293"/>
              <a:gd name="connsiteX74" fmla="*/ 45720 w 1402080"/>
              <a:gd name="connsiteY74" fmla="*/ 2472273 h 2632293"/>
              <a:gd name="connsiteX75" fmla="*/ 87630 w 1402080"/>
              <a:gd name="connsiteY75" fmla="*/ 2506563 h 2632293"/>
              <a:gd name="connsiteX76" fmla="*/ 118110 w 1402080"/>
              <a:gd name="connsiteY76" fmla="*/ 2516088 h 2632293"/>
              <a:gd name="connsiteX77" fmla="*/ 167640 w 1402080"/>
              <a:gd name="connsiteY77" fmla="*/ 2538948 h 263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402080" h="2632293">
                <a:moveTo>
                  <a:pt x="167640" y="2538948"/>
                </a:moveTo>
                <a:lnTo>
                  <a:pt x="173355" y="2548473"/>
                </a:lnTo>
                <a:cubicBezTo>
                  <a:pt x="320782" y="2609178"/>
                  <a:pt x="312103" y="2589113"/>
                  <a:pt x="350520" y="2601813"/>
                </a:cubicBezTo>
                <a:cubicBezTo>
                  <a:pt x="388937" y="2614513"/>
                  <a:pt x="384583" y="2623067"/>
                  <a:pt x="403860" y="2624673"/>
                </a:cubicBezTo>
                <a:lnTo>
                  <a:pt x="495300" y="2632293"/>
                </a:lnTo>
                <a:cubicBezTo>
                  <a:pt x="540763" y="2626944"/>
                  <a:pt x="610866" y="2633566"/>
                  <a:pt x="655320" y="2601813"/>
                </a:cubicBezTo>
                <a:cubicBezTo>
                  <a:pt x="664089" y="2595549"/>
                  <a:pt x="669840" y="2585777"/>
                  <a:pt x="678180" y="2578953"/>
                </a:cubicBezTo>
                <a:cubicBezTo>
                  <a:pt x="697839" y="2562869"/>
                  <a:pt x="723900" y="2553553"/>
                  <a:pt x="739140" y="2533233"/>
                </a:cubicBezTo>
                <a:cubicBezTo>
                  <a:pt x="782859" y="2474940"/>
                  <a:pt x="742051" y="2533139"/>
                  <a:pt x="784860" y="2457033"/>
                </a:cubicBezTo>
                <a:cubicBezTo>
                  <a:pt x="799382" y="2431216"/>
                  <a:pt x="815340" y="2406233"/>
                  <a:pt x="830580" y="2380833"/>
                </a:cubicBezTo>
                <a:cubicBezTo>
                  <a:pt x="838200" y="2368133"/>
                  <a:pt x="844554" y="2354581"/>
                  <a:pt x="853440" y="2342733"/>
                </a:cubicBezTo>
                <a:cubicBezTo>
                  <a:pt x="861060" y="2332573"/>
                  <a:pt x="870132" y="2323355"/>
                  <a:pt x="876300" y="2312253"/>
                </a:cubicBezTo>
                <a:cubicBezTo>
                  <a:pt x="882943" y="2300296"/>
                  <a:pt x="884897" y="2286110"/>
                  <a:pt x="891540" y="2274153"/>
                </a:cubicBezTo>
                <a:cubicBezTo>
                  <a:pt x="897708" y="2263051"/>
                  <a:pt x="907866" y="2254563"/>
                  <a:pt x="914400" y="2243673"/>
                </a:cubicBezTo>
                <a:cubicBezTo>
                  <a:pt x="954700" y="2176506"/>
                  <a:pt x="921842" y="2221169"/>
                  <a:pt x="952500" y="2159853"/>
                </a:cubicBezTo>
                <a:cubicBezTo>
                  <a:pt x="959124" y="2146606"/>
                  <a:pt x="969231" y="2135236"/>
                  <a:pt x="975360" y="2121753"/>
                </a:cubicBezTo>
                <a:cubicBezTo>
                  <a:pt x="982007" y="2107129"/>
                  <a:pt x="984421" y="2090862"/>
                  <a:pt x="990600" y="2076033"/>
                </a:cubicBezTo>
                <a:cubicBezTo>
                  <a:pt x="997153" y="2060305"/>
                  <a:pt x="1007343" y="2046216"/>
                  <a:pt x="1013460" y="2030313"/>
                </a:cubicBezTo>
                <a:cubicBezTo>
                  <a:pt x="1015878" y="2024027"/>
                  <a:pt x="1033107" y="1962560"/>
                  <a:pt x="1036320" y="1946493"/>
                </a:cubicBezTo>
                <a:cubicBezTo>
                  <a:pt x="1039350" y="1931343"/>
                  <a:pt x="1039500" y="1915572"/>
                  <a:pt x="1043940" y="1900773"/>
                </a:cubicBezTo>
                <a:cubicBezTo>
                  <a:pt x="1047204" y="1889893"/>
                  <a:pt x="1054100" y="1880453"/>
                  <a:pt x="1059180" y="1870293"/>
                </a:cubicBezTo>
                <a:cubicBezTo>
                  <a:pt x="1078637" y="1734094"/>
                  <a:pt x="1052390" y="1923782"/>
                  <a:pt x="1082040" y="1656933"/>
                </a:cubicBezTo>
                <a:cubicBezTo>
                  <a:pt x="1094168" y="1547782"/>
                  <a:pt x="1083416" y="1626504"/>
                  <a:pt x="1097280" y="1550253"/>
                </a:cubicBezTo>
                <a:cubicBezTo>
                  <a:pt x="1100044" y="1535052"/>
                  <a:pt x="1100460" y="1519332"/>
                  <a:pt x="1104900" y="1504533"/>
                </a:cubicBezTo>
                <a:cubicBezTo>
                  <a:pt x="1108164" y="1493653"/>
                  <a:pt x="1115060" y="1484213"/>
                  <a:pt x="1120140" y="1474053"/>
                </a:cubicBezTo>
                <a:cubicBezTo>
                  <a:pt x="1122680" y="1441033"/>
                  <a:pt x="1123891" y="1407884"/>
                  <a:pt x="1127760" y="1374993"/>
                </a:cubicBezTo>
                <a:cubicBezTo>
                  <a:pt x="1128984" y="1364592"/>
                  <a:pt x="1133326" y="1354782"/>
                  <a:pt x="1135380" y="1344513"/>
                </a:cubicBezTo>
                <a:cubicBezTo>
                  <a:pt x="1138410" y="1329363"/>
                  <a:pt x="1140460" y="1314033"/>
                  <a:pt x="1143000" y="1298793"/>
                </a:cubicBezTo>
                <a:cubicBezTo>
                  <a:pt x="1146459" y="1233067"/>
                  <a:pt x="1149516" y="1139984"/>
                  <a:pt x="1158240" y="1070193"/>
                </a:cubicBezTo>
                <a:cubicBezTo>
                  <a:pt x="1162676" y="1034704"/>
                  <a:pt x="1166954" y="1034243"/>
                  <a:pt x="1173480" y="1001613"/>
                </a:cubicBezTo>
                <a:cubicBezTo>
                  <a:pt x="1176510" y="986463"/>
                  <a:pt x="1177863" y="971000"/>
                  <a:pt x="1181100" y="955893"/>
                </a:cubicBezTo>
                <a:cubicBezTo>
                  <a:pt x="1184863" y="938334"/>
                  <a:pt x="1204678" y="860919"/>
                  <a:pt x="1211580" y="841593"/>
                </a:cubicBezTo>
                <a:cubicBezTo>
                  <a:pt x="1218086" y="823376"/>
                  <a:pt x="1226820" y="806033"/>
                  <a:pt x="1234440" y="788253"/>
                </a:cubicBezTo>
                <a:cubicBezTo>
                  <a:pt x="1249882" y="711042"/>
                  <a:pt x="1229773" y="789376"/>
                  <a:pt x="1264920" y="712053"/>
                </a:cubicBezTo>
                <a:cubicBezTo>
                  <a:pt x="1271567" y="697429"/>
                  <a:pt x="1272976" y="680701"/>
                  <a:pt x="1280160" y="666333"/>
                </a:cubicBezTo>
                <a:cubicBezTo>
                  <a:pt x="1285840" y="654974"/>
                  <a:pt x="1297340" y="647212"/>
                  <a:pt x="1303020" y="635853"/>
                </a:cubicBezTo>
                <a:cubicBezTo>
                  <a:pt x="1315254" y="611384"/>
                  <a:pt x="1322884" y="584866"/>
                  <a:pt x="1333500" y="559653"/>
                </a:cubicBezTo>
                <a:cubicBezTo>
                  <a:pt x="1343208" y="536597"/>
                  <a:pt x="1357108" y="515127"/>
                  <a:pt x="1363980" y="491073"/>
                </a:cubicBezTo>
                <a:cubicBezTo>
                  <a:pt x="1379248" y="437637"/>
                  <a:pt x="1385523" y="421111"/>
                  <a:pt x="1394460" y="361533"/>
                </a:cubicBezTo>
                <a:cubicBezTo>
                  <a:pt x="1398247" y="336289"/>
                  <a:pt x="1399540" y="310733"/>
                  <a:pt x="1402080" y="285333"/>
                </a:cubicBezTo>
                <a:cubicBezTo>
                  <a:pt x="1397000" y="244693"/>
                  <a:pt x="1396773" y="203146"/>
                  <a:pt x="1386840" y="163413"/>
                </a:cubicBezTo>
                <a:cubicBezTo>
                  <a:pt x="1380671" y="138739"/>
                  <a:pt x="1349829" y="124587"/>
                  <a:pt x="1333500" y="110073"/>
                </a:cubicBezTo>
                <a:cubicBezTo>
                  <a:pt x="1320076" y="98141"/>
                  <a:pt x="1309577" y="83000"/>
                  <a:pt x="1295400" y="71973"/>
                </a:cubicBezTo>
                <a:cubicBezTo>
                  <a:pt x="1268753" y="51248"/>
                  <a:pt x="1258480" y="58611"/>
                  <a:pt x="1226820" y="49113"/>
                </a:cubicBezTo>
                <a:cubicBezTo>
                  <a:pt x="1135041" y="21579"/>
                  <a:pt x="1246641" y="43527"/>
                  <a:pt x="1143000" y="26253"/>
                </a:cubicBezTo>
                <a:cubicBezTo>
                  <a:pt x="1038425" y="-15577"/>
                  <a:pt x="1094525" y="939"/>
                  <a:pt x="876300" y="18633"/>
                </a:cubicBezTo>
                <a:cubicBezTo>
                  <a:pt x="857869" y="20127"/>
                  <a:pt x="840899" y="29388"/>
                  <a:pt x="822960" y="33873"/>
                </a:cubicBezTo>
                <a:cubicBezTo>
                  <a:pt x="810395" y="37014"/>
                  <a:pt x="797560" y="38953"/>
                  <a:pt x="784860" y="41493"/>
                </a:cubicBezTo>
                <a:cubicBezTo>
                  <a:pt x="774700" y="46573"/>
                  <a:pt x="764760" y="52120"/>
                  <a:pt x="754380" y="56733"/>
                </a:cubicBezTo>
                <a:cubicBezTo>
                  <a:pt x="741881" y="62288"/>
                  <a:pt x="728237" y="65330"/>
                  <a:pt x="716280" y="71973"/>
                </a:cubicBezTo>
                <a:cubicBezTo>
                  <a:pt x="660248" y="103102"/>
                  <a:pt x="705988" y="82265"/>
                  <a:pt x="670560" y="117693"/>
                </a:cubicBezTo>
                <a:cubicBezTo>
                  <a:pt x="659060" y="129193"/>
                  <a:pt x="645160" y="138013"/>
                  <a:pt x="632460" y="148173"/>
                </a:cubicBezTo>
                <a:cubicBezTo>
                  <a:pt x="592466" y="214830"/>
                  <a:pt x="629523" y="160049"/>
                  <a:pt x="579120" y="216753"/>
                </a:cubicBezTo>
                <a:cubicBezTo>
                  <a:pt x="550141" y="249354"/>
                  <a:pt x="537739" y="271928"/>
                  <a:pt x="510540" y="308193"/>
                </a:cubicBezTo>
                <a:cubicBezTo>
                  <a:pt x="500782" y="321204"/>
                  <a:pt x="488745" y="332542"/>
                  <a:pt x="480060" y="346293"/>
                </a:cubicBezTo>
                <a:cubicBezTo>
                  <a:pt x="458190" y="380921"/>
                  <a:pt x="443674" y="420208"/>
                  <a:pt x="419100" y="452973"/>
                </a:cubicBezTo>
                <a:cubicBezTo>
                  <a:pt x="403860" y="473293"/>
                  <a:pt x="387115" y="492567"/>
                  <a:pt x="373380" y="513933"/>
                </a:cubicBezTo>
                <a:cubicBezTo>
                  <a:pt x="364166" y="528266"/>
                  <a:pt x="358598" y="544651"/>
                  <a:pt x="350520" y="559653"/>
                </a:cubicBezTo>
                <a:cubicBezTo>
                  <a:pt x="316504" y="622825"/>
                  <a:pt x="287025" y="660394"/>
                  <a:pt x="259080" y="734913"/>
                </a:cubicBezTo>
                <a:cubicBezTo>
                  <a:pt x="251460" y="755233"/>
                  <a:pt x="245461" y="776237"/>
                  <a:pt x="236220" y="795873"/>
                </a:cubicBezTo>
                <a:cubicBezTo>
                  <a:pt x="225085" y="819535"/>
                  <a:pt x="208602" y="840495"/>
                  <a:pt x="198120" y="864453"/>
                </a:cubicBezTo>
                <a:cubicBezTo>
                  <a:pt x="190708" y="881394"/>
                  <a:pt x="188318" y="900119"/>
                  <a:pt x="182880" y="917793"/>
                </a:cubicBezTo>
                <a:cubicBezTo>
                  <a:pt x="178156" y="933147"/>
                  <a:pt x="173043" y="948385"/>
                  <a:pt x="167640" y="963513"/>
                </a:cubicBezTo>
                <a:cubicBezTo>
                  <a:pt x="160341" y="983950"/>
                  <a:pt x="150904" y="1003653"/>
                  <a:pt x="144780" y="1024473"/>
                </a:cubicBezTo>
                <a:cubicBezTo>
                  <a:pt x="138172" y="1046939"/>
                  <a:pt x="135500" y="1070406"/>
                  <a:pt x="129540" y="1093053"/>
                </a:cubicBezTo>
                <a:cubicBezTo>
                  <a:pt x="122791" y="1118698"/>
                  <a:pt x="113429" y="1143608"/>
                  <a:pt x="106680" y="1169253"/>
                </a:cubicBezTo>
                <a:cubicBezTo>
                  <a:pt x="100720" y="1191900"/>
                  <a:pt x="96804" y="1215038"/>
                  <a:pt x="91440" y="1237833"/>
                </a:cubicBezTo>
                <a:cubicBezTo>
                  <a:pt x="86643" y="1258222"/>
                  <a:pt x="81806" y="1278612"/>
                  <a:pt x="76200" y="1298793"/>
                </a:cubicBezTo>
                <a:cubicBezTo>
                  <a:pt x="69103" y="1324344"/>
                  <a:pt x="59217" y="1349134"/>
                  <a:pt x="53340" y="1374993"/>
                </a:cubicBezTo>
                <a:cubicBezTo>
                  <a:pt x="32736" y="1465651"/>
                  <a:pt x="42139" y="1457133"/>
                  <a:pt x="30480" y="1542633"/>
                </a:cubicBezTo>
                <a:cubicBezTo>
                  <a:pt x="26305" y="1573250"/>
                  <a:pt x="18652" y="1603362"/>
                  <a:pt x="15240" y="1634073"/>
                </a:cubicBezTo>
                <a:cubicBezTo>
                  <a:pt x="2843" y="1745643"/>
                  <a:pt x="8971" y="1679692"/>
                  <a:pt x="0" y="1832193"/>
                </a:cubicBezTo>
                <a:cubicBezTo>
                  <a:pt x="2540" y="1999833"/>
                  <a:pt x="2965" y="2167518"/>
                  <a:pt x="7620" y="2335113"/>
                </a:cubicBezTo>
                <a:cubicBezTo>
                  <a:pt x="8049" y="2350557"/>
                  <a:pt x="12210" y="2365683"/>
                  <a:pt x="15240" y="2380833"/>
                </a:cubicBezTo>
                <a:cubicBezTo>
                  <a:pt x="21527" y="2412269"/>
                  <a:pt x="33655" y="2451318"/>
                  <a:pt x="45720" y="2472273"/>
                </a:cubicBezTo>
                <a:cubicBezTo>
                  <a:pt x="57785" y="2493228"/>
                  <a:pt x="66246" y="2492307"/>
                  <a:pt x="87630" y="2506563"/>
                </a:cubicBezTo>
                <a:cubicBezTo>
                  <a:pt x="94313" y="2511018"/>
                  <a:pt x="110234" y="2514513"/>
                  <a:pt x="118110" y="2516088"/>
                </a:cubicBezTo>
                <a:cubicBezTo>
                  <a:pt x="123091" y="2517084"/>
                  <a:pt x="157480" y="2540218"/>
                  <a:pt x="167640" y="2538948"/>
                </a:cubicBezTo>
                <a:close/>
              </a:path>
            </a:pathLst>
          </a:custGeom>
          <a:solidFill>
            <a:srgbClr val="0F6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66</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93828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186883"/>
            <a:ext cx="1181344" cy="42438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362671"/>
            <a:ext cx="419819" cy="62246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362671"/>
            <a:ext cx="281385" cy="5547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3690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1580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1771639" cy="369332"/>
          </a:xfrm>
          <a:prstGeom prst="rect">
            <a:avLst/>
          </a:prstGeom>
          <a:noFill/>
        </p:spPr>
        <p:txBody>
          <a:bodyPr wrap="none" rtlCol="0">
            <a:spAutoFit/>
          </a:bodyPr>
          <a:lstStyle/>
          <a:p>
            <a:r>
              <a:rPr lang="en-US" sz="1800" dirty="0">
                <a:solidFill>
                  <a:schemeClr val="bg1"/>
                </a:solidFill>
                <a:latin typeface="Montserrat SemiBold" pitchFamily="2" charset="0"/>
              </a:rPr>
              <a:t>Cut Property:</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01ABDCD8-35EE-0B69-570D-13E73A190995}"/>
              </a:ext>
            </a:extLst>
          </p:cNvPr>
          <p:cNvSpPr txBox="1"/>
          <p:nvPr/>
        </p:nvSpPr>
        <p:spPr>
          <a:xfrm>
            <a:off x="2613248"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Case B-D in MST</a:t>
            </a:r>
          </a:p>
        </p:txBody>
      </p:sp>
    </p:spTree>
    <p:extLst>
      <p:ext uri="{BB962C8B-B14F-4D97-AF65-F5344CB8AC3E}">
        <p14:creationId xmlns:p14="http://schemas.microsoft.com/office/powerpoint/2010/main" val="3532335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67</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93828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186883"/>
            <a:ext cx="1181344" cy="42438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362671"/>
            <a:ext cx="419819" cy="62246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362671"/>
            <a:ext cx="281385" cy="5547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3690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1580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1771639" cy="369332"/>
          </a:xfrm>
          <a:prstGeom prst="rect">
            <a:avLst/>
          </a:prstGeom>
          <a:noFill/>
        </p:spPr>
        <p:txBody>
          <a:bodyPr wrap="none" rtlCol="0">
            <a:spAutoFit/>
          </a:bodyPr>
          <a:lstStyle/>
          <a:p>
            <a:r>
              <a:rPr lang="en-US" sz="1800" dirty="0">
                <a:solidFill>
                  <a:schemeClr val="bg1"/>
                </a:solidFill>
                <a:latin typeface="Montserrat SemiBold" pitchFamily="2" charset="0"/>
              </a:rPr>
              <a:t>Cut Property:</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01ABDCD8-35EE-0B69-570D-13E73A190995}"/>
              </a:ext>
            </a:extLst>
          </p:cNvPr>
          <p:cNvSpPr txBox="1"/>
          <p:nvPr/>
        </p:nvSpPr>
        <p:spPr>
          <a:xfrm>
            <a:off x="2613248"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5 edges added to MST</a:t>
            </a:r>
          </a:p>
        </p:txBody>
      </p:sp>
      <p:sp>
        <p:nvSpPr>
          <p:cNvPr id="3" name="TextBox 2">
            <a:extLst>
              <a:ext uri="{FF2B5EF4-FFF2-40B4-BE49-F238E27FC236}">
                <a16:creationId xmlns:a16="http://schemas.microsoft.com/office/drawing/2014/main" id="{BE3FE1AF-4FC0-3112-74D0-440ACAE1D00A}"/>
              </a:ext>
            </a:extLst>
          </p:cNvPr>
          <p:cNvSpPr txBox="1"/>
          <p:nvPr/>
        </p:nvSpPr>
        <p:spPr>
          <a:xfrm>
            <a:off x="686651" y="1684676"/>
            <a:ext cx="2191626" cy="369332"/>
          </a:xfrm>
          <a:prstGeom prst="rect">
            <a:avLst/>
          </a:prstGeom>
          <a:noFill/>
        </p:spPr>
        <p:txBody>
          <a:bodyPr wrap="none" rtlCol="0">
            <a:spAutoFit/>
          </a:bodyPr>
          <a:lstStyle/>
          <a:p>
            <a:r>
              <a:rPr lang="en-US" sz="1800" dirty="0">
                <a:solidFill>
                  <a:schemeClr val="bg1"/>
                </a:solidFill>
                <a:latin typeface="Montserrat SemiBold" pitchFamily="2" charset="0"/>
              </a:rPr>
              <a:t>Case: B-D in MST</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2804755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21" name="Freeform: Shape 20">
            <a:extLst>
              <a:ext uri="{FF2B5EF4-FFF2-40B4-BE49-F238E27FC236}">
                <a16:creationId xmlns:a16="http://schemas.microsoft.com/office/drawing/2014/main" id="{FAF6E9FD-19AD-F068-8C31-116E2004DCA5}"/>
              </a:ext>
            </a:extLst>
          </p:cNvPr>
          <p:cNvSpPr/>
          <p:nvPr/>
        </p:nvSpPr>
        <p:spPr>
          <a:xfrm>
            <a:off x="2738340" y="2016760"/>
            <a:ext cx="3852429" cy="2839720"/>
          </a:xfrm>
          <a:custGeom>
            <a:avLst/>
            <a:gdLst>
              <a:gd name="connsiteX0" fmla="*/ 1178340 w 3852429"/>
              <a:gd name="connsiteY0" fmla="*/ 30480 h 2839720"/>
              <a:gd name="connsiteX1" fmla="*/ 1178340 w 3852429"/>
              <a:gd name="connsiteY1" fmla="*/ 30480 h 2839720"/>
              <a:gd name="connsiteX2" fmla="*/ 1264700 w 3852429"/>
              <a:gd name="connsiteY2" fmla="*/ 106680 h 2839720"/>
              <a:gd name="connsiteX3" fmla="*/ 1295180 w 3852429"/>
              <a:gd name="connsiteY3" fmla="*/ 142240 h 2839720"/>
              <a:gd name="connsiteX4" fmla="*/ 1310420 w 3852429"/>
              <a:gd name="connsiteY4" fmla="*/ 162560 h 2839720"/>
              <a:gd name="connsiteX5" fmla="*/ 1320580 w 3852429"/>
              <a:gd name="connsiteY5" fmla="*/ 187960 h 2839720"/>
              <a:gd name="connsiteX6" fmla="*/ 1325660 w 3852429"/>
              <a:gd name="connsiteY6" fmla="*/ 218440 h 2839720"/>
              <a:gd name="connsiteX7" fmla="*/ 1335820 w 3852429"/>
              <a:gd name="connsiteY7" fmla="*/ 233680 h 2839720"/>
              <a:gd name="connsiteX8" fmla="*/ 1345980 w 3852429"/>
              <a:gd name="connsiteY8" fmla="*/ 274320 h 2839720"/>
              <a:gd name="connsiteX9" fmla="*/ 1351060 w 3852429"/>
              <a:gd name="connsiteY9" fmla="*/ 340360 h 2839720"/>
              <a:gd name="connsiteX10" fmla="*/ 1356140 w 3852429"/>
              <a:gd name="connsiteY10" fmla="*/ 396240 h 2839720"/>
              <a:gd name="connsiteX11" fmla="*/ 1351060 w 3852429"/>
              <a:gd name="connsiteY11" fmla="*/ 543560 h 2839720"/>
              <a:gd name="connsiteX12" fmla="*/ 1340900 w 3852429"/>
              <a:gd name="connsiteY12" fmla="*/ 589280 h 2839720"/>
              <a:gd name="connsiteX13" fmla="*/ 1325660 w 3852429"/>
              <a:gd name="connsiteY13" fmla="*/ 640080 h 2839720"/>
              <a:gd name="connsiteX14" fmla="*/ 1315500 w 3852429"/>
              <a:gd name="connsiteY14" fmla="*/ 690880 h 2839720"/>
              <a:gd name="connsiteX15" fmla="*/ 1310420 w 3852429"/>
              <a:gd name="connsiteY15" fmla="*/ 716280 h 2839720"/>
              <a:gd name="connsiteX16" fmla="*/ 1300260 w 3852429"/>
              <a:gd name="connsiteY16" fmla="*/ 756920 h 2839720"/>
              <a:gd name="connsiteX17" fmla="*/ 1295180 w 3852429"/>
              <a:gd name="connsiteY17" fmla="*/ 777240 h 2839720"/>
              <a:gd name="connsiteX18" fmla="*/ 1279940 w 3852429"/>
              <a:gd name="connsiteY18" fmla="*/ 822960 h 2839720"/>
              <a:gd name="connsiteX19" fmla="*/ 1269780 w 3852429"/>
              <a:gd name="connsiteY19" fmla="*/ 868680 h 2839720"/>
              <a:gd name="connsiteX20" fmla="*/ 1259620 w 3852429"/>
              <a:gd name="connsiteY20" fmla="*/ 909320 h 2839720"/>
              <a:gd name="connsiteX21" fmla="*/ 1249460 w 3852429"/>
              <a:gd name="connsiteY21" fmla="*/ 929640 h 2839720"/>
              <a:gd name="connsiteX22" fmla="*/ 1244380 w 3852429"/>
              <a:gd name="connsiteY22" fmla="*/ 965200 h 2839720"/>
              <a:gd name="connsiteX23" fmla="*/ 1234220 w 3852429"/>
              <a:gd name="connsiteY23" fmla="*/ 1005840 h 2839720"/>
              <a:gd name="connsiteX24" fmla="*/ 1229140 w 3852429"/>
              <a:gd name="connsiteY24" fmla="*/ 1046480 h 2839720"/>
              <a:gd name="connsiteX25" fmla="*/ 1218980 w 3852429"/>
              <a:gd name="connsiteY25" fmla="*/ 1087120 h 2839720"/>
              <a:gd name="connsiteX26" fmla="*/ 1224060 w 3852429"/>
              <a:gd name="connsiteY26" fmla="*/ 1254760 h 2839720"/>
              <a:gd name="connsiteX27" fmla="*/ 1254540 w 3852429"/>
              <a:gd name="connsiteY27" fmla="*/ 1356360 h 2839720"/>
              <a:gd name="connsiteX28" fmla="*/ 1264700 w 3852429"/>
              <a:gd name="connsiteY28" fmla="*/ 1391920 h 2839720"/>
              <a:gd name="connsiteX29" fmla="*/ 1285020 w 3852429"/>
              <a:gd name="connsiteY29" fmla="*/ 1437640 h 2839720"/>
              <a:gd name="connsiteX30" fmla="*/ 1305340 w 3852429"/>
              <a:gd name="connsiteY30" fmla="*/ 1478280 h 2839720"/>
              <a:gd name="connsiteX31" fmla="*/ 1310420 w 3852429"/>
              <a:gd name="connsiteY31" fmla="*/ 1498600 h 2839720"/>
              <a:gd name="connsiteX32" fmla="*/ 1330740 w 3852429"/>
              <a:gd name="connsiteY32" fmla="*/ 1529080 h 2839720"/>
              <a:gd name="connsiteX33" fmla="*/ 1340900 w 3852429"/>
              <a:gd name="connsiteY33" fmla="*/ 1544320 h 2839720"/>
              <a:gd name="connsiteX34" fmla="*/ 1356140 w 3852429"/>
              <a:gd name="connsiteY34" fmla="*/ 1559560 h 2839720"/>
              <a:gd name="connsiteX35" fmla="*/ 1366300 w 3852429"/>
              <a:gd name="connsiteY35" fmla="*/ 1574800 h 2839720"/>
              <a:gd name="connsiteX36" fmla="*/ 1381540 w 3852429"/>
              <a:gd name="connsiteY36" fmla="*/ 1584960 h 2839720"/>
              <a:gd name="connsiteX37" fmla="*/ 1396780 w 3852429"/>
              <a:gd name="connsiteY37" fmla="*/ 1605280 h 2839720"/>
              <a:gd name="connsiteX38" fmla="*/ 1442500 w 3852429"/>
              <a:gd name="connsiteY38" fmla="*/ 1640840 h 2839720"/>
              <a:gd name="connsiteX39" fmla="*/ 1472980 w 3852429"/>
              <a:gd name="connsiteY39" fmla="*/ 1666240 h 2839720"/>
              <a:gd name="connsiteX40" fmla="*/ 1493300 w 3852429"/>
              <a:gd name="connsiteY40" fmla="*/ 1671320 h 2839720"/>
              <a:gd name="connsiteX41" fmla="*/ 1508540 w 3852429"/>
              <a:gd name="connsiteY41" fmla="*/ 1681480 h 2839720"/>
              <a:gd name="connsiteX42" fmla="*/ 1528860 w 3852429"/>
              <a:gd name="connsiteY42" fmla="*/ 1686560 h 2839720"/>
              <a:gd name="connsiteX43" fmla="*/ 1579660 w 3852429"/>
              <a:gd name="connsiteY43" fmla="*/ 1696720 h 2839720"/>
              <a:gd name="connsiteX44" fmla="*/ 1605060 w 3852429"/>
              <a:gd name="connsiteY44" fmla="*/ 1706880 h 2839720"/>
              <a:gd name="connsiteX45" fmla="*/ 1645700 w 3852429"/>
              <a:gd name="connsiteY45" fmla="*/ 1711960 h 2839720"/>
              <a:gd name="connsiteX46" fmla="*/ 1701580 w 3852429"/>
              <a:gd name="connsiteY46" fmla="*/ 1722120 h 2839720"/>
              <a:gd name="connsiteX47" fmla="*/ 1925100 w 3852429"/>
              <a:gd name="connsiteY47" fmla="*/ 1711960 h 2839720"/>
              <a:gd name="connsiteX48" fmla="*/ 1950500 w 3852429"/>
              <a:gd name="connsiteY48" fmla="*/ 1701800 h 2839720"/>
              <a:gd name="connsiteX49" fmla="*/ 2011460 w 3852429"/>
              <a:gd name="connsiteY49" fmla="*/ 1691640 h 2839720"/>
              <a:gd name="connsiteX50" fmla="*/ 2092740 w 3852429"/>
              <a:gd name="connsiteY50" fmla="*/ 1676400 h 2839720"/>
              <a:gd name="connsiteX51" fmla="*/ 2113060 w 3852429"/>
              <a:gd name="connsiteY51" fmla="*/ 1671320 h 2839720"/>
              <a:gd name="connsiteX52" fmla="*/ 2133380 w 3852429"/>
              <a:gd name="connsiteY52" fmla="*/ 1661160 h 2839720"/>
              <a:gd name="connsiteX53" fmla="*/ 2179100 w 3852429"/>
              <a:gd name="connsiteY53" fmla="*/ 1645920 h 2839720"/>
              <a:gd name="connsiteX54" fmla="*/ 2199420 w 3852429"/>
              <a:gd name="connsiteY54" fmla="*/ 1635760 h 2839720"/>
              <a:gd name="connsiteX55" fmla="*/ 2214660 w 3852429"/>
              <a:gd name="connsiteY55" fmla="*/ 1630680 h 2839720"/>
              <a:gd name="connsiteX56" fmla="*/ 2250220 w 3852429"/>
              <a:gd name="connsiteY56" fmla="*/ 1605280 h 2839720"/>
              <a:gd name="connsiteX57" fmla="*/ 2270540 w 3852429"/>
              <a:gd name="connsiteY57" fmla="*/ 1595120 h 2839720"/>
              <a:gd name="connsiteX58" fmla="*/ 2285780 w 3852429"/>
              <a:gd name="connsiteY58" fmla="*/ 1584960 h 2839720"/>
              <a:gd name="connsiteX59" fmla="*/ 2306100 w 3852429"/>
              <a:gd name="connsiteY59" fmla="*/ 1579880 h 2839720"/>
              <a:gd name="connsiteX60" fmla="*/ 2336580 w 3852429"/>
              <a:gd name="connsiteY60" fmla="*/ 1559560 h 2839720"/>
              <a:gd name="connsiteX61" fmla="*/ 2351820 w 3852429"/>
              <a:gd name="connsiteY61" fmla="*/ 1554480 h 2839720"/>
              <a:gd name="connsiteX62" fmla="*/ 2387380 w 3852429"/>
              <a:gd name="connsiteY62" fmla="*/ 1529080 h 2839720"/>
              <a:gd name="connsiteX63" fmla="*/ 2402620 w 3852429"/>
              <a:gd name="connsiteY63" fmla="*/ 1513840 h 2839720"/>
              <a:gd name="connsiteX64" fmla="*/ 2428020 w 3852429"/>
              <a:gd name="connsiteY64" fmla="*/ 1473200 h 2839720"/>
              <a:gd name="connsiteX65" fmla="*/ 2443260 w 3852429"/>
              <a:gd name="connsiteY65" fmla="*/ 1457960 h 2839720"/>
              <a:gd name="connsiteX66" fmla="*/ 2499140 w 3852429"/>
              <a:gd name="connsiteY66" fmla="*/ 1397000 h 2839720"/>
              <a:gd name="connsiteX67" fmla="*/ 2529620 w 3852429"/>
              <a:gd name="connsiteY67" fmla="*/ 1371600 h 2839720"/>
              <a:gd name="connsiteX68" fmla="*/ 2555020 w 3852429"/>
              <a:gd name="connsiteY68" fmla="*/ 1320800 h 2839720"/>
              <a:gd name="connsiteX69" fmla="*/ 2565180 w 3852429"/>
              <a:gd name="connsiteY69" fmla="*/ 1305560 h 2839720"/>
              <a:gd name="connsiteX70" fmla="*/ 2580420 w 3852429"/>
              <a:gd name="connsiteY70" fmla="*/ 1300480 h 2839720"/>
              <a:gd name="connsiteX71" fmla="*/ 2590580 w 3852429"/>
              <a:gd name="connsiteY71" fmla="*/ 1285240 h 2839720"/>
              <a:gd name="connsiteX72" fmla="*/ 2600740 w 3852429"/>
              <a:gd name="connsiteY72" fmla="*/ 1264920 h 2839720"/>
              <a:gd name="connsiteX73" fmla="*/ 2631220 w 3852429"/>
              <a:gd name="connsiteY73" fmla="*/ 1229360 h 2839720"/>
              <a:gd name="connsiteX74" fmla="*/ 2641380 w 3852429"/>
              <a:gd name="connsiteY74" fmla="*/ 1214120 h 2839720"/>
              <a:gd name="connsiteX75" fmla="*/ 2656620 w 3852429"/>
              <a:gd name="connsiteY75" fmla="*/ 1193800 h 2839720"/>
              <a:gd name="connsiteX76" fmla="*/ 2687100 w 3852429"/>
              <a:gd name="connsiteY76" fmla="*/ 1148080 h 2839720"/>
              <a:gd name="connsiteX77" fmla="*/ 2707420 w 3852429"/>
              <a:gd name="connsiteY77" fmla="*/ 1112520 h 2839720"/>
              <a:gd name="connsiteX78" fmla="*/ 2727740 w 3852429"/>
              <a:gd name="connsiteY78" fmla="*/ 1092200 h 2839720"/>
              <a:gd name="connsiteX79" fmla="*/ 2742980 w 3852429"/>
              <a:gd name="connsiteY79" fmla="*/ 1066800 h 2839720"/>
              <a:gd name="connsiteX80" fmla="*/ 2758220 w 3852429"/>
              <a:gd name="connsiteY80" fmla="*/ 1051560 h 2839720"/>
              <a:gd name="connsiteX81" fmla="*/ 2768380 w 3852429"/>
              <a:gd name="connsiteY81" fmla="*/ 1036320 h 2839720"/>
              <a:gd name="connsiteX82" fmla="*/ 2803940 w 3852429"/>
              <a:gd name="connsiteY82" fmla="*/ 1005840 h 2839720"/>
              <a:gd name="connsiteX83" fmla="*/ 2809020 w 3852429"/>
              <a:gd name="connsiteY83" fmla="*/ 990600 h 2839720"/>
              <a:gd name="connsiteX84" fmla="*/ 2844580 w 3852429"/>
              <a:gd name="connsiteY84" fmla="*/ 960120 h 2839720"/>
              <a:gd name="connsiteX85" fmla="*/ 2875060 w 3852429"/>
              <a:gd name="connsiteY85" fmla="*/ 914400 h 2839720"/>
              <a:gd name="connsiteX86" fmla="*/ 2915700 w 3852429"/>
              <a:gd name="connsiteY86" fmla="*/ 873760 h 2839720"/>
              <a:gd name="connsiteX87" fmla="*/ 2930940 w 3852429"/>
              <a:gd name="connsiteY87" fmla="*/ 858520 h 2839720"/>
              <a:gd name="connsiteX88" fmla="*/ 2981740 w 3852429"/>
              <a:gd name="connsiteY88" fmla="*/ 802640 h 2839720"/>
              <a:gd name="connsiteX89" fmla="*/ 2996980 w 3852429"/>
              <a:gd name="connsiteY89" fmla="*/ 787400 h 2839720"/>
              <a:gd name="connsiteX90" fmla="*/ 3012220 w 3852429"/>
              <a:gd name="connsiteY90" fmla="*/ 772160 h 2839720"/>
              <a:gd name="connsiteX91" fmla="*/ 3027460 w 3852429"/>
              <a:gd name="connsiteY91" fmla="*/ 762000 h 2839720"/>
              <a:gd name="connsiteX92" fmla="*/ 3052860 w 3852429"/>
              <a:gd name="connsiteY92" fmla="*/ 741680 h 2839720"/>
              <a:gd name="connsiteX93" fmla="*/ 3083340 w 3852429"/>
              <a:gd name="connsiteY93" fmla="*/ 731520 h 2839720"/>
              <a:gd name="connsiteX94" fmla="*/ 3113820 w 3852429"/>
              <a:gd name="connsiteY94" fmla="*/ 716280 h 2839720"/>
              <a:gd name="connsiteX95" fmla="*/ 3139220 w 3852429"/>
              <a:gd name="connsiteY95" fmla="*/ 706120 h 2839720"/>
              <a:gd name="connsiteX96" fmla="*/ 3383060 w 3852429"/>
              <a:gd name="connsiteY96" fmla="*/ 711200 h 2839720"/>
              <a:gd name="connsiteX97" fmla="*/ 3474500 w 3852429"/>
              <a:gd name="connsiteY97" fmla="*/ 741680 h 2839720"/>
              <a:gd name="connsiteX98" fmla="*/ 3626900 w 3852429"/>
              <a:gd name="connsiteY98" fmla="*/ 828040 h 2839720"/>
              <a:gd name="connsiteX99" fmla="*/ 3672620 w 3852429"/>
              <a:gd name="connsiteY99" fmla="*/ 878840 h 2839720"/>
              <a:gd name="connsiteX100" fmla="*/ 3728500 w 3852429"/>
              <a:gd name="connsiteY100" fmla="*/ 955040 h 2839720"/>
              <a:gd name="connsiteX101" fmla="*/ 3758980 w 3852429"/>
              <a:gd name="connsiteY101" fmla="*/ 1010920 h 2839720"/>
              <a:gd name="connsiteX102" fmla="*/ 3779300 w 3852429"/>
              <a:gd name="connsiteY102" fmla="*/ 1071880 h 2839720"/>
              <a:gd name="connsiteX103" fmla="*/ 3809780 w 3852429"/>
              <a:gd name="connsiteY103" fmla="*/ 1148080 h 2839720"/>
              <a:gd name="connsiteX104" fmla="*/ 3819940 w 3852429"/>
              <a:gd name="connsiteY104" fmla="*/ 1193800 h 2839720"/>
              <a:gd name="connsiteX105" fmla="*/ 3840260 w 3852429"/>
              <a:gd name="connsiteY105" fmla="*/ 1264920 h 2839720"/>
              <a:gd name="connsiteX106" fmla="*/ 3850420 w 3852429"/>
              <a:gd name="connsiteY106" fmla="*/ 1376680 h 2839720"/>
              <a:gd name="connsiteX107" fmla="*/ 3840260 w 3852429"/>
              <a:gd name="connsiteY107" fmla="*/ 2006600 h 2839720"/>
              <a:gd name="connsiteX108" fmla="*/ 3825020 w 3852429"/>
              <a:gd name="connsiteY108" fmla="*/ 2387600 h 2839720"/>
              <a:gd name="connsiteX109" fmla="*/ 3819940 w 3852429"/>
              <a:gd name="connsiteY109" fmla="*/ 2448560 h 2839720"/>
              <a:gd name="connsiteX110" fmla="*/ 3733580 w 3852429"/>
              <a:gd name="connsiteY110" fmla="*/ 2621280 h 2839720"/>
              <a:gd name="connsiteX111" fmla="*/ 3692940 w 3852429"/>
              <a:gd name="connsiteY111" fmla="*/ 2661920 h 2839720"/>
              <a:gd name="connsiteX112" fmla="*/ 3647220 w 3852429"/>
              <a:gd name="connsiteY112" fmla="*/ 2702560 h 2839720"/>
              <a:gd name="connsiteX113" fmla="*/ 3540540 w 3852429"/>
              <a:gd name="connsiteY113" fmla="*/ 2763520 h 2839720"/>
              <a:gd name="connsiteX114" fmla="*/ 3423700 w 3852429"/>
              <a:gd name="connsiteY114" fmla="*/ 2804160 h 2839720"/>
              <a:gd name="connsiteX115" fmla="*/ 3306860 w 3852429"/>
              <a:gd name="connsiteY115" fmla="*/ 2824480 h 2839720"/>
              <a:gd name="connsiteX116" fmla="*/ 3139220 w 3852429"/>
              <a:gd name="connsiteY116" fmla="*/ 2839720 h 2839720"/>
              <a:gd name="connsiteX117" fmla="*/ 2458500 w 3852429"/>
              <a:gd name="connsiteY117" fmla="*/ 2824480 h 2839720"/>
              <a:gd name="connsiteX118" fmla="*/ 2280700 w 3852429"/>
              <a:gd name="connsiteY118" fmla="*/ 2819400 h 2839720"/>
              <a:gd name="connsiteX119" fmla="*/ 2077500 w 3852429"/>
              <a:gd name="connsiteY119" fmla="*/ 2809240 h 2839720"/>
              <a:gd name="connsiteX120" fmla="*/ 2001300 w 3852429"/>
              <a:gd name="connsiteY120" fmla="*/ 2799080 h 2839720"/>
              <a:gd name="connsiteX121" fmla="*/ 1676180 w 3852429"/>
              <a:gd name="connsiteY121" fmla="*/ 2788920 h 2839720"/>
              <a:gd name="connsiteX122" fmla="*/ 1396780 w 3852429"/>
              <a:gd name="connsiteY122" fmla="*/ 2778760 h 2839720"/>
              <a:gd name="connsiteX123" fmla="*/ 1300260 w 3852429"/>
              <a:gd name="connsiteY123" fmla="*/ 2768600 h 2839720"/>
              <a:gd name="connsiteX124" fmla="*/ 1076740 w 3852429"/>
              <a:gd name="connsiteY124" fmla="*/ 2753360 h 2839720"/>
              <a:gd name="connsiteX125" fmla="*/ 975140 w 3852429"/>
              <a:gd name="connsiteY125" fmla="*/ 2738120 h 2839720"/>
              <a:gd name="connsiteX126" fmla="*/ 680500 w 3852429"/>
              <a:gd name="connsiteY126" fmla="*/ 2687320 h 2839720"/>
              <a:gd name="connsiteX127" fmla="*/ 599220 w 3852429"/>
              <a:gd name="connsiteY127" fmla="*/ 2672080 h 2839720"/>
              <a:gd name="connsiteX128" fmla="*/ 436660 w 3852429"/>
              <a:gd name="connsiteY128" fmla="*/ 2626360 h 2839720"/>
              <a:gd name="connsiteX129" fmla="*/ 284260 w 3852429"/>
              <a:gd name="connsiteY129" fmla="*/ 2580640 h 2839720"/>
              <a:gd name="connsiteX130" fmla="*/ 162340 w 3852429"/>
              <a:gd name="connsiteY130" fmla="*/ 2489200 h 2839720"/>
              <a:gd name="connsiteX131" fmla="*/ 70900 w 3852429"/>
              <a:gd name="connsiteY131" fmla="*/ 2352040 h 2839720"/>
              <a:gd name="connsiteX132" fmla="*/ 20100 w 3852429"/>
              <a:gd name="connsiteY132" fmla="*/ 2174240 h 2839720"/>
              <a:gd name="connsiteX133" fmla="*/ 4860 w 3852429"/>
              <a:gd name="connsiteY133" fmla="*/ 1986280 h 2839720"/>
              <a:gd name="connsiteX134" fmla="*/ 20100 w 3852429"/>
              <a:gd name="connsiteY134" fmla="*/ 1651000 h 2839720"/>
              <a:gd name="connsiteX135" fmla="*/ 35340 w 3852429"/>
              <a:gd name="connsiteY135" fmla="*/ 1574800 h 2839720"/>
              <a:gd name="connsiteX136" fmla="*/ 40420 w 3852429"/>
              <a:gd name="connsiteY136" fmla="*/ 1539240 h 2839720"/>
              <a:gd name="connsiteX137" fmla="*/ 55660 w 3852429"/>
              <a:gd name="connsiteY137" fmla="*/ 1498600 h 2839720"/>
              <a:gd name="connsiteX138" fmla="*/ 65820 w 3852429"/>
              <a:gd name="connsiteY138" fmla="*/ 1457960 h 2839720"/>
              <a:gd name="connsiteX139" fmla="*/ 86140 w 3852429"/>
              <a:gd name="connsiteY139" fmla="*/ 1412240 h 2839720"/>
              <a:gd name="connsiteX140" fmla="*/ 101380 w 3852429"/>
              <a:gd name="connsiteY140" fmla="*/ 1356360 h 2839720"/>
              <a:gd name="connsiteX141" fmla="*/ 162340 w 3852429"/>
              <a:gd name="connsiteY141" fmla="*/ 1203960 h 2839720"/>
              <a:gd name="connsiteX142" fmla="*/ 208060 w 3852429"/>
              <a:gd name="connsiteY142" fmla="*/ 1076960 h 2839720"/>
              <a:gd name="connsiteX143" fmla="*/ 238540 w 3852429"/>
              <a:gd name="connsiteY143" fmla="*/ 1010920 h 2839720"/>
              <a:gd name="connsiteX144" fmla="*/ 269020 w 3852429"/>
              <a:gd name="connsiteY144" fmla="*/ 924560 h 2839720"/>
              <a:gd name="connsiteX145" fmla="*/ 289340 w 3852429"/>
              <a:gd name="connsiteY145" fmla="*/ 889000 h 2839720"/>
              <a:gd name="connsiteX146" fmla="*/ 329980 w 3852429"/>
              <a:gd name="connsiteY146" fmla="*/ 782320 h 2839720"/>
              <a:gd name="connsiteX147" fmla="*/ 350300 w 3852429"/>
              <a:gd name="connsiteY147" fmla="*/ 746760 h 2839720"/>
              <a:gd name="connsiteX148" fmla="*/ 385860 w 3852429"/>
              <a:gd name="connsiteY148" fmla="*/ 660400 h 2839720"/>
              <a:gd name="connsiteX149" fmla="*/ 416340 w 3852429"/>
              <a:gd name="connsiteY149" fmla="*/ 594360 h 2839720"/>
              <a:gd name="connsiteX150" fmla="*/ 456980 w 3852429"/>
              <a:gd name="connsiteY150" fmla="*/ 543560 h 2839720"/>
              <a:gd name="connsiteX151" fmla="*/ 507780 w 3852429"/>
              <a:gd name="connsiteY151" fmla="*/ 472440 h 2839720"/>
              <a:gd name="connsiteX152" fmla="*/ 573820 w 3852429"/>
              <a:gd name="connsiteY152" fmla="*/ 401320 h 2839720"/>
              <a:gd name="connsiteX153" fmla="*/ 599220 w 3852429"/>
              <a:gd name="connsiteY153" fmla="*/ 360680 h 2839720"/>
              <a:gd name="connsiteX154" fmla="*/ 624620 w 3852429"/>
              <a:gd name="connsiteY154" fmla="*/ 330200 h 2839720"/>
              <a:gd name="connsiteX155" fmla="*/ 660180 w 3852429"/>
              <a:gd name="connsiteY155" fmla="*/ 274320 h 2839720"/>
              <a:gd name="connsiteX156" fmla="*/ 721140 w 3852429"/>
              <a:gd name="connsiteY156" fmla="*/ 203200 h 2839720"/>
              <a:gd name="connsiteX157" fmla="*/ 756700 w 3852429"/>
              <a:gd name="connsiteY157" fmla="*/ 162560 h 2839720"/>
              <a:gd name="connsiteX158" fmla="*/ 827820 w 3852429"/>
              <a:gd name="connsiteY158" fmla="*/ 111760 h 2839720"/>
              <a:gd name="connsiteX159" fmla="*/ 853220 w 3852429"/>
              <a:gd name="connsiteY159" fmla="*/ 91440 h 2839720"/>
              <a:gd name="connsiteX160" fmla="*/ 873540 w 3852429"/>
              <a:gd name="connsiteY160" fmla="*/ 81280 h 2839720"/>
              <a:gd name="connsiteX161" fmla="*/ 893860 w 3852429"/>
              <a:gd name="connsiteY161" fmla="*/ 60960 h 2839720"/>
              <a:gd name="connsiteX162" fmla="*/ 914180 w 3852429"/>
              <a:gd name="connsiteY162" fmla="*/ 45720 h 2839720"/>
              <a:gd name="connsiteX163" fmla="*/ 944660 w 3852429"/>
              <a:gd name="connsiteY163" fmla="*/ 25400 h 2839720"/>
              <a:gd name="connsiteX164" fmla="*/ 990380 w 3852429"/>
              <a:gd name="connsiteY164" fmla="*/ 15240 h 2839720"/>
              <a:gd name="connsiteX165" fmla="*/ 1010700 w 3852429"/>
              <a:gd name="connsiteY165" fmla="*/ 10160 h 2839720"/>
              <a:gd name="connsiteX166" fmla="*/ 1061500 w 3852429"/>
              <a:gd name="connsiteY166" fmla="*/ 0 h 2839720"/>
              <a:gd name="connsiteX167" fmla="*/ 1178340 w 3852429"/>
              <a:gd name="connsiteY167" fmla="*/ 30480 h 283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3852429" h="2839720">
                <a:moveTo>
                  <a:pt x="1178340" y="30480"/>
                </a:moveTo>
                <a:lnTo>
                  <a:pt x="1178340" y="30480"/>
                </a:lnTo>
                <a:cubicBezTo>
                  <a:pt x="1239182" y="77802"/>
                  <a:pt x="1210408" y="52388"/>
                  <a:pt x="1264700" y="106680"/>
                </a:cubicBezTo>
                <a:cubicBezTo>
                  <a:pt x="1295406" y="137386"/>
                  <a:pt x="1275838" y="115161"/>
                  <a:pt x="1295180" y="142240"/>
                </a:cubicBezTo>
                <a:cubicBezTo>
                  <a:pt x="1300101" y="149130"/>
                  <a:pt x="1306308" y="155159"/>
                  <a:pt x="1310420" y="162560"/>
                </a:cubicBezTo>
                <a:cubicBezTo>
                  <a:pt x="1314849" y="170531"/>
                  <a:pt x="1317193" y="179493"/>
                  <a:pt x="1320580" y="187960"/>
                </a:cubicBezTo>
                <a:cubicBezTo>
                  <a:pt x="1322273" y="198120"/>
                  <a:pt x="1322403" y="208668"/>
                  <a:pt x="1325660" y="218440"/>
                </a:cubicBezTo>
                <a:cubicBezTo>
                  <a:pt x="1327591" y="224232"/>
                  <a:pt x="1333734" y="227942"/>
                  <a:pt x="1335820" y="233680"/>
                </a:cubicBezTo>
                <a:cubicBezTo>
                  <a:pt x="1340592" y="246803"/>
                  <a:pt x="1342593" y="260773"/>
                  <a:pt x="1345980" y="274320"/>
                </a:cubicBezTo>
                <a:cubicBezTo>
                  <a:pt x="1347673" y="296333"/>
                  <a:pt x="1349226" y="318358"/>
                  <a:pt x="1351060" y="340360"/>
                </a:cubicBezTo>
                <a:cubicBezTo>
                  <a:pt x="1352613" y="358999"/>
                  <a:pt x="1356140" y="377537"/>
                  <a:pt x="1356140" y="396240"/>
                </a:cubicBezTo>
                <a:cubicBezTo>
                  <a:pt x="1356140" y="445376"/>
                  <a:pt x="1354927" y="494577"/>
                  <a:pt x="1351060" y="543560"/>
                </a:cubicBezTo>
                <a:cubicBezTo>
                  <a:pt x="1349831" y="559123"/>
                  <a:pt x="1343962" y="573971"/>
                  <a:pt x="1340900" y="589280"/>
                </a:cubicBezTo>
                <a:cubicBezTo>
                  <a:pt x="1332467" y="631446"/>
                  <a:pt x="1341976" y="607447"/>
                  <a:pt x="1325660" y="640080"/>
                </a:cubicBezTo>
                <a:lnTo>
                  <a:pt x="1315500" y="690880"/>
                </a:lnTo>
                <a:cubicBezTo>
                  <a:pt x="1313807" y="699347"/>
                  <a:pt x="1312514" y="707903"/>
                  <a:pt x="1310420" y="716280"/>
                </a:cubicBezTo>
                <a:lnTo>
                  <a:pt x="1300260" y="756920"/>
                </a:lnTo>
                <a:cubicBezTo>
                  <a:pt x="1298567" y="763693"/>
                  <a:pt x="1297388" y="770616"/>
                  <a:pt x="1295180" y="777240"/>
                </a:cubicBezTo>
                <a:cubicBezTo>
                  <a:pt x="1290100" y="792480"/>
                  <a:pt x="1283836" y="807375"/>
                  <a:pt x="1279940" y="822960"/>
                </a:cubicBezTo>
                <a:cubicBezTo>
                  <a:pt x="1262336" y="893376"/>
                  <a:pt x="1289128" y="784840"/>
                  <a:pt x="1269780" y="868680"/>
                </a:cubicBezTo>
                <a:cubicBezTo>
                  <a:pt x="1266640" y="882286"/>
                  <a:pt x="1265865" y="896831"/>
                  <a:pt x="1259620" y="909320"/>
                </a:cubicBezTo>
                <a:lnTo>
                  <a:pt x="1249460" y="929640"/>
                </a:lnTo>
                <a:cubicBezTo>
                  <a:pt x="1247767" y="941493"/>
                  <a:pt x="1246728" y="953459"/>
                  <a:pt x="1244380" y="965200"/>
                </a:cubicBezTo>
                <a:cubicBezTo>
                  <a:pt x="1241642" y="978892"/>
                  <a:pt x="1235952" y="991984"/>
                  <a:pt x="1234220" y="1005840"/>
                </a:cubicBezTo>
                <a:cubicBezTo>
                  <a:pt x="1232527" y="1019387"/>
                  <a:pt x="1231656" y="1033062"/>
                  <a:pt x="1229140" y="1046480"/>
                </a:cubicBezTo>
                <a:cubicBezTo>
                  <a:pt x="1226567" y="1060204"/>
                  <a:pt x="1218980" y="1087120"/>
                  <a:pt x="1218980" y="1087120"/>
                </a:cubicBezTo>
                <a:cubicBezTo>
                  <a:pt x="1220673" y="1143000"/>
                  <a:pt x="1219417" y="1199047"/>
                  <a:pt x="1224060" y="1254760"/>
                </a:cubicBezTo>
                <a:cubicBezTo>
                  <a:pt x="1231711" y="1346572"/>
                  <a:pt x="1229604" y="1306488"/>
                  <a:pt x="1254540" y="1356360"/>
                </a:cubicBezTo>
                <a:cubicBezTo>
                  <a:pt x="1259432" y="1366145"/>
                  <a:pt x="1261445" y="1382154"/>
                  <a:pt x="1264700" y="1391920"/>
                </a:cubicBezTo>
                <a:cubicBezTo>
                  <a:pt x="1274739" y="1422037"/>
                  <a:pt x="1273218" y="1411085"/>
                  <a:pt x="1285020" y="1437640"/>
                </a:cubicBezTo>
                <a:cubicBezTo>
                  <a:pt x="1301590" y="1474922"/>
                  <a:pt x="1287348" y="1451292"/>
                  <a:pt x="1305340" y="1478280"/>
                </a:cubicBezTo>
                <a:cubicBezTo>
                  <a:pt x="1307033" y="1485053"/>
                  <a:pt x="1307298" y="1492355"/>
                  <a:pt x="1310420" y="1498600"/>
                </a:cubicBezTo>
                <a:cubicBezTo>
                  <a:pt x="1315881" y="1509522"/>
                  <a:pt x="1323967" y="1518920"/>
                  <a:pt x="1330740" y="1529080"/>
                </a:cubicBezTo>
                <a:cubicBezTo>
                  <a:pt x="1334127" y="1534160"/>
                  <a:pt x="1336583" y="1540003"/>
                  <a:pt x="1340900" y="1544320"/>
                </a:cubicBezTo>
                <a:cubicBezTo>
                  <a:pt x="1345980" y="1549400"/>
                  <a:pt x="1351541" y="1554041"/>
                  <a:pt x="1356140" y="1559560"/>
                </a:cubicBezTo>
                <a:cubicBezTo>
                  <a:pt x="1360049" y="1564250"/>
                  <a:pt x="1361983" y="1570483"/>
                  <a:pt x="1366300" y="1574800"/>
                </a:cubicBezTo>
                <a:cubicBezTo>
                  <a:pt x="1370617" y="1579117"/>
                  <a:pt x="1377223" y="1580643"/>
                  <a:pt x="1381540" y="1584960"/>
                </a:cubicBezTo>
                <a:cubicBezTo>
                  <a:pt x="1387527" y="1590947"/>
                  <a:pt x="1391270" y="1598852"/>
                  <a:pt x="1396780" y="1605280"/>
                </a:cubicBezTo>
                <a:cubicBezTo>
                  <a:pt x="1439680" y="1655329"/>
                  <a:pt x="1373706" y="1572046"/>
                  <a:pt x="1442500" y="1640840"/>
                </a:cubicBezTo>
                <a:cubicBezTo>
                  <a:pt x="1451654" y="1649994"/>
                  <a:pt x="1460603" y="1660936"/>
                  <a:pt x="1472980" y="1666240"/>
                </a:cubicBezTo>
                <a:cubicBezTo>
                  <a:pt x="1479397" y="1668990"/>
                  <a:pt x="1486527" y="1669627"/>
                  <a:pt x="1493300" y="1671320"/>
                </a:cubicBezTo>
                <a:cubicBezTo>
                  <a:pt x="1498380" y="1674707"/>
                  <a:pt x="1502928" y="1679075"/>
                  <a:pt x="1508540" y="1681480"/>
                </a:cubicBezTo>
                <a:cubicBezTo>
                  <a:pt x="1514957" y="1684230"/>
                  <a:pt x="1522033" y="1685097"/>
                  <a:pt x="1528860" y="1686560"/>
                </a:cubicBezTo>
                <a:cubicBezTo>
                  <a:pt x="1545745" y="1690178"/>
                  <a:pt x="1563626" y="1690307"/>
                  <a:pt x="1579660" y="1696720"/>
                </a:cubicBezTo>
                <a:cubicBezTo>
                  <a:pt x="1588127" y="1700107"/>
                  <a:pt x="1596175" y="1704830"/>
                  <a:pt x="1605060" y="1706880"/>
                </a:cubicBezTo>
                <a:cubicBezTo>
                  <a:pt x="1618362" y="1709950"/>
                  <a:pt x="1632168" y="1710156"/>
                  <a:pt x="1645700" y="1711960"/>
                </a:cubicBezTo>
                <a:cubicBezTo>
                  <a:pt x="1684705" y="1717161"/>
                  <a:pt x="1671665" y="1714641"/>
                  <a:pt x="1701580" y="1722120"/>
                </a:cubicBezTo>
                <a:cubicBezTo>
                  <a:pt x="1776087" y="1718733"/>
                  <a:pt x="1850764" y="1718028"/>
                  <a:pt x="1925100" y="1711960"/>
                </a:cubicBezTo>
                <a:cubicBezTo>
                  <a:pt x="1934189" y="1711218"/>
                  <a:pt x="1941624" y="1703889"/>
                  <a:pt x="1950500" y="1701800"/>
                </a:cubicBezTo>
                <a:cubicBezTo>
                  <a:pt x="1970553" y="1697082"/>
                  <a:pt x="1991112" y="1694853"/>
                  <a:pt x="2011460" y="1691640"/>
                </a:cubicBezTo>
                <a:cubicBezTo>
                  <a:pt x="2067838" y="1682738"/>
                  <a:pt x="2028339" y="1691262"/>
                  <a:pt x="2092740" y="1676400"/>
                </a:cubicBezTo>
                <a:cubicBezTo>
                  <a:pt x="2099543" y="1674830"/>
                  <a:pt x="2106523" y="1673771"/>
                  <a:pt x="2113060" y="1671320"/>
                </a:cubicBezTo>
                <a:cubicBezTo>
                  <a:pt x="2120151" y="1668661"/>
                  <a:pt x="2126312" y="1663878"/>
                  <a:pt x="2133380" y="1661160"/>
                </a:cubicBezTo>
                <a:cubicBezTo>
                  <a:pt x="2148374" y="1655393"/>
                  <a:pt x="2164106" y="1651687"/>
                  <a:pt x="2179100" y="1645920"/>
                </a:cubicBezTo>
                <a:cubicBezTo>
                  <a:pt x="2186168" y="1643202"/>
                  <a:pt x="2192459" y="1638743"/>
                  <a:pt x="2199420" y="1635760"/>
                </a:cubicBezTo>
                <a:cubicBezTo>
                  <a:pt x="2204342" y="1633651"/>
                  <a:pt x="2209871" y="1633075"/>
                  <a:pt x="2214660" y="1630680"/>
                </a:cubicBezTo>
                <a:cubicBezTo>
                  <a:pt x="2225407" y="1625307"/>
                  <a:pt x="2241016" y="1611033"/>
                  <a:pt x="2250220" y="1605280"/>
                </a:cubicBezTo>
                <a:cubicBezTo>
                  <a:pt x="2256642" y="1601266"/>
                  <a:pt x="2263965" y="1598877"/>
                  <a:pt x="2270540" y="1595120"/>
                </a:cubicBezTo>
                <a:cubicBezTo>
                  <a:pt x="2275841" y="1592091"/>
                  <a:pt x="2280168" y="1587365"/>
                  <a:pt x="2285780" y="1584960"/>
                </a:cubicBezTo>
                <a:cubicBezTo>
                  <a:pt x="2292197" y="1582210"/>
                  <a:pt x="2299327" y="1581573"/>
                  <a:pt x="2306100" y="1579880"/>
                </a:cubicBezTo>
                <a:cubicBezTo>
                  <a:pt x="2316260" y="1573107"/>
                  <a:pt x="2325906" y="1565490"/>
                  <a:pt x="2336580" y="1559560"/>
                </a:cubicBezTo>
                <a:cubicBezTo>
                  <a:pt x="2341261" y="1556959"/>
                  <a:pt x="2347031" y="1556875"/>
                  <a:pt x="2351820" y="1554480"/>
                </a:cubicBezTo>
                <a:cubicBezTo>
                  <a:pt x="2358253" y="1551264"/>
                  <a:pt x="2384159" y="1531841"/>
                  <a:pt x="2387380" y="1529080"/>
                </a:cubicBezTo>
                <a:cubicBezTo>
                  <a:pt x="2392835" y="1524405"/>
                  <a:pt x="2398309" y="1519587"/>
                  <a:pt x="2402620" y="1513840"/>
                </a:cubicBezTo>
                <a:cubicBezTo>
                  <a:pt x="2410055" y="1503926"/>
                  <a:pt x="2419151" y="1483842"/>
                  <a:pt x="2428020" y="1473200"/>
                </a:cubicBezTo>
                <a:cubicBezTo>
                  <a:pt x="2432619" y="1467681"/>
                  <a:pt x="2438585" y="1463415"/>
                  <a:pt x="2443260" y="1457960"/>
                </a:cubicBezTo>
                <a:cubicBezTo>
                  <a:pt x="2465169" y="1432400"/>
                  <a:pt x="2463433" y="1420805"/>
                  <a:pt x="2499140" y="1397000"/>
                </a:cubicBezTo>
                <a:cubicBezTo>
                  <a:pt x="2520358" y="1382855"/>
                  <a:pt x="2510063" y="1391157"/>
                  <a:pt x="2529620" y="1371600"/>
                </a:cubicBezTo>
                <a:cubicBezTo>
                  <a:pt x="2542083" y="1340441"/>
                  <a:pt x="2536565" y="1350328"/>
                  <a:pt x="2555020" y="1320800"/>
                </a:cubicBezTo>
                <a:cubicBezTo>
                  <a:pt x="2558256" y="1315623"/>
                  <a:pt x="2560412" y="1309374"/>
                  <a:pt x="2565180" y="1305560"/>
                </a:cubicBezTo>
                <a:cubicBezTo>
                  <a:pt x="2569361" y="1302215"/>
                  <a:pt x="2575340" y="1302173"/>
                  <a:pt x="2580420" y="1300480"/>
                </a:cubicBezTo>
                <a:cubicBezTo>
                  <a:pt x="2583807" y="1295400"/>
                  <a:pt x="2587551" y="1290541"/>
                  <a:pt x="2590580" y="1285240"/>
                </a:cubicBezTo>
                <a:cubicBezTo>
                  <a:pt x="2594337" y="1278665"/>
                  <a:pt x="2596726" y="1271342"/>
                  <a:pt x="2600740" y="1264920"/>
                </a:cubicBezTo>
                <a:cubicBezTo>
                  <a:pt x="2619765" y="1234480"/>
                  <a:pt x="2610439" y="1254297"/>
                  <a:pt x="2631220" y="1229360"/>
                </a:cubicBezTo>
                <a:cubicBezTo>
                  <a:pt x="2635129" y="1224670"/>
                  <a:pt x="2637831" y="1219088"/>
                  <a:pt x="2641380" y="1214120"/>
                </a:cubicBezTo>
                <a:cubicBezTo>
                  <a:pt x="2646301" y="1207230"/>
                  <a:pt x="2651801" y="1200761"/>
                  <a:pt x="2656620" y="1193800"/>
                </a:cubicBezTo>
                <a:cubicBezTo>
                  <a:pt x="2667046" y="1178741"/>
                  <a:pt x="2678909" y="1164463"/>
                  <a:pt x="2687100" y="1148080"/>
                </a:cubicBezTo>
                <a:cubicBezTo>
                  <a:pt x="2692866" y="1136549"/>
                  <a:pt x="2698804" y="1122572"/>
                  <a:pt x="2707420" y="1112520"/>
                </a:cubicBezTo>
                <a:cubicBezTo>
                  <a:pt x="2713654" y="1105247"/>
                  <a:pt x="2721859" y="1099761"/>
                  <a:pt x="2727740" y="1092200"/>
                </a:cubicBezTo>
                <a:cubicBezTo>
                  <a:pt x="2733802" y="1084406"/>
                  <a:pt x="2737056" y="1074699"/>
                  <a:pt x="2742980" y="1066800"/>
                </a:cubicBezTo>
                <a:cubicBezTo>
                  <a:pt x="2747291" y="1061053"/>
                  <a:pt x="2753621" y="1057079"/>
                  <a:pt x="2758220" y="1051560"/>
                </a:cubicBezTo>
                <a:cubicBezTo>
                  <a:pt x="2762129" y="1046870"/>
                  <a:pt x="2764471" y="1041010"/>
                  <a:pt x="2768380" y="1036320"/>
                </a:cubicBezTo>
                <a:cubicBezTo>
                  <a:pt x="2780173" y="1022169"/>
                  <a:pt x="2788991" y="1017052"/>
                  <a:pt x="2803940" y="1005840"/>
                </a:cubicBezTo>
                <a:cubicBezTo>
                  <a:pt x="2805633" y="1000760"/>
                  <a:pt x="2805908" y="994957"/>
                  <a:pt x="2809020" y="990600"/>
                </a:cubicBezTo>
                <a:cubicBezTo>
                  <a:pt x="2820219" y="974922"/>
                  <a:pt x="2829935" y="969883"/>
                  <a:pt x="2844580" y="960120"/>
                </a:cubicBezTo>
                <a:cubicBezTo>
                  <a:pt x="2853784" y="944780"/>
                  <a:pt x="2862807" y="927767"/>
                  <a:pt x="2875060" y="914400"/>
                </a:cubicBezTo>
                <a:cubicBezTo>
                  <a:pt x="2888005" y="900278"/>
                  <a:pt x="2902153" y="887307"/>
                  <a:pt x="2915700" y="873760"/>
                </a:cubicBezTo>
                <a:cubicBezTo>
                  <a:pt x="2920780" y="868680"/>
                  <a:pt x="2926629" y="864267"/>
                  <a:pt x="2930940" y="858520"/>
                </a:cubicBezTo>
                <a:cubicBezTo>
                  <a:pt x="2956238" y="824789"/>
                  <a:pt x="2940193" y="844187"/>
                  <a:pt x="2981740" y="802640"/>
                </a:cubicBezTo>
                <a:lnTo>
                  <a:pt x="2996980" y="787400"/>
                </a:lnTo>
                <a:cubicBezTo>
                  <a:pt x="3002060" y="782320"/>
                  <a:pt x="3006242" y="776145"/>
                  <a:pt x="3012220" y="772160"/>
                </a:cubicBezTo>
                <a:cubicBezTo>
                  <a:pt x="3017300" y="768773"/>
                  <a:pt x="3022576" y="765663"/>
                  <a:pt x="3027460" y="762000"/>
                </a:cubicBezTo>
                <a:cubicBezTo>
                  <a:pt x="3036134" y="755494"/>
                  <a:pt x="3043341" y="746872"/>
                  <a:pt x="3052860" y="741680"/>
                </a:cubicBezTo>
                <a:cubicBezTo>
                  <a:pt x="3062262" y="736552"/>
                  <a:pt x="3073454" y="735639"/>
                  <a:pt x="3083340" y="731520"/>
                </a:cubicBezTo>
                <a:cubicBezTo>
                  <a:pt x="3093825" y="727151"/>
                  <a:pt x="3103479" y="720980"/>
                  <a:pt x="3113820" y="716280"/>
                </a:cubicBezTo>
                <a:cubicBezTo>
                  <a:pt x="3122122" y="712507"/>
                  <a:pt x="3130753" y="709507"/>
                  <a:pt x="3139220" y="706120"/>
                </a:cubicBezTo>
                <a:cubicBezTo>
                  <a:pt x="3220500" y="707813"/>
                  <a:pt x="3301955" y="705607"/>
                  <a:pt x="3383060" y="711200"/>
                </a:cubicBezTo>
                <a:cubicBezTo>
                  <a:pt x="3394395" y="711982"/>
                  <a:pt x="3460944" y="735467"/>
                  <a:pt x="3474500" y="741680"/>
                </a:cubicBezTo>
                <a:cubicBezTo>
                  <a:pt x="3504338" y="755356"/>
                  <a:pt x="3601613" y="802753"/>
                  <a:pt x="3626900" y="828040"/>
                </a:cubicBezTo>
                <a:cubicBezTo>
                  <a:pt x="3648350" y="849490"/>
                  <a:pt x="3652439" y="852353"/>
                  <a:pt x="3672620" y="878840"/>
                </a:cubicBezTo>
                <a:cubicBezTo>
                  <a:pt x="3691709" y="903894"/>
                  <a:pt x="3713417" y="927388"/>
                  <a:pt x="3728500" y="955040"/>
                </a:cubicBezTo>
                <a:cubicBezTo>
                  <a:pt x="3738660" y="973667"/>
                  <a:pt x="3750520" y="991462"/>
                  <a:pt x="3758980" y="1010920"/>
                </a:cubicBezTo>
                <a:cubicBezTo>
                  <a:pt x="3767520" y="1030563"/>
                  <a:pt x="3771861" y="1051794"/>
                  <a:pt x="3779300" y="1071880"/>
                </a:cubicBezTo>
                <a:cubicBezTo>
                  <a:pt x="3788801" y="1097534"/>
                  <a:pt x="3801129" y="1122127"/>
                  <a:pt x="3809780" y="1148080"/>
                </a:cubicBezTo>
                <a:cubicBezTo>
                  <a:pt x="3814717" y="1162891"/>
                  <a:pt x="3815999" y="1178694"/>
                  <a:pt x="3819940" y="1193800"/>
                </a:cubicBezTo>
                <a:cubicBezTo>
                  <a:pt x="3826164" y="1217657"/>
                  <a:pt x="3833487" y="1241213"/>
                  <a:pt x="3840260" y="1264920"/>
                </a:cubicBezTo>
                <a:cubicBezTo>
                  <a:pt x="3841950" y="1281817"/>
                  <a:pt x="3850420" y="1363693"/>
                  <a:pt x="3850420" y="1376680"/>
                </a:cubicBezTo>
                <a:cubicBezTo>
                  <a:pt x="3850420" y="1894012"/>
                  <a:pt x="3859136" y="1761207"/>
                  <a:pt x="3840260" y="2006600"/>
                </a:cubicBezTo>
                <a:cubicBezTo>
                  <a:pt x="3834694" y="2268208"/>
                  <a:pt x="3840538" y="2180692"/>
                  <a:pt x="3825020" y="2387600"/>
                </a:cubicBezTo>
                <a:cubicBezTo>
                  <a:pt x="3823495" y="2407933"/>
                  <a:pt x="3825194" y="2428858"/>
                  <a:pt x="3819940" y="2448560"/>
                </a:cubicBezTo>
                <a:cubicBezTo>
                  <a:pt x="3808219" y="2492514"/>
                  <a:pt x="3767110" y="2587750"/>
                  <a:pt x="3733580" y="2621280"/>
                </a:cubicBezTo>
                <a:cubicBezTo>
                  <a:pt x="3720033" y="2634827"/>
                  <a:pt x="3706891" y="2648790"/>
                  <a:pt x="3692940" y="2661920"/>
                </a:cubicBezTo>
                <a:cubicBezTo>
                  <a:pt x="3678092" y="2675895"/>
                  <a:pt x="3663315" y="2690041"/>
                  <a:pt x="3647220" y="2702560"/>
                </a:cubicBezTo>
                <a:cubicBezTo>
                  <a:pt x="3618110" y="2725201"/>
                  <a:pt x="3573835" y="2750202"/>
                  <a:pt x="3540540" y="2763520"/>
                </a:cubicBezTo>
                <a:cubicBezTo>
                  <a:pt x="3502254" y="2778834"/>
                  <a:pt x="3464326" y="2797095"/>
                  <a:pt x="3423700" y="2804160"/>
                </a:cubicBezTo>
                <a:cubicBezTo>
                  <a:pt x="3384753" y="2810933"/>
                  <a:pt x="3346149" y="2820115"/>
                  <a:pt x="3306860" y="2824480"/>
                </a:cubicBezTo>
                <a:cubicBezTo>
                  <a:pt x="3190119" y="2837451"/>
                  <a:pt x="3246020" y="2832600"/>
                  <a:pt x="3139220" y="2839720"/>
                </a:cubicBezTo>
                <a:lnTo>
                  <a:pt x="2458500" y="2824480"/>
                </a:lnTo>
                <a:lnTo>
                  <a:pt x="2280700" y="2819400"/>
                </a:lnTo>
                <a:lnTo>
                  <a:pt x="2077500" y="2809240"/>
                </a:lnTo>
                <a:cubicBezTo>
                  <a:pt x="2052100" y="2805853"/>
                  <a:pt x="2026806" y="2801548"/>
                  <a:pt x="2001300" y="2799080"/>
                </a:cubicBezTo>
                <a:cubicBezTo>
                  <a:pt x="1910079" y="2790252"/>
                  <a:pt x="1733935" y="2790602"/>
                  <a:pt x="1676180" y="2788920"/>
                </a:cubicBezTo>
                <a:lnTo>
                  <a:pt x="1396780" y="2778760"/>
                </a:lnTo>
                <a:cubicBezTo>
                  <a:pt x="1364607" y="2775373"/>
                  <a:pt x="1332525" y="2770961"/>
                  <a:pt x="1300260" y="2768600"/>
                </a:cubicBezTo>
                <a:cubicBezTo>
                  <a:pt x="1152082" y="2757758"/>
                  <a:pt x="1224685" y="2770972"/>
                  <a:pt x="1076740" y="2753360"/>
                </a:cubicBezTo>
                <a:cubicBezTo>
                  <a:pt x="1042735" y="2749312"/>
                  <a:pt x="1009041" y="2742963"/>
                  <a:pt x="975140" y="2738120"/>
                </a:cubicBezTo>
                <a:cubicBezTo>
                  <a:pt x="793596" y="2712185"/>
                  <a:pt x="1016422" y="2749949"/>
                  <a:pt x="680500" y="2687320"/>
                </a:cubicBezTo>
                <a:cubicBezTo>
                  <a:pt x="653401" y="2682268"/>
                  <a:pt x="625756" y="2679543"/>
                  <a:pt x="599220" y="2672080"/>
                </a:cubicBezTo>
                <a:lnTo>
                  <a:pt x="436660" y="2626360"/>
                </a:lnTo>
                <a:cubicBezTo>
                  <a:pt x="397148" y="2615297"/>
                  <a:pt x="326097" y="2597375"/>
                  <a:pt x="284260" y="2580640"/>
                </a:cubicBezTo>
                <a:cubicBezTo>
                  <a:pt x="238886" y="2562490"/>
                  <a:pt x="189733" y="2526866"/>
                  <a:pt x="162340" y="2489200"/>
                </a:cubicBezTo>
                <a:cubicBezTo>
                  <a:pt x="131977" y="2447451"/>
                  <a:pt x="93582" y="2397405"/>
                  <a:pt x="70900" y="2352040"/>
                </a:cubicBezTo>
                <a:cubicBezTo>
                  <a:pt x="46913" y="2304065"/>
                  <a:pt x="31427" y="2221812"/>
                  <a:pt x="20100" y="2174240"/>
                </a:cubicBezTo>
                <a:cubicBezTo>
                  <a:pt x="16983" y="2141511"/>
                  <a:pt x="4860" y="2026475"/>
                  <a:pt x="4860" y="1986280"/>
                </a:cubicBezTo>
                <a:cubicBezTo>
                  <a:pt x="4860" y="1698961"/>
                  <a:pt x="-13127" y="1783910"/>
                  <a:pt x="20100" y="1651000"/>
                </a:cubicBezTo>
                <a:cubicBezTo>
                  <a:pt x="33776" y="1514237"/>
                  <a:pt x="14740" y="1657201"/>
                  <a:pt x="35340" y="1574800"/>
                </a:cubicBezTo>
                <a:cubicBezTo>
                  <a:pt x="38244" y="1563184"/>
                  <a:pt x="37335" y="1550809"/>
                  <a:pt x="40420" y="1539240"/>
                </a:cubicBezTo>
                <a:cubicBezTo>
                  <a:pt x="44148" y="1525261"/>
                  <a:pt x="51345" y="1512409"/>
                  <a:pt x="55660" y="1498600"/>
                </a:cubicBezTo>
                <a:cubicBezTo>
                  <a:pt x="59825" y="1485272"/>
                  <a:pt x="61173" y="1471128"/>
                  <a:pt x="65820" y="1457960"/>
                </a:cubicBezTo>
                <a:cubicBezTo>
                  <a:pt x="71371" y="1442233"/>
                  <a:pt x="80631" y="1427981"/>
                  <a:pt x="86140" y="1412240"/>
                </a:cubicBezTo>
                <a:cubicBezTo>
                  <a:pt x="92518" y="1394017"/>
                  <a:pt x="94746" y="1374492"/>
                  <a:pt x="101380" y="1356360"/>
                </a:cubicBezTo>
                <a:cubicBezTo>
                  <a:pt x="120178" y="1304978"/>
                  <a:pt x="143808" y="1255439"/>
                  <a:pt x="162340" y="1203960"/>
                </a:cubicBezTo>
                <a:cubicBezTo>
                  <a:pt x="177580" y="1161627"/>
                  <a:pt x="189205" y="1117812"/>
                  <a:pt x="208060" y="1076960"/>
                </a:cubicBezTo>
                <a:cubicBezTo>
                  <a:pt x="218220" y="1054947"/>
                  <a:pt x="229360" y="1033360"/>
                  <a:pt x="238540" y="1010920"/>
                </a:cubicBezTo>
                <a:cubicBezTo>
                  <a:pt x="254588" y="971690"/>
                  <a:pt x="251532" y="962035"/>
                  <a:pt x="269020" y="924560"/>
                </a:cubicBezTo>
                <a:cubicBezTo>
                  <a:pt x="274793" y="912189"/>
                  <a:pt x="283962" y="901548"/>
                  <a:pt x="289340" y="889000"/>
                </a:cubicBezTo>
                <a:cubicBezTo>
                  <a:pt x="324188" y="807689"/>
                  <a:pt x="257817" y="908605"/>
                  <a:pt x="329980" y="782320"/>
                </a:cubicBezTo>
                <a:cubicBezTo>
                  <a:pt x="336753" y="770467"/>
                  <a:pt x="344612" y="759171"/>
                  <a:pt x="350300" y="746760"/>
                </a:cubicBezTo>
                <a:cubicBezTo>
                  <a:pt x="363271" y="718459"/>
                  <a:pt x="373886" y="689137"/>
                  <a:pt x="385860" y="660400"/>
                </a:cubicBezTo>
                <a:cubicBezTo>
                  <a:pt x="390425" y="649443"/>
                  <a:pt x="408677" y="605507"/>
                  <a:pt x="416340" y="594360"/>
                </a:cubicBezTo>
                <a:cubicBezTo>
                  <a:pt x="428625" y="576490"/>
                  <a:pt x="444951" y="561603"/>
                  <a:pt x="456980" y="543560"/>
                </a:cubicBezTo>
                <a:cubicBezTo>
                  <a:pt x="472557" y="520195"/>
                  <a:pt x="489577" y="493444"/>
                  <a:pt x="507780" y="472440"/>
                </a:cubicBezTo>
                <a:cubicBezTo>
                  <a:pt x="546826" y="427387"/>
                  <a:pt x="539465" y="448168"/>
                  <a:pt x="573820" y="401320"/>
                </a:cubicBezTo>
                <a:cubicBezTo>
                  <a:pt x="583267" y="388438"/>
                  <a:pt x="589935" y="373679"/>
                  <a:pt x="599220" y="360680"/>
                </a:cubicBezTo>
                <a:cubicBezTo>
                  <a:pt x="606907" y="349918"/>
                  <a:pt x="616685" y="340780"/>
                  <a:pt x="624620" y="330200"/>
                </a:cubicBezTo>
                <a:cubicBezTo>
                  <a:pt x="692391" y="239839"/>
                  <a:pt x="604717" y="351968"/>
                  <a:pt x="660180" y="274320"/>
                </a:cubicBezTo>
                <a:cubicBezTo>
                  <a:pt x="713880" y="199139"/>
                  <a:pt x="675397" y="254661"/>
                  <a:pt x="721140" y="203200"/>
                </a:cubicBezTo>
                <a:cubicBezTo>
                  <a:pt x="743831" y="177672"/>
                  <a:pt x="728465" y="186089"/>
                  <a:pt x="756700" y="162560"/>
                </a:cubicBezTo>
                <a:cubicBezTo>
                  <a:pt x="802820" y="124127"/>
                  <a:pt x="786343" y="141925"/>
                  <a:pt x="827820" y="111760"/>
                </a:cubicBezTo>
                <a:cubicBezTo>
                  <a:pt x="836589" y="105383"/>
                  <a:pt x="844198" y="97454"/>
                  <a:pt x="853220" y="91440"/>
                </a:cubicBezTo>
                <a:cubicBezTo>
                  <a:pt x="859521" y="87239"/>
                  <a:pt x="867482" y="85824"/>
                  <a:pt x="873540" y="81280"/>
                </a:cubicBezTo>
                <a:cubicBezTo>
                  <a:pt x="881203" y="75533"/>
                  <a:pt x="886651" y="67268"/>
                  <a:pt x="893860" y="60960"/>
                </a:cubicBezTo>
                <a:cubicBezTo>
                  <a:pt x="900232" y="55385"/>
                  <a:pt x="907244" y="50575"/>
                  <a:pt x="914180" y="45720"/>
                </a:cubicBezTo>
                <a:cubicBezTo>
                  <a:pt x="924183" y="38718"/>
                  <a:pt x="932814" y="28362"/>
                  <a:pt x="944660" y="25400"/>
                </a:cubicBezTo>
                <a:cubicBezTo>
                  <a:pt x="994216" y="13011"/>
                  <a:pt x="932337" y="28138"/>
                  <a:pt x="990380" y="15240"/>
                </a:cubicBezTo>
                <a:cubicBezTo>
                  <a:pt x="997196" y="13725"/>
                  <a:pt x="1003873" y="11623"/>
                  <a:pt x="1010700" y="10160"/>
                </a:cubicBezTo>
                <a:cubicBezTo>
                  <a:pt x="1027585" y="6542"/>
                  <a:pt x="1044231" y="0"/>
                  <a:pt x="1061500" y="0"/>
                </a:cubicBezTo>
                <a:lnTo>
                  <a:pt x="1178340" y="30480"/>
                </a:lnTo>
                <a:close/>
              </a:path>
            </a:pathLst>
          </a:custGeom>
          <a:solidFill>
            <a:srgbClr val="8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Freeform: Shape 3">
            <a:extLst>
              <a:ext uri="{FF2B5EF4-FFF2-40B4-BE49-F238E27FC236}">
                <a16:creationId xmlns:a16="http://schemas.microsoft.com/office/drawing/2014/main" id="{7CF62FA8-E36A-3B2B-8BAA-AA6A82EDB879}"/>
              </a:ext>
            </a:extLst>
          </p:cNvPr>
          <p:cNvSpPr/>
          <p:nvPr/>
        </p:nvSpPr>
        <p:spPr>
          <a:xfrm>
            <a:off x="4195745" y="1841049"/>
            <a:ext cx="1542115" cy="1725111"/>
          </a:xfrm>
          <a:custGeom>
            <a:avLst/>
            <a:gdLst>
              <a:gd name="connsiteX0" fmla="*/ 1077295 w 1542115"/>
              <a:gd name="connsiteY0" fmla="*/ 2991 h 1725111"/>
              <a:gd name="connsiteX1" fmla="*/ 1077295 w 1542115"/>
              <a:gd name="connsiteY1" fmla="*/ 2991 h 1725111"/>
              <a:gd name="connsiteX2" fmla="*/ 917275 w 1542115"/>
              <a:gd name="connsiteY2" fmla="*/ 33471 h 1725111"/>
              <a:gd name="connsiteX3" fmla="*/ 780115 w 1542115"/>
              <a:gd name="connsiteY3" fmla="*/ 170631 h 1725111"/>
              <a:gd name="connsiteX4" fmla="*/ 635335 w 1542115"/>
              <a:gd name="connsiteY4" fmla="*/ 330651 h 1725111"/>
              <a:gd name="connsiteX5" fmla="*/ 589615 w 1542115"/>
              <a:gd name="connsiteY5" fmla="*/ 376371 h 1725111"/>
              <a:gd name="connsiteX6" fmla="*/ 528655 w 1542115"/>
              <a:gd name="connsiteY6" fmla="*/ 452571 h 1725111"/>
              <a:gd name="connsiteX7" fmla="*/ 399115 w 1542115"/>
              <a:gd name="connsiteY7" fmla="*/ 551631 h 1725111"/>
              <a:gd name="connsiteX8" fmla="*/ 353395 w 1542115"/>
              <a:gd name="connsiteY8" fmla="*/ 589731 h 1725111"/>
              <a:gd name="connsiteX9" fmla="*/ 292435 w 1542115"/>
              <a:gd name="connsiteY9" fmla="*/ 665931 h 1725111"/>
              <a:gd name="connsiteX10" fmla="*/ 170515 w 1542115"/>
              <a:gd name="connsiteY10" fmla="*/ 803091 h 1725111"/>
              <a:gd name="connsiteX11" fmla="*/ 79075 w 1542115"/>
              <a:gd name="connsiteY11" fmla="*/ 955491 h 1725111"/>
              <a:gd name="connsiteX12" fmla="*/ 56215 w 1542115"/>
              <a:gd name="connsiteY12" fmla="*/ 1024071 h 1725111"/>
              <a:gd name="connsiteX13" fmla="*/ 10495 w 1542115"/>
              <a:gd name="connsiteY13" fmla="*/ 1130751 h 1725111"/>
              <a:gd name="connsiteX14" fmla="*/ 10495 w 1542115"/>
              <a:gd name="connsiteY14" fmla="*/ 1397451 h 1725111"/>
              <a:gd name="connsiteX15" fmla="*/ 25735 w 1542115"/>
              <a:gd name="connsiteY15" fmla="*/ 1435551 h 1725111"/>
              <a:gd name="connsiteX16" fmla="*/ 48595 w 1542115"/>
              <a:gd name="connsiteY16" fmla="*/ 1496511 h 1725111"/>
              <a:gd name="connsiteX17" fmla="*/ 63835 w 1542115"/>
              <a:gd name="connsiteY17" fmla="*/ 1519371 h 1725111"/>
              <a:gd name="connsiteX18" fmla="*/ 79075 w 1542115"/>
              <a:gd name="connsiteY18" fmla="*/ 1549851 h 1725111"/>
              <a:gd name="connsiteX19" fmla="*/ 124795 w 1542115"/>
              <a:gd name="connsiteY19" fmla="*/ 1595571 h 1725111"/>
              <a:gd name="connsiteX20" fmla="*/ 147655 w 1542115"/>
              <a:gd name="connsiteY20" fmla="*/ 1633671 h 1725111"/>
              <a:gd name="connsiteX21" fmla="*/ 170515 w 1542115"/>
              <a:gd name="connsiteY21" fmla="*/ 1648911 h 1725111"/>
              <a:gd name="connsiteX22" fmla="*/ 200995 w 1542115"/>
              <a:gd name="connsiteY22" fmla="*/ 1671771 h 1725111"/>
              <a:gd name="connsiteX23" fmla="*/ 246715 w 1542115"/>
              <a:gd name="connsiteY23" fmla="*/ 1687011 h 1725111"/>
              <a:gd name="connsiteX24" fmla="*/ 277195 w 1542115"/>
              <a:gd name="connsiteY24" fmla="*/ 1702251 h 1725111"/>
              <a:gd name="connsiteX25" fmla="*/ 376255 w 1542115"/>
              <a:gd name="connsiteY25" fmla="*/ 1725111 h 1725111"/>
              <a:gd name="connsiteX26" fmla="*/ 528655 w 1542115"/>
              <a:gd name="connsiteY26" fmla="*/ 1702251 h 1725111"/>
              <a:gd name="connsiteX27" fmla="*/ 620095 w 1542115"/>
              <a:gd name="connsiteY27" fmla="*/ 1656531 h 1725111"/>
              <a:gd name="connsiteX28" fmla="*/ 650575 w 1542115"/>
              <a:gd name="connsiteY28" fmla="*/ 1641291 h 1725111"/>
              <a:gd name="connsiteX29" fmla="*/ 681055 w 1542115"/>
              <a:gd name="connsiteY29" fmla="*/ 1618431 h 1725111"/>
              <a:gd name="connsiteX30" fmla="*/ 742015 w 1542115"/>
              <a:gd name="connsiteY30" fmla="*/ 1572711 h 1725111"/>
              <a:gd name="connsiteX31" fmla="*/ 764875 w 1542115"/>
              <a:gd name="connsiteY31" fmla="*/ 1542231 h 1725111"/>
              <a:gd name="connsiteX32" fmla="*/ 810595 w 1542115"/>
              <a:gd name="connsiteY32" fmla="*/ 1504131 h 1725111"/>
              <a:gd name="connsiteX33" fmla="*/ 879175 w 1542115"/>
              <a:gd name="connsiteY33" fmla="*/ 1427931 h 1725111"/>
              <a:gd name="connsiteX34" fmla="*/ 917275 w 1542115"/>
              <a:gd name="connsiteY34" fmla="*/ 1397451 h 1725111"/>
              <a:gd name="connsiteX35" fmla="*/ 940135 w 1542115"/>
              <a:gd name="connsiteY35" fmla="*/ 1382211 h 1725111"/>
              <a:gd name="connsiteX36" fmla="*/ 978235 w 1542115"/>
              <a:gd name="connsiteY36" fmla="*/ 1344111 h 1725111"/>
              <a:gd name="connsiteX37" fmla="*/ 1008715 w 1542115"/>
              <a:gd name="connsiteY37" fmla="*/ 1321251 h 1725111"/>
              <a:gd name="connsiteX38" fmla="*/ 1046815 w 1542115"/>
              <a:gd name="connsiteY38" fmla="*/ 1267911 h 1725111"/>
              <a:gd name="connsiteX39" fmla="*/ 1084915 w 1542115"/>
              <a:gd name="connsiteY39" fmla="*/ 1222191 h 1725111"/>
              <a:gd name="connsiteX40" fmla="*/ 1130635 w 1542115"/>
              <a:gd name="connsiteY40" fmla="*/ 1168851 h 1725111"/>
              <a:gd name="connsiteX41" fmla="*/ 1176355 w 1542115"/>
              <a:gd name="connsiteY41" fmla="*/ 1085031 h 1725111"/>
              <a:gd name="connsiteX42" fmla="*/ 1191595 w 1542115"/>
              <a:gd name="connsiteY42" fmla="*/ 1046931 h 1725111"/>
              <a:gd name="connsiteX43" fmla="*/ 1206835 w 1542115"/>
              <a:gd name="connsiteY43" fmla="*/ 1024071 h 1725111"/>
              <a:gd name="connsiteX44" fmla="*/ 1252555 w 1542115"/>
              <a:gd name="connsiteY44" fmla="*/ 947871 h 1725111"/>
              <a:gd name="connsiteX45" fmla="*/ 1267795 w 1542115"/>
              <a:gd name="connsiteY45" fmla="*/ 909771 h 1725111"/>
              <a:gd name="connsiteX46" fmla="*/ 1290655 w 1542115"/>
              <a:gd name="connsiteY46" fmla="*/ 886911 h 1725111"/>
              <a:gd name="connsiteX47" fmla="*/ 1313515 w 1542115"/>
              <a:gd name="connsiteY47" fmla="*/ 856431 h 1725111"/>
              <a:gd name="connsiteX48" fmla="*/ 1351615 w 1542115"/>
              <a:gd name="connsiteY48" fmla="*/ 803091 h 1725111"/>
              <a:gd name="connsiteX49" fmla="*/ 1366855 w 1542115"/>
              <a:gd name="connsiteY49" fmla="*/ 764991 h 1725111"/>
              <a:gd name="connsiteX50" fmla="*/ 1397335 w 1542115"/>
              <a:gd name="connsiteY50" fmla="*/ 719271 h 1725111"/>
              <a:gd name="connsiteX51" fmla="*/ 1404955 w 1542115"/>
              <a:gd name="connsiteY51" fmla="*/ 681171 h 1725111"/>
              <a:gd name="connsiteX52" fmla="*/ 1427815 w 1542115"/>
              <a:gd name="connsiteY52" fmla="*/ 650691 h 1725111"/>
              <a:gd name="connsiteX53" fmla="*/ 1443055 w 1542115"/>
              <a:gd name="connsiteY53" fmla="*/ 627831 h 1725111"/>
              <a:gd name="connsiteX54" fmla="*/ 1458295 w 1542115"/>
              <a:gd name="connsiteY54" fmla="*/ 597351 h 1725111"/>
              <a:gd name="connsiteX55" fmla="*/ 1465915 w 1542115"/>
              <a:gd name="connsiteY55" fmla="*/ 566871 h 1725111"/>
              <a:gd name="connsiteX56" fmla="*/ 1488775 w 1542115"/>
              <a:gd name="connsiteY56" fmla="*/ 536391 h 1725111"/>
              <a:gd name="connsiteX57" fmla="*/ 1496395 w 1542115"/>
              <a:gd name="connsiteY57" fmla="*/ 513531 h 1725111"/>
              <a:gd name="connsiteX58" fmla="*/ 1511635 w 1542115"/>
              <a:gd name="connsiteY58" fmla="*/ 490671 h 1725111"/>
              <a:gd name="connsiteX59" fmla="*/ 1519255 w 1542115"/>
              <a:gd name="connsiteY59" fmla="*/ 452571 h 1725111"/>
              <a:gd name="connsiteX60" fmla="*/ 1526875 w 1542115"/>
              <a:gd name="connsiteY60" fmla="*/ 422091 h 1725111"/>
              <a:gd name="connsiteX61" fmla="*/ 1534495 w 1542115"/>
              <a:gd name="connsiteY61" fmla="*/ 368751 h 1725111"/>
              <a:gd name="connsiteX62" fmla="*/ 1542115 w 1542115"/>
              <a:gd name="connsiteY62" fmla="*/ 323031 h 1725111"/>
              <a:gd name="connsiteX63" fmla="*/ 1534495 w 1542115"/>
              <a:gd name="connsiteY63" fmla="*/ 201111 h 1725111"/>
              <a:gd name="connsiteX64" fmla="*/ 1511635 w 1542115"/>
              <a:gd name="connsiteY64" fmla="*/ 185871 h 1725111"/>
              <a:gd name="connsiteX65" fmla="*/ 1458295 w 1542115"/>
              <a:gd name="connsiteY65" fmla="*/ 124911 h 1725111"/>
              <a:gd name="connsiteX66" fmla="*/ 1404955 w 1542115"/>
              <a:gd name="connsiteY66" fmla="*/ 86811 h 1725111"/>
              <a:gd name="connsiteX67" fmla="*/ 1374475 w 1542115"/>
              <a:gd name="connsiteY67" fmla="*/ 63951 h 1725111"/>
              <a:gd name="connsiteX68" fmla="*/ 1336375 w 1542115"/>
              <a:gd name="connsiteY68" fmla="*/ 48711 h 1725111"/>
              <a:gd name="connsiteX69" fmla="*/ 1275415 w 1542115"/>
              <a:gd name="connsiteY69" fmla="*/ 18231 h 1725111"/>
              <a:gd name="connsiteX70" fmla="*/ 1252555 w 1542115"/>
              <a:gd name="connsiteY70" fmla="*/ 10611 h 1725111"/>
              <a:gd name="connsiteX71" fmla="*/ 1077295 w 1542115"/>
              <a:gd name="connsiteY71" fmla="*/ 2991 h 172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542115" h="1725111">
                <a:moveTo>
                  <a:pt x="1077295" y="2991"/>
                </a:moveTo>
                <a:lnTo>
                  <a:pt x="1077295" y="2991"/>
                </a:lnTo>
                <a:cubicBezTo>
                  <a:pt x="998063" y="9086"/>
                  <a:pt x="982071" y="1073"/>
                  <a:pt x="917275" y="33471"/>
                </a:cubicBezTo>
                <a:cubicBezTo>
                  <a:pt x="847342" y="68438"/>
                  <a:pt x="845744" y="105002"/>
                  <a:pt x="780115" y="170631"/>
                </a:cubicBezTo>
                <a:cubicBezTo>
                  <a:pt x="636108" y="314638"/>
                  <a:pt x="790369" y="156237"/>
                  <a:pt x="635335" y="330651"/>
                </a:cubicBezTo>
                <a:cubicBezTo>
                  <a:pt x="621016" y="346760"/>
                  <a:pt x="603807" y="360151"/>
                  <a:pt x="589615" y="376371"/>
                </a:cubicBezTo>
                <a:cubicBezTo>
                  <a:pt x="568195" y="400851"/>
                  <a:pt x="552593" y="430548"/>
                  <a:pt x="528655" y="452571"/>
                </a:cubicBezTo>
                <a:cubicBezTo>
                  <a:pt x="488651" y="489375"/>
                  <a:pt x="440874" y="516832"/>
                  <a:pt x="399115" y="551631"/>
                </a:cubicBezTo>
                <a:cubicBezTo>
                  <a:pt x="383875" y="564331"/>
                  <a:pt x="366931" y="575228"/>
                  <a:pt x="353395" y="589731"/>
                </a:cubicBezTo>
                <a:cubicBezTo>
                  <a:pt x="331201" y="613511"/>
                  <a:pt x="314124" y="641690"/>
                  <a:pt x="292435" y="665931"/>
                </a:cubicBezTo>
                <a:cubicBezTo>
                  <a:pt x="194398" y="775502"/>
                  <a:pt x="251747" y="690617"/>
                  <a:pt x="170515" y="803091"/>
                </a:cubicBezTo>
                <a:cubicBezTo>
                  <a:pt x="139469" y="846078"/>
                  <a:pt x="100503" y="907873"/>
                  <a:pt x="79075" y="955491"/>
                </a:cubicBezTo>
                <a:cubicBezTo>
                  <a:pt x="69187" y="977465"/>
                  <a:pt x="64235" y="1001348"/>
                  <a:pt x="56215" y="1024071"/>
                </a:cubicBezTo>
                <a:cubicBezTo>
                  <a:pt x="33141" y="1089448"/>
                  <a:pt x="38531" y="1074679"/>
                  <a:pt x="10495" y="1130751"/>
                </a:cubicBezTo>
                <a:cubicBezTo>
                  <a:pt x="-2025" y="1243431"/>
                  <a:pt x="-4900" y="1238368"/>
                  <a:pt x="10495" y="1397451"/>
                </a:cubicBezTo>
                <a:cubicBezTo>
                  <a:pt x="11813" y="1411066"/>
                  <a:pt x="20932" y="1422744"/>
                  <a:pt x="25735" y="1435551"/>
                </a:cubicBezTo>
                <a:cubicBezTo>
                  <a:pt x="35627" y="1461931"/>
                  <a:pt x="33868" y="1467057"/>
                  <a:pt x="48595" y="1496511"/>
                </a:cubicBezTo>
                <a:cubicBezTo>
                  <a:pt x="52691" y="1504702"/>
                  <a:pt x="59291" y="1511420"/>
                  <a:pt x="63835" y="1519371"/>
                </a:cubicBezTo>
                <a:cubicBezTo>
                  <a:pt x="69471" y="1529234"/>
                  <a:pt x="71979" y="1540981"/>
                  <a:pt x="79075" y="1549851"/>
                </a:cubicBezTo>
                <a:cubicBezTo>
                  <a:pt x="92539" y="1566681"/>
                  <a:pt x="113706" y="1577090"/>
                  <a:pt x="124795" y="1595571"/>
                </a:cubicBezTo>
                <a:cubicBezTo>
                  <a:pt x="132415" y="1608271"/>
                  <a:pt x="138016" y="1622426"/>
                  <a:pt x="147655" y="1633671"/>
                </a:cubicBezTo>
                <a:cubicBezTo>
                  <a:pt x="153615" y="1640624"/>
                  <a:pt x="163063" y="1643588"/>
                  <a:pt x="170515" y="1648911"/>
                </a:cubicBezTo>
                <a:cubicBezTo>
                  <a:pt x="180849" y="1656293"/>
                  <a:pt x="189636" y="1666091"/>
                  <a:pt x="200995" y="1671771"/>
                </a:cubicBezTo>
                <a:cubicBezTo>
                  <a:pt x="215363" y="1678955"/>
                  <a:pt x="231800" y="1681045"/>
                  <a:pt x="246715" y="1687011"/>
                </a:cubicBezTo>
                <a:cubicBezTo>
                  <a:pt x="257262" y="1691230"/>
                  <a:pt x="266419" y="1698659"/>
                  <a:pt x="277195" y="1702251"/>
                </a:cubicBezTo>
                <a:cubicBezTo>
                  <a:pt x="304767" y="1711442"/>
                  <a:pt x="346031" y="1719066"/>
                  <a:pt x="376255" y="1725111"/>
                </a:cubicBezTo>
                <a:cubicBezTo>
                  <a:pt x="427055" y="1717491"/>
                  <a:pt x="478721" y="1714304"/>
                  <a:pt x="528655" y="1702251"/>
                </a:cubicBezTo>
                <a:cubicBezTo>
                  <a:pt x="592686" y="1686795"/>
                  <a:pt x="581150" y="1678786"/>
                  <a:pt x="620095" y="1656531"/>
                </a:cubicBezTo>
                <a:cubicBezTo>
                  <a:pt x="629958" y="1650895"/>
                  <a:pt x="640942" y="1647311"/>
                  <a:pt x="650575" y="1641291"/>
                </a:cubicBezTo>
                <a:cubicBezTo>
                  <a:pt x="661345" y="1634560"/>
                  <a:pt x="670721" y="1625813"/>
                  <a:pt x="681055" y="1618431"/>
                </a:cubicBezTo>
                <a:cubicBezTo>
                  <a:pt x="705676" y="1600844"/>
                  <a:pt x="717668" y="1597058"/>
                  <a:pt x="742015" y="1572711"/>
                </a:cubicBezTo>
                <a:cubicBezTo>
                  <a:pt x="750995" y="1563731"/>
                  <a:pt x="755895" y="1551211"/>
                  <a:pt x="764875" y="1542231"/>
                </a:cubicBezTo>
                <a:cubicBezTo>
                  <a:pt x="778903" y="1528203"/>
                  <a:pt x="796567" y="1518159"/>
                  <a:pt x="810595" y="1504131"/>
                </a:cubicBezTo>
                <a:cubicBezTo>
                  <a:pt x="911629" y="1403097"/>
                  <a:pt x="764051" y="1531543"/>
                  <a:pt x="879175" y="1427931"/>
                </a:cubicBezTo>
                <a:cubicBezTo>
                  <a:pt x="891264" y="1417051"/>
                  <a:pt x="904264" y="1407209"/>
                  <a:pt x="917275" y="1397451"/>
                </a:cubicBezTo>
                <a:cubicBezTo>
                  <a:pt x="924601" y="1391956"/>
                  <a:pt x="933243" y="1388242"/>
                  <a:pt x="940135" y="1382211"/>
                </a:cubicBezTo>
                <a:cubicBezTo>
                  <a:pt x="953652" y="1370384"/>
                  <a:pt x="964811" y="1356043"/>
                  <a:pt x="978235" y="1344111"/>
                </a:cubicBezTo>
                <a:cubicBezTo>
                  <a:pt x="987727" y="1335674"/>
                  <a:pt x="1000219" y="1330691"/>
                  <a:pt x="1008715" y="1321251"/>
                </a:cubicBezTo>
                <a:cubicBezTo>
                  <a:pt x="1023332" y="1305010"/>
                  <a:pt x="1033493" y="1285230"/>
                  <a:pt x="1046815" y="1267911"/>
                </a:cubicBezTo>
                <a:cubicBezTo>
                  <a:pt x="1058910" y="1252187"/>
                  <a:pt x="1072736" y="1237850"/>
                  <a:pt x="1084915" y="1222191"/>
                </a:cubicBezTo>
                <a:cubicBezTo>
                  <a:pt x="1125533" y="1169968"/>
                  <a:pt x="1066368" y="1233118"/>
                  <a:pt x="1130635" y="1168851"/>
                </a:cubicBezTo>
                <a:cubicBezTo>
                  <a:pt x="1163524" y="1070185"/>
                  <a:pt x="1123179" y="1173658"/>
                  <a:pt x="1176355" y="1085031"/>
                </a:cubicBezTo>
                <a:cubicBezTo>
                  <a:pt x="1183392" y="1073302"/>
                  <a:pt x="1185478" y="1059165"/>
                  <a:pt x="1191595" y="1046931"/>
                </a:cubicBezTo>
                <a:cubicBezTo>
                  <a:pt x="1195691" y="1038740"/>
                  <a:pt x="1202035" y="1031871"/>
                  <a:pt x="1206835" y="1024071"/>
                </a:cubicBezTo>
                <a:cubicBezTo>
                  <a:pt x="1222359" y="998844"/>
                  <a:pt x="1241554" y="975374"/>
                  <a:pt x="1252555" y="947871"/>
                </a:cubicBezTo>
                <a:cubicBezTo>
                  <a:pt x="1257635" y="935171"/>
                  <a:pt x="1260546" y="921370"/>
                  <a:pt x="1267795" y="909771"/>
                </a:cubicBezTo>
                <a:cubicBezTo>
                  <a:pt x="1273506" y="900633"/>
                  <a:pt x="1283642" y="895093"/>
                  <a:pt x="1290655" y="886911"/>
                </a:cubicBezTo>
                <a:cubicBezTo>
                  <a:pt x="1298920" y="877268"/>
                  <a:pt x="1306784" y="867201"/>
                  <a:pt x="1313515" y="856431"/>
                </a:cubicBezTo>
                <a:cubicBezTo>
                  <a:pt x="1346947" y="802940"/>
                  <a:pt x="1308036" y="846670"/>
                  <a:pt x="1351615" y="803091"/>
                </a:cubicBezTo>
                <a:cubicBezTo>
                  <a:pt x="1356695" y="790391"/>
                  <a:pt x="1360305" y="776999"/>
                  <a:pt x="1366855" y="764991"/>
                </a:cubicBezTo>
                <a:cubicBezTo>
                  <a:pt x="1375626" y="748911"/>
                  <a:pt x="1397335" y="719271"/>
                  <a:pt x="1397335" y="719271"/>
                </a:cubicBezTo>
                <a:cubicBezTo>
                  <a:pt x="1399875" y="706571"/>
                  <a:pt x="1399695" y="693006"/>
                  <a:pt x="1404955" y="681171"/>
                </a:cubicBezTo>
                <a:cubicBezTo>
                  <a:pt x="1410113" y="669566"/>
                  <a:pt x="1420433" y="661025"/>
                  <a:pt x="1427815" y="650691"/>
                </a:cubicBezTo>
                <a:cubicBezTo>
                  <a:pt x="1433138" y="643239"/>
                  <a:pt x="1438511" y="635782"/>
                  <a:pt x="1443055" y="627831"/>
                </a:cubicBezTo>
                <a:cubicBezTo>
                  <a:pt x="1448691" y="617968"/>
                  <a:pt x="1454307" y="607987"/>
                  <a:pt x="1458295" y="597351"/>
                </a:cubicBezTo>
                <a:cubicBezTo>
                  <a:pt x="1461972" y="587545"/>
                  <a:pt x="1461231" y="576238"/>
                  <a:pt x="1465915" y="566871"/>
                </a:cubicBezTo>
                <a:cubicBezTo>
                  <a:pt x="1471595" y="555512"/>
                  <a:pt x="1481155" y="546551"/>
                  <a:pt x="1488775" y="536391"/>
                </a:cubicBezTo>
                <a:cubicBezTo>
                  <a:pt x="1491315" y="528771"/>
                  <a:pt x="1492803" y="520715"/>
                  <a:pt x="1496395" y="513531"/>
                </a:cubicBezTo>
                <a:cubicBezTo>
                  <a:pt x="1500491" y="505340"/>
                  <a:pt x="1508419" y="499246"/>
                  <a:pt x="1511635" y="490671"/>
                </a:cubicBezTo>
                <a:cubicBezTo>
                  <a:pt x="1516183" y="478544"/>
                  <a:pt x="1516445" y="465214"/>
                  <a:pt x="1519255" y="452571"/>
                </a:cubicBezTo>
                <a:cubicBezTo>
                  <a:pt x="1521527" y="442348"/>
                  <a:pt x="1525002" y="432395"/>
                  <a:pt x="1526875" y="422091"/>
                </a:cubicBezTo>
                <a:cubicBezTo>
                  <a:pt x="1530088" y="404420"/>
                  <a:pt x="1531764" y="386503"/>
                  <a:pt x="1534495" y="368751"/>
                </a:cubicBezTo>
                <a:cubicBezTo>
                  <a:pt x="1536844" y="353480"/>
                  <a:pt x="1539575" y="338271"/>
                  <a:pt x="1542115" y="323031"/>
                </a:cubicBezTo>
                <a:cubicBezTo>
                  <a:pt x="1539575" y="282391"/>
                  <a:pt x="1543328" y="240861"/>
                  <a:pt x="1534495" y="201111"/>
                </a:cubicBezTo>
                <a:cubicBezTo>
                  <a:pt x="1532508" y="192171"/>
                  <a:pt x="1517498" y="192906"/>
                  <a:pt x="1511635" y="185871"/>
                </a:cubicBezTo>
                <a:cubicBezTo>
                  <a:pt x="1426133" y="83269"/>
                  <a:pt x="1595450" y="244922"/>
                  <a:pt x="1458295" y="124911"/>
                </a:cubicBezTo>
                <a:cubicBezTo>
                  <a:pt x="1392927" y="67714"/>
                  <a:pt x="1481415" y="134598"/>
                  <a:pt x="1404955" y="86811"/>
                </a:cubicBezTo>
                <a:cubicBezTo>
                  <a:pt x="1394185" y="80080"/>
                  <a:pt x="1385577" y="70119"/>
                  <a:pt x="1374475" y="63951"/>
                </a:cubicBezTo>
                <a:cubicBezTo>
                  <a:pt x="1362518" y="57308"/>
                  <a:pt x="1348609" y="54828"/>
                  <a:pt x="1336375" y="48711"/>
                </a:cubicBezTo>
                <a:cubicBezTo>
                  <a:pt x="1262720" y="11883"/>
                  <a:pt x="1380886" y="57783"/>
                  <a:pt x="1275415" y="18231"/>
                </a:cubicBezTo>
                <a:cubicBezTo>
                  <a:pt x="1267894" y="15411"/>
                  <a:pt x="1260557" y="11307"/>
                  <a:pt x="1252555" y="10611"/>
                </a:cubicBezTo>
                <a:cubicBezTo>
                  <a:pt x="1033168" y="-8466"/>
                  <a:pt x="1106505" y="4261"/>
                  <a:pt x="1077295" y="2991"/>
                </a:cubicBezTo>
                <a:close/>
              </a:path>
            </a:pathLst>
          </a:custGeom>
          <a:solidFill>
            <a:srgbClr val="0F6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68</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93828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186883"/>
            <a:ext cx="1181344" cy="42438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362671"/>
            <a:ext cx="419819" cy="62246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362671"/>
            <a:ext cx="281385" cy="5547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3690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1580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1771639" cy="369332"/>
          </a:xfrm>
          <a:prstGeom prst="rect">
            <a:avLst/>
          </a:prstGeom>
          <a:noFill/>
        </p:spPr>
        <p:txBody>
          <a:bodyPr wrap="none" rtlCol="0">
            <a:spAutoFit/>
          </a:bodyPr>
          <a:lstStyle/>
          <a:p>
            <a:r>
              <a:rPr lang="en-US" sz="1800" dirty="0">
                <a:solidFill>
                  <a:schemeClr val="bg1"/>
                </a:solidFill>
                <a:latin typeface="Montserrat SemiBold" pitchFamily="2" charset="0"/>
              </a:rPr>
              <a:t>Cut Property:</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01ABDCD8-35EE-0B69-570D-13E73A190995}"/>
              </a:ext>
            </a:extLst>
          </p:cNvPr>
          <p:cNvSpPr txBox="1"/>
          <p:nvPr/>
        </p:nvSpPr>
        <p:spPr>
          <a:xfrm>
            <a:off x="2613248"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Partition {C, E} and {A, B, D, F, G}</a:t>
            </a:r>
          </a:p>
        </p:txBody>
      </p:sp>
      <p:sp>
        <p:nvSpPr>
          <p:cNvPr id="3" name="TextBox 2">
            <a:extLst>
              <a:ext uri="{FF2B5EF4-FFF2-40B4-BE49-F238E27FC236}">
                <a16:creationId xmlns:a16="http://schemas.microsoft.com/office/drawing/2014/main" id="{BE3FE1AF-4FC0-3112-74D0-440ACAE1D00A}"/>
              </a:ext>
            </a:extLst>
          </p:cNvPr>
          <p:cNvSpPr txBox="1"/>
          <p:nvPr/>
        </p:nvSpPr>
        <p:spPr>
          <a:xfrm>
            <a:off x="686651" y="1684676"/>
            <a:ext cx="2191626" cy="369332"/>
          </a:xfrm>
          <a:prstGeom prst="rect">
            <a:avLst/>
          </a:prstGeom>
          <a:noFill/>
        </p:spPr>
        <p:txBody>
          <a:bodyPr wrap="none" rtlCol="0">
            <a:spAutoFit/>
          </a:bodyPr>
          <a:lstStyle/>
          <a:p>
            <a:r>
              <a:rPr lang="en-US" sz="1800" dirty="0">
                <a:solidFill>
                  <a:schemeClr val="bg1"/>
                </a:solidFill>
                <a:latin typeface="Montserrat SemiBold" pitchFamily="2" charset="0"/>
              </a:rPr>
              <a:t>Case: B-D in MST</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2314113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21" name="Freeform: Shape 20">
            <a:extLst>
              <a:ext uri="{FF2B5EF4-FFF2-40B4-BE49-F238E27FC236}">
                <a16:creationId xmlns:a16="http://schemas.microsoft.com/office/drawing/2014/main" id="{FAF6E9FD-19AD-F068-8C31-116E2004DCA5}"/>
              </a:ext>
            </a:extLst>
          </p:cNvPr>
          <p:cNvSpPr/>
          <p:nvPr/>
        </p:nvSpPr>
        <p:spPr>
          <a:xfrm>
            <a:off x="2738340" y="2016760"/>
            <a:ext cx="3852429" cy="2839720"/>
          </a:xfrm>
          <a:custGeom>
            <a:avLst/>
            <a:gdLst>
              <a:gd name="connsiteX0" fmla="*/ 1178340 w 3852429"/>
              <a:gd name="connsiteY0" fmla="*/ 30480 h 2839720"/>
              <a:gd name="connsiteX1" fmla="*/ 1178340 w 3852429"/>
              <a:gd name="connsiteY1" fmla="*/ 30480 h 2839720"/>
              <a:gd name="connsiteX2" fmla="*/ 1264700 w 3852429"/>
              <a:gd name="connsiteY2" fmla="*/ 106680 h 2839720"/>
              <a:gd name="connsiteX3" fmla="*/ 1295180 w 3852429"/>
              <a:gd name="connsiteY3" fmla="*/ 142240 h 2839720"/>
              <a:gd name="connsiteX4" fmla="*/ 1310420 w 3852429"/>
              <a:gd name="connsiteY4" fmla="*/ 162560 h 2839720"/>
              <a:gd name="connsiteX5" fmla="*/ 1320580 w 3852429"/>
              <a:gd name="connsiteY5" fmla="*/ 187960 h 2839720"/>
              <a:gd name="connsiteX6" fmla="*/ 1325660 w 3852429"/>
              <a:gd name="connsiteY6" fmla="*/ 218440 h 2839720"/>
              <a:gd name="connsiteX7" fmla="*/ 1335820 w 3852429"/>
              <a:gd name="connsiteY7" fmla="*/ 233680 h 2839720"/>
              <a:gd name="connsiteX8" fmla="*/ 1345980 w 3852429"/>
              <a:gd name="connsiteY8" fmla="*/ 274320 h 2839720"/>
              <a:gd name="connsiteX9" fmla="*/ 1351060 w 3852429"/>
              <a:gd name="connsiteY9" fmla="*/ 340360 h 2839720"/>
              <a:gd name="connsiteX10" fmla="*/ 1356140 w 3852429"/>
              <a:gd name="connsiteY10" fmla="*/ 396240 h 2839720"/>
              <a:gd name="connsiteX11" fmla="*/ 1351060 w 3852429"/>
              <a:gd name="connsiteY11" fmla="*/ 543560 h 2839720"/>
              <a:gd name="connsiteX12" fmla="*/ 1340900 w 3852429"/>
              <a:gd name="connsiteY12" fmla="*/ 589280 h 2839720"/>
              <a:gd name="connsiteX13" fmla="*/ 1325660 w 3852429"/>
              <a:gd name="connsiteY13" fmla="*/ 640080 h 2839720"/>
              <a:gd name="connsiteX14" fmla="*/ 1315500 w 3852429"/>
              <a:gd name="connsiteY14" fmla="*/ 690880 h 2839720"/>
              <a:gd name="connsiteX15" fmla="*/ 1310420 w 3852429"/>
              <a:gd name="connsiteY15" fmla="*/ 716280 h 2839720"/>
              <a:gd name="connsiteX16" fmla="*/ 1300260 w 3852429"/>
              <a:gd name="connsiteY16" fmla="*/ 756920 h 2839720"/>
              <a:gd name="connsiteX17" fmla="*/ 1295180 w 3852429"/>
              <a:gd name="connsiteY17" fmla="*/ 777240 h 2839720"/>
              <a:gd name="connsiteX18" fmla="*/ 1279940 w 3852429"/>
              <a:gd name="connsiteY18" fmla="*/ 822960 h 2839720"/>
              <a:gd name="connsiteX19" fmla="*/ 1269780 w 3852429"/>
              <a:gd name="connsiteY19" fmla="*/ 868680 h 2839720"/>
              <a:gd name="connsiteX20" fmla="*/ 1259620 w 3852429"/>
              <a:gd name="connsiteY20" fmla="*/ 909320 h 2839720"/>
              <a:gd name="connsiteX21" fmla="*/ 1249460 w 3852429"/>
              <a:gd name="connsiteY21" fmla="*/ 929640 h 2839720"/>
              <a:gd name="connsiteX22" fmla="*/ 1244380 w 3852429"/>
              <a:gd name="connsiteY22" fmla="*/ 965200 h 2839720"/>
              <a:gd name="connsiteX23" fmla="*/ 1234220 w 3852429"/>
              <a:gd name="connsiteY23" fmla="*/ 1005840 h 2839720"/>
              <a:gd name="connsiteX24" fmla="*/ 1229140 w 3852429"/>
              <a:gd name="connsiteY24" fmla="*/ 1046480 h 2839720"/>
              <a:gd name="connsiteX25" fmla="*/ 1218980 w 3852429"/>
              <a:gd name="connsiteY25" fmla="*/ 1087120 h 2839720"/>
              <a:gd name="connsiteX26" fmla="*/ 1224060 w 3852429"/>
              <a:gd name="connsiteY26" fmla="*/ 1254760 h 2839720"/>
              <a:gd name="connsiteX27" fmla="*/ 1254540 w 3852429"/>
              <a:gd name="connsiteY27" fmla="*/ 1356360 h 2839720"/>
              <a:gd name="connsiteX28" fmla="*/ 1264700 w 3852429"/>
              <a:gd name="connsiteY28" fmla="*/ 1391920 h 2839720"/>
              <a:gd name="connsiteX29" fmla="*/ 1285020 w 3852429"/>
              <a:gd name="connsiteY29" fmla="*/ 1437640 h 2839720"/>
              <a:gd name="connsiteX30" fmla="*/ 1305340 w 3852429"/>
              <a:gd name="connsiteY30" fmla="*/ 1478280 h 2839720"/>
              <a:gd name="connsiteX31" fmla="*/ 1310420 w 3852429"/>
              <a:gd name="connsiteY31" fmla="*/ 1498600 h 2839720"/>
              <a:gd name="connsiteX32" fmla="*/ 1330740 w 3852429"/>
              <a:gd name="connsiteY32" fmla="*/ 1529080 h 2839720"/>
              <a:gd name="connsiteX33" fmla="*/ 1340900 w 3852429"/>
              <a:gd name="connsiteY33" fmla="*/ 1544320 h 2839720"/>
              <a:gd name="connsiteX34" fmla="*/ 1356140 w 3852429"/>
              <a:gd name="connsiteY34" fmla="*/ 1559560 h 2839720"/>
              <a:gd name="connsiteX35" fmla="*/ 1366300 w 3852429"/>
              <a:gd name="connsiteY35" fmla="*/ 1574800 h 2839720"/>
              <a:gd name="connsiteX36" fmla="*/ 1381540 w 3852429"/>
              <a:gd name="connsiteY36" fmla="*/ 1584960 h 2839720"/>
              <a:gd name="connsiteX37" fmla="*/ 1396780 w 3852429"/>
              <a:gd name="connsiteY37" fmla="*/ 1605280 h 2839720"/>
              <a:gd name="connsiteX38" fmla="*/ 1442500 w 3852429"/>
              <a:gd name="connsiteY38" fmla="*/ 1640840 h 2839720"/>
              <a:gd name="connsiteX39" fmla="*/ 1472980 w 3852429"/>
              <a:gd name="connsiteY39" fmla="*/ 1666240 h 2839720"/>
              <a:gd name="connsiteX40" fmla="*/ 1493300 w 3852429"/>
              <a:gd name="connsiteY40" fmla="*/ 1671320 h 2839720"/>
              <a:gd name="connsiteX41" fmla="*/ 1508540 w 3852429"/>
              <a:gd name="connsiteY41" fmla="*/ 1681480 h 2839720"/>
              <a:gd name="connsiteX42" fmla="*/ 1528860 w 3852429"/>
              <a:gd name="connsiteY42" fmla="*/ 1686560 h 2839720"/>
              <a:gd name="connsiteX43" fmla="*/ 1579660 w 3852429"/>
              <a:gd name="connsiteY43" fmla="*/ 1696720 h 2839720"/>
              <a:gd name="connsiteX44" fmla="*/ 1605060 w 3852429"/>
              <a:gd name="connsiteY44" fmla="*/ 1706880 h 2839720"/>
              <a:gd name="connsiteX45" fmla="*/ 1645700 w 3852429"/>
              <a:gd name="connsiteY45" fmla="*/ 1711960 h 2839720"/>
              <a:gd name="connsiteX46" fmla="*/ 1701580 w 3852429"/>
              <a:gd name="connsiteY46" fmla="*/ 1722120 h 2839720"/>
              <a:gd name="connsiteX47" fmla="*/ 1925100 w 3852429"/>
              <a:gd name="connsiteY47" fmla="*/ 1711960 h 2839720"/>
              <a:gd name="connsiteX48" fmla="*/ 1950500 w 3852429"/>
              <a:gd name="connsiteY48" fmla="*/ 1701800 h 2839720"/>
              <a:gd name="connsiteX49" fmla="*/ 2011460 w 3852429"/>
              <a:gd name="connsiteY49" fmla="*/ 1691640 h 2839720"/>
              <a:gd name="connsiteX50" fmla="*/ 2092740 w 3852429"/>
              <a:gd name="connsiteY50" fmla="*/ 1676400 h 2839720"/>
              <a:gd name="connsiteX51" fmla="*/ 2113060 w 3852429"/>
              <a:gd name="connsiteY51" fmla="*/ 1671320 h 2839720"/>
              <a:gd name="connsiteX52" fmla="*/ 2133380 w 3852429"/>
              <a:gd name="connsiteY52" fmla="*/ 1661160 h 2839720"/>
              <a:gd name="connsiteX53" fmla="*/ 2179100 w 3852429"/>
              <a:gd name="connsiteY53" fmla="*/ 1645920 h 2839720"/>
              <a:gd name="connsiteX54" fmla="*/ 2199420 w 3852429"/>
              <a:gd name="connsiteY54" fmla="*/ 1635760 h 2839720"/>
              <a:gd name="connsiteX55" fmla="*/ 2214660 w 3852429"/>
              <a:gd name="connsiteY55" fmla="*/ 1630680 h 2839720"/>
              <a:gd name="connsiteX56" fmla="*/ 2250220 w 3852429"/>
              <a:gd name="connsiteY56" fmla="*/ 1605280 h 2839720"/>
              <a:gd name="connsiteX57" fmla="*/ 2270540 w 3852429"/>
              <a:gd name="connsiteY57" fmla="*/ 1595120 h 2839720"/>
              <a:gd name="connsiteX58" fmla="*/ 2285780 w 3852429"/>
              <a:gd name="connsiteY58" fmla="*/ 1584960 h 2839720"/>
              <a:gd name="connsiteX59" fmla="*/ 2306100 w 3852429"/>
              <a:gd name="connsiteY59" fmla="*/ 1579880 h 2839720"/>
              <a:gd name="connsiteX60" fmla="*/ 2336580 w 3852429"/>
              <a:gd name="connsiteY60" fmla="*/ 1559560 h 2839720"/>
              <a:gd name="connsiteX61" fmla="*/ 2351820 w 3852429"/>
              <a:gd name="connsiteY61" fmla="*/ 1554480 h 2839720"/>
              <a:gd name="connsiteX62" fmla="*/ 2387380 w 3852429"/>
              <a:gd name="connsiteY62" fmla="*/ 1529080 h 2839720"/>
              <a:gd name="connsiteX63" fmla="*/ 2402620 w 3852429"/>
              <a:gd name="connsiteY63" fmla="*/ 1513840 h 2839720"/>
              <a:gd name="connsiteX64" fmla="*/ 2428020 w 3852429"/>
              <a:gd name="connsiteY64" fmla="*/ 1473200 h 2839720"/>
              <a:gd name="connsiteX65" fmla="*/ 2443260 w 3852429"/>
              <a:gd name="connsiteY65" fmla="*/ 1457960 h 2839720"/>
              <a:gd name="connsiteX66" fmla="*/ 2499140 w 3852429"/>
              <a:gd name="connsiteY66" fmla="*/ 1397000 h 2839720"/>
              <a:gd name="connsiteX67" fmla="*/ 2529620 w 3852429"/>
              <a:gd name="connsiteY67" fmla="*/ 1371600 h 2839720"/>
              <a:gd name="connsiteX68" fmla="*/ 2555020 w 3852429"/>
              <a:gd name="connsiteY68" fmla="*/ 1320800 h 2839720"/>
              <a:gd name="connsiteX69" fmla="*/ 2565180 w 3852429"/>
              <a:gd name="connsiteY69" fmla="*/ 1305560 h 2839720"/>
              <a:gd name="connsiteX70" fmla="*/ 2580420 w 3852429"/>
              <a:gd name="connsiteY70" fmla="*/ 1300480 h 2839720"/>
              <a:gd name="connsiteX71" fmla="*/ 2590580 w 3852429"/>
              <a:gd name="connsiteY71" fmla="*/ 1285240 h 2839720"/>
              <a:gd name="connsiteX72" fmla="*/ 2600740 w 3852429"/>
              <a:gd name="connsiteY72" fmla="*/ 1264920 h 2839720"/>
              <a:gd name="connsiteX73" fmla="*/ 2631220 w 3852429"/>
              <a:gd name="connsiteY73" fmla="*/ 1229360 h 2839720"/>
              <a:gd name="connsiteX74" fmla="*/ 2641380 w 3852429"/>
              <a:gd name="connsiteY74" fmla="*/ 1214120 h 2839720"/>
              <a:gd name="connsiteX75" fmla="*/ 2656620 w 3852429"/>
              <a:gd name="connsiteY75" fmla="*/ 1193800 h 2839720"/>
              <a:gd name="connsiteX76" fmla="*/ 2687100 w 3852429"/>
              <a:gd name="connsiteY76" fmla="*/ 1148080 h 2839720"/>
              <a:gd name="connsiteX77" fmla="*/ 2707420 w 3852429"/>
              <a:gd name="connsiteY77" fmla="*/ 1112520 h 2839720"/>
              <a:gd name="connsiteX78" fmla="*/ 2727740 w 3852429"/>
              <a:gd name="connsiteY78" fmla="*/ 1092200 h 2839720"/>
              <a:gd name="connsiteX79" fmla="*/ 2742980 w 3852429"/>
              <a:gd name="connsiteY79" fmla="*/ 1066800 h 2839720"/>
              <a:gd name="connsiteX80" fmla="*/ 2758220 w 3852429"/>
              <a:gd name="connsiteY80" fmla="*/ 1051560 h 2839720"/>
              <a:gd name="connsiteX81" fmla="*/ 2768380 w 3852429"/>
              <a:gd name="connsiteY81" fmla="*/ 1036320 h 2839720"/>
              <a:gd name="connsiteX82" fmla="*/ 2803940 w 3852429"/>
              <a:gd name="connsiteY82" fmla="*/ 1005840 h 2839720"/>
              <a:gd name="connsiteX83" fmla="*/ 2809020 w 3852429"/>
              <a:gd name="connsiteY83" fmla="*/ 990600 h 2839720"/>
              <a:gd name="connsiteX84" fmla="*/ 2844580 w 3852429"/>
              <a:gd name="connsiteY84" fmla="*/ 960120 h 2839720"/>
              <a:gd name="connsiteX85" fmla="*/ 2875060 w 3852429"/>
              <a:gd name="connsiteY85" fmla="*/ 914400 h 2839720"/>
              <a:gd name="connsiteX86" fmla="*/ 2915700 w 3852429"/>
              <a:gd name="connsiteY86" fmla="*/ 873760 h 2839720"/>
              <a:gd name="connsiteX87" fmla="*/ 2930940 w 3852429"/>
              <a:gd name="connsiteY87" fmla="*/ 858520 h 2839720"/>
              <a:gd name="connsiteX88" fmla="*/ 2981740 w 3852429"/>
              <a:gd name="connsiteY88" fmla="*/ 802640 h 2839720"/>
              <a:gd name="connsiteX89" fmla="*/ 2996980 w 3852429"/>
              <a:gd name="connsiteY89" fmla="*/ 787400 h 2839720"/>
              <a:gd name="connsiteX90" fmla="*/ 3012220 w 3852429"/>
              <a:gd name="connsiteY90" fmla="*/ 772160 h 2839720"/>
              <a:gd name="connsiteX91" fmla="*/ 3027460 w 3852429"/>
              <a:gd name="connsiteY91" fmla="*/ 762000 h 2839720"/>
              <a:gd name="connsiteX92" fmla="*/ 3052860 w 3852429"/>
              <a:gd name="connsiteY92" fmla="*/ 741680 h 2839720"/>
              <a:gd name="connsiteX93" fmla="*/ 3083340 w 3852429"/>
              <a:gd name="connsiteY93" fmla="*/ 731520 h 2839720"/>
              <a:gd name="connsiteX94" fmla="*/ 3113820 w 3852429"/>
              <a:gd name="connsiteY94" fmla="*/ 716280 h 2839720"/>
              <a:gd name="connsiteX95" fmla="*/ 3139220 w 3852429"/>
              <a:gd name="connsiteY95" fmla="*/ 706120 h 2839720"/>
              <a:gd name="connsiteX96" fmla="*/ 3383060 w 3852429"/>
              <a:gd name="connsiteY96" fmla="*/ 711200 h 2839720"/>
              <a:gd name="connsiteX97" fmla="*/ 3474500 w 3852429"/>
              <a:gd name="connsiteY97" fmla="*/ 741680 h 2839720"/>
              <a:gd name="connsiteX98" fmla="*/ 3626900 w 3852429"/>
              <a:gd name="connsiteY98" fmla="*/ 828040 h 2839720"/>
              <a:gd name="connsiteX99" fmla="*/ 3672620 w 3852429"/>
              <a:gd name="connsiteY99" fmla="*/ 878840 h 2839720"/>
              <a:gd name="connsiteX100" fmla="*/ 3728500 w 3852429"/>
              <a:gd name="connsiteY100" fmla="*/ 955040 h 2839720"/>
              <a:gd name="connsiteX101" fmla="*/ 3758980 w 3852429"/>
              <a:gd name="connsiteY101" fmla="*/ 1010920 h 2839720"/>
              <a:gd name="connsiteX102" fmla="*/ 3779300 w 3852429"/>
              <a:gd name="connsiteY102" fmla="*/ 1071880 h 2839720"/>
              <a:gd name="connsiteX103" fmla="*/ 3809780 w 3852429"/>
              <a:gd name="connsiteY103" fmla="*/ 1148080 h 2839720"/>
              <a:gd name="connsiteX104" fmla="*/ 3819940 w 3852429"/>
              <a:gd name="connsiteY104" fmla="*/ 1193800 h 2839720"/>
              <a:gd name="connsiteX105" fmla="*/ 3840260 w 3852429"/>
              <a:gd name="connsiteY105" fmla="*/ 1264920 h 2839720"/>
              <a:gd name="connsiteX106" fmla="*/ 3850420 w 3852429"/>
              <a:gd name="connsiteY106" fmla="*/ 1376680 h 2839720"/>
              <a:gd name="connsiteX107" fmla="*/ 3840260 w 3852429"/>
              <a:gd name="connsiteY107" fmla="*/ 2006600 h 2839720"/>
              <a:gd name="connsiteX108" fmla="*/ 3825020 w 3852429"/>
              <a:gd name="connsiteY108" fmla="*/ 2387600 h 2839720"/>
              <a:gd name="connsiteX109" fmla="*/ 3819940 w 3852429"/>
              <a:gd name="connsiteY109" fmla="*/ 2448560 h 2839720"/>
              <a:gd name="connsiteX110" fmla="*/ 3733580 w 3852429"/>
              <a:gd name="connsiteY110" fmla="*/ 2621280 h 2839720"/>
              <a:gd name="connsiteX111" fmla="*/ 3692940 w 3852429"/>
              <a:gd name="connsiteY111" fmla="*/ 2661920 h 2839720"/>
              <a:gd name="connsiteX112" fmla="*/ 3647220 w 3852429"/>
              <a:gd name="connsiteY112" fmla="*/ 2702560 h 2839720"/>
              <a:gd name="connsiteX113" fmla="*/ 3540540 w 3852429"/>
              <a:gd name="connsiteY113" fmla="*/ 2763520 h 2839720"/>
              <a:gd name="connsiteX114" fmla="*/ 3423700 w 3852429"/>
              <a:gd name="connsiteY114" fmla="*/ 2804160 h 2839720"/>
              <a:gd name="connsiteX115" fmla="*/ 3306860 w 3852429"/>
              <a:gd name="connsiteY115" fmla="*/ 2824480 h 2839720"/>
              <a:gd name="connsiteX116" fmla="*/ 3139220 w 3852429"/>
              <a:gd name="connsiteY116" fmla="*/ 2839720 h 2839720"/>
              <a:gd name="connsiteX117" fmla="*/ 2458500 w 3852429"/>
              <a:gd name="connsiteY117" fmla="*/ 2824480 h 2839720"/>
              <a:gd name="connsiteX118" fmla="*/ 2280700 w 3852429"/>
              <a:gd name="connsiteY118" fmla="*/ 2819400 h 2839720"/>
              <a:gd name="connsiteX119" fmla="*/ 2077500 w 3852429"/>
              <a:gd name="connsiteY119" fmla="*/ 2809240 h 2839720"/>
              <a:gd name="connsiteX120" fmla="*/ 2001300 w 3852429"/>
              <a:gd name="connsiteY120" fmla="*/ 2799080 h 2839720"/>
              <a:gd name="connsiteX121" fmla="*/ 1676180 w 3852429"/>
              <a:gd name="connsiteY121" fmla="*/ 2788920 h 2839720"/>
              <a:gd name="connsiteX122" fmla="*/ 1396780 w 3852429"/>
              <a:gd name="connsiteY122" fmla="*/ 2778760 h 2839720"/>
              <a:gd name="connsiteX123" fmla="*/ 1300260 w 3852429"/>
              <a:gd name="connsiteY123" fmla="*/ 2768600 h 2839720"/>
              <a:gd name="connsiteX124" fmla="*/ 1076740 w 3852429"/>
              <a:gd name="connsiteY124" fmla="*/ 2753360 h 2839720"/>
              <a:gd name="connsiteX125" fmla="*/ 975140 w 3852429"/>
              <a:gd name="connsiteY125" fmla="*/ 2738120 h 2839720"/>
              <a:gd name="connsiteX126" fmla="*/ 680500 w 3852429"/>
              <a:gd name="connsiteY126" fmla="*/ 2687320 h 2839720"/>
              <a:gd name="connsiteX127" fmla="*/ 599220 w 3852429"/>
              <a:gd name="connsiteY127" fmla="*/ 2672080 h 2839720"/>
              <a:gd name="connsiteX128" fmla="*/ 436660 w 3852429"/>
              <a:gd name="connsiteY128" fmla="*/ 2626360 h 2839720"/>
              <a:gd name="connsiteX129" fmla="*/ 284260 w 3852429"/>
              <a:gd name="connsiteY129" fmla="*/ 2580640 h 2839720"/>
              <a:gd name="connsiteX130" fmla="*/ 162340 w 3852429"/>
              <a:gd name="connsiteY130" fmla="*/ 2489200 h 2839720"/>
              <a:gd name="connsiteX131" fmla="*/ 70900 w 3852429"/>
              <a:gd name="connsiteY131" fmla="*/ 2352040 h 2839720"/>
              <a:gd name="connsiteX132" fmla="*/ 20100 w 3852429"/>
              <a:gd name="connsiteY132" fmla="*/ 2174240 h 2839720"/>
              <a:gd name="connsiteX133" fmla="*/ 4860 w 3852429"/>
              <a:gd name="connsiteY133" fmla="*/ 1986280 h 2839720"/>
              <a:gd name="connsiteX134" fmla="*/ 20100 w 3852429"/>
              <a:gd name="connsiteY134" fmla="*/ 1651000 h 2839720"/>
              <a:gd name="connsiteX135" fmla="*/ 35340 w 3852429"/>
              <a:gd name="connsiteY135" fmla="*/ 1574800 h 2839720"/>
              <a:gd name="connsiteX136" fmla="*/ 40420 w 3852429"/>
              <a:gd name="connsiteY136" fmla="*/ 1539240 h 2839720"/>
              <a:gd name="connsiteX137" fmla="*/ 55660 w 3852429"/>
              <a:gd name="connsiteY137" fmla="*/ 1498600 h 2839720"/>
              <a:gd name="connsiteX138" fmla="*/ 65820 w 3852429"/>
              <a:gd name="connsiteY138" fmla="*/ 1457960 h 2839720"/>
              <a:gd name="connsiteX139" fmla="*/ 86140 w 3852429"/>
              <a:gd name="connsiteY139" fmla="*/ 1412240 h 2839720"/>
              <a:gd name="connsiteX140" fmla="*/ 101380 w 3852429"/>
              <a:gd name="connsiteY140" fmla="*/ 1356360 h 2839720"/>
              <a:gd name="connsiteX141" fmla="*/ 162340 w 3852429"/>
              <a:gd name="connsiteY141" fmla="*/ 1203960 h 2839720"/>
              <a:gd name="connsiteX142" fmla="*/ 208060 w 3852429"/>
              <a:gd name="connsiteY142" fmla="*/ 1076960 h 2839720"/>
              <a:gd name="connsiteX143" fmla="*/ 238540 w 3852429"/>
              <a:gd name="connsiteY143" fmla="*/ 1010920 h 2839720"/>
              <a:gd name="connsiteX144" fmla="*/ 269020 w 3852429"/>
              <a:gd name="connsiteY144" fmla="*/ 924560 h 2839720"/>
              <a:gd name="connsiteX145" fmla="*/ 289340 w 3852429"/>
              <a:gd name="connsiteY145" fmla="*/ 889000 h 2839720"/>
              <a:gd name="connsiteX146" fmla="*/ 329980 w 3852429"/>
              <a:gd name="connsiteY146" fmla="*/ 782320 h 2839720"/>
              <a:gd name="connsiteX147" fmla="*/ 350300 w 3852429"/>
              <a:gd name="connsiteY147" fmla="*/ 746760 h 2839720"/>
              <a:gd name="connsiteX148" fmla="*/ 385860 w 3852429"/>
              <a:gd name="connsiteY148" fmla="*/ 660400 h 2839720"/>
              <a:gd name="connsiteX149" fmla="*/ 416340 w 3852429"/>
              <a:gd name="connsiteY149" fmla="*/ 594360 h 2839720"/>
              <a:gd name="connsiteX150" fmla="*/ 456980 w 3852429"/>
              <a:gd name="connsiteY150" fmla="*/ 543560 h 2839720"/>
              <a:gd name="connsiteX151" fmla="*/ 507780 w 3852429"/>
              <a:gd name="connsiteY151" fmla="*/ 472440 h 2839720"/>
              <a:gd name="connsiteX152" fmla="*/ 573820 w 3852429"/>
              <a:gd name="connsiteY152" fmla="*/ 401320 h 2839720"/>
              <a:gd name="connsiteX153" fmla="*/ 599220 w 3852429"/>
              <a:gd name="connsiteY153" fmla="*/ 360680 h 2839720"/>
              <a:gd name="connsiteX154" fmla="*/ 624620 w 3852429"/>
              <a:gd name="connsiteY154" fmla="*/ 330200 h 2839720"/>
              <a:gd name="connsiteX155" fmla="*/ 660180 w 3852429"/>
              <a:gd name="connsiteY155" fmla="*/ 274320 h 2839720"/>
              <a:gd name="connsiteX156" fmla="*/ 721140 w 3852429"/>
              <a:gd name="connsiteY156" fmla="*/ 203200 h 2839720"/>
              <a:gd name="connsiteX157" fmla="*/ 756700 w 3852429"/>
              <a:gd name="connsiteY157" fmla="*/ 162560 h 2839720"/>
              <a:gd name="connsiteX158" fmla="*/ 827820 w 3852429"/>
              <a:gd name="connsiteY158" fmla="*/ 111760 h 2839720"/>
              <a:gd name="connsiteX159" fmla="*/ 853220 w 3852429"/>
              <a:gd name="connsiteY159" fmla="*/ 91440 h 2839720"/>
              <a:gd name="connsiteX160" fmla="*/ 873540 w 3852429"/>
              <a:gd name="connsiteY160" fmla="*/ 81280 h 2839720"/>
              <a:gd name="connsiteX161" fmla="*/ 893860 w 3852429"/>
              <a:gd name="connsiteY161" fmla="*/ 60960 h 2839720"/>
              <a:gd name="connsiteX162" fmla="*/ 914180 w 3852429"/>
              <a:gd name="connsiteY162" fmla="*/ 45720 h 2839720"/>
              <a:gd name="connsiteX163" fmla="*/ 944660 w 3852429"/>
              <a:gd name="connsiteY163" fmla="*/ 25400 h 2839720"/>
              <a:gd name="connsiteX164" fmla="*/ 990380 w 3852429"/>
              <a:gd name="connsiteY164" fmla="*/ 15240 h 2839720"/>
              <a:gd name="connsiteX165" fmla="*/ 1010700 w 3852429"/>
              <a:gd name="connsiteY165" fmla="*/ 10160 h 2839720"/>
              <a:gd name="connsiteX166" fmla="*/ 1061500 w 3852429"/>
              <a:gd name="connsiteY166" fmla="*/ 0 h 2839720"/>
              <a:gd name="connsiteX167" fmla="*/ 1178340 w 3852429"/>
              <a:gd name="connsiteY167" fmla="*/ 30480 h 283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3852429" h="2839720">
                <a:moveTo>
                  <a:pt x="1178340" y="30480"/>
                </a:moveTo>
                <a:lnTo>
                  <a:pt x="1178340" y="30480"/>
                </a:lnTo>
                <a:cubicBezTo>
                  <a:pt x="1239182" y="77802"/>
                  <a:pt x="1210408" y="52388"/>
                  <a:pt x="1264700" y="106680"/>
                </a:cubicBezTo>
                <a:cubicBezTo>
                  <a:pt x="1295406" y="137386"/>
                  <a:pt x="1275838" y="115161"/>
                  <a:pt x="1295180" y="142240"/>
                </a:cubicBezTo>
                <a:cubicBezTo>
                  <a:pt x="1300101" y="149130"/>
                  <a:pt x="1306308" y="155159"/>
                  <a:pt x="1310420" y="162560"/>
                </a:cubicBezTo>
                <a:cubicBezTo>
                  <a:pt x="1314849" y="170531"/>
                  <a:pt x="1317193" y="179493"/>
                  <a:pt x="1320580" y="187960"/>
                </a:cubicBezTo>
                <a:cubicBezTo>
                  <a:pt x="1322273" y="198120"/>
                  <a:pt x="1322403" y="208668"/>
                  <a:pt x="1325660" y="218440"/>
                </a:cubicBezTo>
                <a:cubicBezTo>
                  <a:pt x="1327591" y="224232"/>
                  <a:pt x="1333734" y="227942"/>
                  <a:pt x="1335820" y="233680"/>
                </a:cubicBezTo>
                <a:cubicBezTo>
                  <a:pt x="1340592" y="246803"/>
                  <a:pt x="1342593" y="260773"/>
                  <a:pt x="1345980" y="274320"/>
                </a:cubicBezTo>
                <a:cubicBezTo>
                  <a:pt x="1347673" y="296333"/>
                  <a:pt x="1349226" y="318358"/>
                  <a:pt x="1351060" y="340360"/>
                </a:cubicBezTo>
                <a:cubicBezTo>
                  <a:pt x="1352613" y="358999"/>
                  <a:pt x="1356140" y="377537"/>
                  <a:pt x="1356140" y="396240"/>
                </a:cubicBezTo>
                <a:cubicBezTo>
                  <a:pt x="1356140" y="445376"/>
                  <a:pt x="1354927" y="494577"/>
                  <a:pt x="1351060" y="543560"/>
                </a:cubicBezTo>
                <a:cubicBezTo>
                  <a:pt x="1349831" y="559123"/>
                  <a:pt x="1343962" y="573971"/>
                  <a:pt x="1340900" y="589280"/>
                </a:cubicBezTo>
                <a:cubicBezTo>
                  <a:pt x="1332467" y="631446"/>
                  <a:pt x="1341976" y="607447"/>
                  <a:pt x="1325660" y="640080"/>
                </a:cubicBezTo>
                <a:lnTo>
                  <a:pt x="1315500" y="690880"/>
                </a:lnTo>
                <a:cubicBezTo>
                  <a:pt x="1313807" y="699347"/>
                  <a:pt x="1312514" y="707903"/>
                  <a:pt x="1310420" y="716280"/>
                </a:cubicBezTo>
                <a:lnTo>
                  <a:pt x="1300260" y="756920"/>
                </a:lnTo>
                <a:cubicBezTo>
                  <a:pt x="1298567" y="763693"/>
                  <a:pt x="1297388" y="770616"/>
                  <a:pt x="1295180" y="777240"/>
                </a:cubicBezTo>
                <a:cubicBezTo>
                  <a:pt x="1290100" y="792480"/>
                  <a:pt x="1283836" y="807375"/>
                  <a:pt x="1279940" y="822960"/>
                </a:cubicBezTo>
                <a:cubicBezTo>
                  <a:pt x="1262336" y="893376"/>
                  <a:pt x="1289128" y="784840"/>
                  <a:pt x="1269780" y="868680"/>
                </a:cubicBezTo>
                <a:cubicBezTo>
                  <a:pt x="1266640" y="882286"/>
                  <a:pt x="1265865" y="896831"/>
                  <a:pt x="1259620" y="909320"/>
                </a:cubicBezTo>
                <a:lnTo>
                  <a:pt x="1249460" y="929640"/>
                </a:lnTo>
                <a:cubicBezTo>
                  <a:pt x="1247767" y="941493"/>
                  <a:pt x="1246728" y="953459"/>
                  <a:pt x="1244380" y="965200"/>
                </a:cubicBezTo>
                <a:cubicBezTo>
                  <a:pt x="1241642" y="978892"/>
                  <a:pt x="1235952" y="991984"/>
                  <a:pt x="1234220" y="1005840"/>
                </a:cubicBezTo>
                <a:cubicBezTo>
                  <a:pt x="1232527" y="1019387"/>
                  <a:pt x="1231656" y="1033062"/>
                  <a:pt x="1229140" y="1046480"/>
                </a:cubicBezTo>
                <a:cubicBezTo>
                  <a:pt x="1226567" y="1060204"/>
                  <a:pt x="1218980" y="1087120"/>
                  <a:pt x="1218980" y="1087120"/>
                </a:cubicBezTo>
                <a:cubicBezTo>
                  <a:pt x="1220673" y="1143000"/>
                  <a:pt x="1219417" y="1199047"/>
                  <a:pt x="1224060" y="1254760"/>
                </a:cubicBezTo>
                <a:cubicBezTo>
                  <a:pt x="1231711" y="1346572"/>
                  <a:pt x="1229604" y="1306488"/>
                  <a:pt x="1254540" y="1356360"/>
                </a:cubicBezTo>
                <a:cubicBezTo>
                  <a:pt x="1259432" y="1366145"/>
                  <a:pt x="1261445" y="1382154"/>
                  <a:pt x="1264700" y="1391920"/>
                </a:cubicBezTo>
                <a:cubicBezTo>
                  <a:pt x="1274739" y="1422037"/>
                  <a:pt x="1273218" y="1411085"/>
                  <a:pt x="1285020" y="1437640"/>
                </a:cubicBezTo>
                <a:cubicBezTo>
                  <a:pt x="1301590" y="1474922"/>
                  <a:pt x="1287348" y="1451292"/>
                  <a:pt x="1305340" y="1478280"/>
                </a:cubicBezTo>
                <a:cubicBezTo>
                  <a:pt x="1307033" y="1485053"/>
                  <a:pt x="1307298" y="1492355"/>
                  <a:pt x="1310420" y="1498600"/>
                </a:cubicBezTo>
                <a:cubicBezTo>
                  <a:pt x="1315881" y="1509522"/>
                  <a:pt x="1323967" y="1518920"/>
                  <a:pt x="1330740" y="1529080"/>
                </a:cubicBezTo>
                <a:cubicBezTo>
                  <a:pt x="1334127" y="1534160"/>
                  <a:pt x="1336583" y="1540003"/>
                  <a:pt x="1340900" y="1544320"/>
                </a:cubicBezTo>
                <a:cubicBezTo>
                  <a:pt x="1345980" y="1549400"/>
                  <a:pt x="1351541" y="1554041"/>
                  <a:pt x="1356140" y="1559560"/>
                </a:cubicBezTo>
                <a:cubicBezTo>
                  <a:pt x="1360049" y="1564250"/>
                  <a:pt x="1361983" y="1570483"/>
                  <a:pt x="1366300" y="1574800"/>
                </a:cubicBezTo>
                <a:cubicBezTo>
                  <a:pt x="1370617" y="1579117"/>
                  <a:pt x="1377223" y="1580643"/>
                  <a:pt x="1381540" y="1584960"/>
                </a:cubicBezTo>
                <a:cubicBezTo>
                  <a:pt x="1387527" y="1590947"/>
                  <a:pt x="1391270" y="1598852"/>
                  <a:pt x="1396780" y="1605280"/>
                </a:cubicBezTo>
                <a:cubicBezTo>
                  <a:pt x="1439680" y="1655329"/>
                  <a:pt x="1373706" y="1572046"/>
                  <a:pt x="1442500" y="1640840"/>
                </a:cubicBezTo>
                <a:cubicBezTo>
                  <a:pt x="1451654" y="1649994"/>
                  <a:pt x="1460603" y="1660936"/>
                  <a:pt x="1472980" y="1666240"/>
                </a:cubicBezTo>
                <a:cubicBezTo>
                  <a:pt x="1479397" y="1668990"/>
                  <a:pt x="1486527" y="1669627"/>
                  <a:pt x="1493300" y="1671320"/>
                </a:cubicBezTo>
                <a:cubicBezTo>
                  <a:pt x="1498380" y="1674707"/>
                  <a:pt x="1502928" y="1679075"/>
                  <a:pt x="1508540" y="1681480"/>
                </a:cubicBezTo>
                <a:cubicBezTo>
                  <a:pt x="1514957" y="1684230"/>
                  <a:pt x="1522033" y="1685097"/>
                  <a:pt x="1528860" y="1686560"/>
                </a:cubicBezTo>
                <a:cubicBezTo>
                  <a:pt x="1545745" y="1690178"/>
                  <a:pt x="1563626" y="1690307"/>
                  <a:pt x="1579660" y="1696720"/>
                </a:cubicBezTo>
                <a:cubicBezTo>
                  <a:pt x="1588127" y="1700107"/>
                  <a:pt x="1596175" y="1704830"/>
                  <a:pt x="1605060" y="1706880"/>
                </a:cubicBezTo>
                <a:cubicBezTo>
                  <a:pt x="1618362" y="1709950"/>
                  <a:pt x="1632168" y="1710156"/>
                  <a:pt x="1645700" y="1711960"/>
                </a:cubicBezTo>
                <a:cubicBezTo>
                  <a:pt x="1684705" y="1717161"/>
                  <a:pt x="1671665" y="1714641"/>
                  <a:pt x="1701580" y="1722120"/>
                </a:cubicBezTo>
                <a:cubicBezTo>
                  <a:pt x="1776087" y="1718733"/>
                  <a:pt x="1850764" y="1718028"/>
                  <a:pt x="1925100" y="1711960"/>
                </a:cubicBezTo>
                <a:cubicBezTo>
                  <a:pt x="1934189" y="1711218"/>
                  <a:pt x="1941624" y="1703889"/>
                  <a:pt x="1950500" y="1701800"/>
                </a:cubicBezTo>
                <a:cubicBezTo>
                  <a:pt x="1970553" y="1697082"/>
                  <a:pt x="1991112" y="1694853"/>
                  <a:pt x="2011460" y="1691640"/>
                </a:cubicBezTo>
                <a:cubicBezTo>
                  <a:pt x="2067838" y="1682738"/>
                  <a:pt x="2028339" y="1691262"/>
                  <a:pt x="2092740" y="1676400"/>
                </a:cubicBezTo>
                <a:cubicBezTo>
                  <a:pt x="2099543" y="1674830"/>
                  <a:pt x="2106523" y="1673771"/>
                  <a:pt x="2113060" y="1671320"/>
                </a:cubicBezTo>
                <a:cubicBezTo>
                  <a:pt x="2120151" y="1668661"/>
                  <a:pt x="2126312" y="1663878"/>
                  <a:pt x="2133380" y="1661160"/>
                </a:cubicBezTo>
                <a:cubicBezTo>
                  <a:pt x="2148374" y="1655393"/>
                  <a:pt x="2164106" y="1651687"/>
                  <a:pt x="2179100" y="1645920"/>
                </a:cubicBezTo>
                <a:cubicBezTo>
                  <a:pt x="2186168" y="1643202"/>
                  <a:pt x="2192459" y="1638743"/>
                  <a:pt x="2199420" y="1635760"/>
                </a:cubicBezTo>
                <a:cubicBezTo>
                  <a:pt x="2204342" y="1633651"/>
                  <a:pt x="2209871" y="1633075"/>
                  <a:pt x="2214660" y="1630680"/>
                </a:cubicBezTo>
                <a:cubicBezTo>
                  <a:pt x="2225407" y="1625307"/>
                  <a:pt x="2241016" y="1611033"/>
                  <a:pt x="2250220" y="1605280"/>
                </a:cubicBezTo>
                <a:cubicBezTo>
                  <a:pt x="2256642" y="1601266"/>
                  <a:pt x="2263965" y="1598877"/>
                  <a:pt x="2270540" y="1595120"/>
                </a:cubicBezTo>
                <a:cubicBezTo>
                  <a:pt x="2275841" y="1592091"/>
                  <a:pt x="2280168" y="1587365"/>
                  <a:pt x="2285780" y="1584960"/>
                </a:cubicBezTo>
                <a:cubicBezTo>
                  <a:pt x="2292197" y="1582210"/>
                  <a:pt x="2299327" y="1581573"/>
                  <a:pt x="2306100" y="1579880"/>
                </a:cubicBezTo>
                <a:cubicBezTo>
                  <a:pt x="2316260" y="1573107"/>
                  <a:pt x="2325906" y="1565490"/>
                  <a:pt x="2336580" y="1559560"/>
                </a:cubicBezTo>
                <a:cubicBezTo>
                  <a:pt x="2341261" y="1556959"/>
                  <a:pt x="2347031" y="1556875"/>
                  <a:pt x="2351820" y="1554480"/>
                </a:cubicBezTo>
                <a:cubicBezTo>
                  <a:pt x="2358253" y="1551264"/>
                  <a:pt x="2384159" y="1531841"/>
                  <a:pt x="2387380" y="1529080"/>
                </a:cubicBezTo>
                <a:cubicBezTo>
                  <a:pt x="2392835" y="1524405"/>
                  <a:pt x="2398309" y="1519587"/>
                  <a:pt x="2402620" y="1513840"/>
                </a:cubicBezTo>
                <a:cubicBezTo>
                  <a:pt x="2410055" y="1503926"/>
                  <a:pt x="2419151" y="1483842"/>
                  <a:pt x="2428020" y="1473200"/>
                </a:cubicBezTo>
                <a:cubicBezTo>
                  <a:pt x="2432619" y="1467681"/>
                  <a:pt x="2438585" y="1463415"/>
                  <a:pt x="2443260" y="1457960"/>
                </a:cubicBezTo>
                <a:cubicBezTo>
                  <a:pt x="2465169" y="1432400"/>
                  <a:pt x="2463433" y="1420805"/>
                  <a:pt x="2499140" y="1397000"/>
                </a:cubicBezTo>
                <a:cubicBezTo>
                  <a:pt x="2520358" y="1382855"/>
                  <a:pt x="2510063" y="1391157"/>
                  <a:pt x="2529620" y="1371600"/>
                </a:cubicBezTo>
                <a:cubicBezTo>
                  <a:pt x="2542083" y="1340441"/>
                  <a:pt x="2536565" y="1350328"/>
                  <a:pt x="2555020" y="1320800"/>
                </a:cubicBezTo>
                <a:cubicBezTo>
                  <a:pt x="2558256" y="1315623"/>
                  <a:pt x="2560412" y="1309374"/>
                  <a:pt x="2565180" y="1305560"/>
                </a:cubicBezTo>
                <a:cubicBezTo>
                  <a:pt x="2569361" y="1302215"/>
                  <a:pt x="2575340" y="1302173"/>
                  <a:pt x="2580420" y="1300480"/>
                </a:cubicBezTo>
                <a:cubicBezTo>
                  <a:pt x="2583807" y="1295400"/>
                  <a:pt x="2587551" y="1290541"/>
                  <a:pt x="2590580" y="1285240"/>
                </a:cubicBezTo>
                <a:cubicBezTo>
                  <a:pt x="2594337" y="1278665"/>
                  <a:pt x="2596726" y="1271342"/>
                  <a:pt x="2600740" y="1264920"/>
                </a:cubicBezTo>
                <a:cubicBezTo>
                  <a:pt x="2619765" y="1234480"/>
                  <a:pt x="2610439" y="1254297"/>
                  <a:pt x="2631220" y="1229360"/>
                </a:cubicBezTo>
                <a:cubicBezTo>
                  <a:pt x="2635129" y="1224670"/>
                  <a:pt x="2637831" y="1219088"/>
                  <a:pt x="2641380" y="1214120"/>
                </a:cubicBezTo>
                <a:cubicBezTo>
                  <a:pt x="2646301" y="1207230"/>
                  <a:pt x="2651801" y="1200761"/>
                  <a:pt x="2656620" y="1193800"/>
                </a:cubicBezTo>
                <a:cubicBezTo>
                  <a:pt x="2667046" y="1178741"/>
                  <a:pt x="2678909" y="1164463"/>
                  <a:pt x="2687100" y="1148080"/>
                </a:cubicBezTo>
                <a:cubicBezTo>
                  <a:pt x="2692866" y="1136549"/>
                  <a:pt x="2698804" y="1122572"/>
                  <a:pt x="2707420" y="1112520"/>
                </a:cubicBezTo>
                <a:cubicBezTo>
                  <a:pt x="2713654" y="1105247"/>
                  <a:pt x="2721859" y="1099761"/>
                  <a:pt x="2727740" y="1092200"/>
                </a:cubicBezTo>
                <a:cubicBezTo>
                  <a:pt x="2733802" y="1084406"/>
                  <a:pt x="2737056" y="1074699"/>
                  <a:pt x="2742980" y="1066800"/>
                </a:cubicBezTo>
                <a:cubicBezTo>
                  <a:pt x="2747291" y="1061053"/>
                  <a:pt x="2753621" y="1057079"/>
                  <a:pt x="2758220" y="1051560"/>
                </a:cubicBezTo>
                <a:cubicBezTo>
                  <a:pt x="2762129" y="1046870"/>
                  <a:pt x="2764471" y="1041010"/>
                  <a:pt x="2768380" y="1036320"/>
                </a:cubicBezTo>
                <a:cubicBezTo>
                  <a:pt x="2780173" y="1022169"/>
                  <a:pt x="2788991" y="1017052"/>
                  <a:pt x="2803940" y="1005840"/>
                </a:cubicBezTo>
                <a:cubicBezTo>
                  <a:pt x="2805633" y="1000760"/>
                  <a:pt x="2805908" y="994957"/>
                  <a:pt x="2809020" y="990600"/>
                </a:cubicBezTo>
                <a:cubicBezTo>
                  <a:pt x="2820219" y="974922"/>
                  <a:pt x="2829935" y="969883"/>
                  <a:pt x="2844580" y="960120"/>
                </a:cubicBezTo>
                <a:cubicBezTo>
                  <a:pt x="2853784" y="944780"/>
                  <a:pt x="2862807" y="927767"/>
                  <a:pt x="2875060" y="914400"/>
                </a:cubicBezTo>
                <a:cubicBezTo>
                  <a:pt x="2888005" y="900278"/>
                  <a:pt x="2902153" y="887307"/>
                  <a:pt x="2915700" y="873760"/>
                </a:cubicBezTo>
                <a:cubicBezTo>
                  <a:pt x="2920780" y="868680"/>
                  <a:pt x="2926629" y="864267"/>
                  <a:pt x="2930940" y="858520"/>
                </a:cubicBezTo>
                <a:cubicBezTo>
                  <a:pt x="2956238" y="824789"/>
                  <a:pt x="2940193" y="844187"/>
                  <a:pt x="2981740" y="802640"/>
                </a:cubicBezTo>
                <a:lnTo>
                  <a:pt x="2996980" y="787400"/>
                </a:lnTo>
                <a:cubicBezTo>
                  <a:pt x="3002060" y="782320"/>
                  <a:pt x="3006242" y="776145"/>
                  <a:pt x="3012220" y="772160"/>
                </a:cubicBezTo>
                <a:cubicBezTo>
                  <a:pt x="3017300" y="768773"/>
                  <a:pt x="3022576" y="765663"/>
                  <a:pt x="3027460" y="762000"/>
                </a:cubicBezTo>
                <a:cubicBezTo>
                  <a:pt x="3036134" y="755494"/>
                  <a:pt x="3043341" y="746872"/>
                  <a:pt x="3052860" y="741680"/>
                </a:cubicBezTo>
                <a:cubicBezTo>
                  <a:pt x="3062262" y="736552"/>
                  <a:pt x="3073454" y="735639"/>
                  <a:pt x="3083340" y="731520"/>
                </a:cubicBezTo>
                <a:cubicBezTo>
                  <a:pt x="3093825" y="727151"/>
                  <a:pt x="3103479" y="720980"/>
                  <a:pt x="3113820" y="716280"/>
                </a:cubicBezTo>
                <a:cubicBezTo>
                  <a:pt x="3122122" y="712507"/>
                  <a:pt x="3130753" y="709507"/>
                  <a:pt x="3139220" y="706120"/>
                </a:cubicBezTo>
                <a:cubicBezTo>
                  <a:pt x="3220500" y="707813"/>
                  <a:pt x="3301955" y="705607"/>
                  <a:pt x="3383060" y="711200"/>
                </a:cubicBezTo>
                <a:cubicBezTo>
                  <a:pt x="3394395" y="711982"/>
                  <a:pt x="3460944" y="735467"/>
                  <a:pt x="3474500" y="741680"/>
                </a:cubicBezTo>
                <a:cubicBezTo>
                  <a:pt x="3504338" y="755356"/>
                  <a:pt x="3601613" y="802753"/>
                  <a:pt x="3626900" y="828040"/>
                </a:cubicBezTo>
                <a:cubicBezTo>
                  <a:pt x="3648350" y="849490"/>
                  <a:pt x="3652439" y="852353"/>
                  <a:pt x="3672620" y="878840"/>
                </a:cubicBezTo>
                <a:cubicBezTo>
                  <a:pt x="3691709" y="903894"/>
                  <a:pt x="3713417" y="927388"/>
                  <a:pt x="3728500" y="955040"/>
                </a:cubicBezTo>
                <a:cubicBezTo>
                  <a:pt x="3738660" y="973667"/>
                  <a:pt x="3750520" y="991462"/>
                  <a:pt x="3758980" y="1010920"/>
                </a:cubicBezTo>
                <a:cubicBezTo>
                  <a:pt x="3767520" y="1030563"/>
                  <a:pt x="3771861" y="1051794"/>
                  <a:pt x="3779300" y="1071880"/>
                </a:cubicBezTo>
                <a:cubicBezTo>
                  <a:pt x="3788801" y="1097534"/>
                  <a:pt x="3801129" y="1122127"/>
                  <a:pt x="3809780" y="1148080"/>
                </a:cubicBezTo>
                <a:cubicBezTo>
                  <a:pt x="3814717" y="1162891"/>
                  <a:pt x="3815999" y="1178694"/>
                  <a:pt x="3819940" y="1193800"/>
                </a:cubicBezTo>
                <a:cubicBezTo>
                  <a:pt x="3826164" y="1217657"/>
                  <a:pt x="3833487" y="1241213"/>
                  <a:pt x="3840260" y="1264920"/>
                </a:cubicBezTo>
                <a:cubicBezTo>
                  <a:pt x="3841950" y="1281817"/>
                  <a:pt x="3850420" y="1363693"/>
                  <a:pt x="3850420" y="1376680"/>
                </a:cubicBezTo>
                <a:cubicBezTo>
                  <a:pt x="3850420" y="1894012"/>
                  <a:pt x="3859136" y="1761207"/>
                  <a:pt x="3840260" y="2006600"/>
                </a:cubicBezTo>
                <a:cubicBezTo>
                  <a:pt x="3834694" y="2268208"/>
                  <a:pt x="3840538" y="2180692"/>
                  <a:pt x="3825020" y="2387600"/>
                </a:cubicBezTo>
                <a:cubicBezTo>
                  <a:pt x="3823495" y="2407933"/>
                  <a:pt x="3825194" y="2428858"/>
                  <a:pt x="3819940" y="2448560"/>
                </a:cubicBezTo>
                <a:cubicBezTo>
                  <a:pt x="3808219" y="2492514"/>
                  <a:pt x="3767110" y="2587750"/>
                  <a:pt x="3733580" y="2621280"/>
                </a:cubicBezTo>
                <a:cubicBezTo>
                  <a:pt x="3720033" y="2634827"/>
                  <a:pt x="3706891" y="2648790"/>
                  <a:pt x="3692940" y="2661920"/>
                </a:cubicBezTo>
                <a:cubicBezTo>
                  <a:pt x="3678092" y="2675895"/>
                  <a:pt x="3663315" y="2690041"/>
                  <a:pt x="3647220" y="2702560"/>
                </a:cubicBezTo>
                <a:cubicBezTo>
                  <a:pt x="3618110" y="2725201"/>
                  <a:pt x="3573835" y="2750202"/>
                  <a:pt x="3540540" y="2763520"/>
                </a:cubicBezTo>
                <a:cubicBezTo>
                  <a:pt x="3502254" y="2778834"/>
                  <a:pt x="3464326" y="2797095"/>
                  <a:pt x="3423700" y="2804160"/>
                </a:cubicBezTo>
                <a:cubicBezTo>
                  <a:pt x="3384753" y="2810933"/>
                  <a:pt x="3346149" y="2820115"/>
                  <a:pt x="3306860" y="2824480"/>
                </a:cubicBezTo>
                <a:cubicBezTo>
                  <a:pt x="3190119" y="2837451"/>
                  <a:pt x="3246020" y="2832600"/>
                  <a:pt x="3139220" y="2839720"/>
                </a:cubicBezTo>
                <a:lnTo>
                  <a:pt x="2458500" y="2824480"/>
                </a:lnTo>
                <a:lnTo>
                  <a:pt x="2280700" y="2819400"/>
                </a:lnTo>
                <a:lnTo>
                  <a:pt x="2077500" y="2809240"/>
                </a:lnTo>
                <a:cubicBezTo>
                  <a:pt x="2052100" y="2805853"/>
                  <a:pt x="2026806" y="2801548"/>
                  <a:pt x="2001300" y="2799080"/>
                </a:cubicBezTo>
                <a:cubicBezTo>
                  <a:pt x="1910079" y="2790252"/>
                  <a:pt x="1733935" y="2790602"/>
                  <a:pt x="1676180" y="2788920"/>
                </a:cubicBezTo>
                <a:lnTo>
                  <a:pt x="1396780" y="2778760"/>
                </a:lnTo>
                <a:cubicBezTo>
                  <a:pt x="1364607" y="2775373"/>
                  <a:pt x="1332525" y="2770961"/>
                  <a:pt x="1300260" y="2768600"/>
                </a:cubicBezTo>
                <a:cubicBezTo>
                  <a:pt x="1152082" y="2757758"/>
                  <a:pt x="1224685" y="2770972"/>
                  <a:pt x="1076740" y="2753360"/>
                </a:cubicBezTo>
                <a:cubicBezTo>
                  <a:pt x="1042735" y="2749312"/>
                  <a:pt x="1009041" y="2742963"/>
                  <a:pt x="975140" y="2738120"/>
                </a:cubicBezTo>
                <a:cubicBezTo>
                  <a:pt x="793596" y="2712185"/>
                  <a:pt x="1016422" y="2749949"/>
                  <a:pt x="680500" y="2687320"/>
                </a:cubicBezTo>
                <a:cubicBezTo>
                  <a:pt x="653401" y="2682268"/>
                  <a:pt x="625756" y="2679543"/>
                  <a:pt x="599220" y="2672080"/>
                </a:cubicBezTo>
                <a:lnTo>
                  <a:pt x="436660" y="2626360"/>
                </a:lnTo>
                <a:cubicBezTo>
                  <a:pt x="397148" y="2615297"/>
                  <a:pt x="326097" y="2597375"/>
                  <a:pt x="284260" y="2580640"/>
                </a:cubicBezTo>
                <a:cubicBezTo>
                  <a:pt x="238886" y="2562490"/>
                  <a:pt x="189733" y="2526866"/>
                  <a:pt x="162340" y="2489200"/>
                </a:cubicBezTo>
                <a:cubicBezTo>
                  <a:pt x="131977" y="2447451"/>
                  <a:pt x="93582" y="2397405"/>
                  <a:pt x="70900" y="2352040"/>
                </a:cubicBezTo>
                <a:cubicBezTo>
                  <a:pt x="46913" y="2304065"/>
                  <a:pt x="31427" y="2221812"/>
                  <a:pt x="20100" y="2174240"/>
                </a:cubicBezTo>
                <a:cubicBezTo>
                  <a:pt x="16983" y="2141511"/>
                  <a:pt x="4860" y="2026475"/>
                  <a:pt x="4860" y="1986280"/>
                </a:cubicBezTo>
                <a:cubicBezTo>
                  <a:pt x="4860" y="1698961"/>
                  <a:pt x="-13127" y="1783910"/>
                  <a:pt x="20100" y="1651000"/>
                </a:cubicBezTo>
                <a:cubicBezTo>
                  <a:pt x="33776" y="1514237"/>
                  <a:pt x="14740" y="1657201"/>
                  <a:pt x="35340" y="1574800"/>
                </a:cubicBezTo>
                <a:cubicBezTo>
                  <a:pt x="38244" y="1563184"/>
                  <a:pt x="37335" y="1550809"/>
                  <a:pt x="40420" y="1539240"/>
                </a:cubicBezTo>
                <a:cubicBezTo>
                  <a:pt x="44148" y="1525261"/>
                  <a:pt x="51345" y="1512409"/>
                  <a:pt x="55660" y="1498600"/>
                </a:cubicBezTo>
                <a:cubicBezTo>
                  <a:pt x="59825" y="1485272"/>
                  <a:pt x="61173" y="1471128"/>
                  <a:pt x="65820" y="1457960"/>
                </a:cubicBezTo>
                <a:cubicBezTo>
                  <a:pt x="71371" y="1442233"/>
                  <a:pt x="80631" y="1427981"/>
                  <a:pt x="86140" y="1412240"/>
                </a:cubicBezTo>
                <a:cubicBezTo>
                  <a:pt x="92518" y="1394017"/>
                  <a:pt x="94746" y="1374492"/>
                  <a:pt x="101380" y="1356360"/>
                </a:cubicBezTo>
                <a:cubicBezTo>
                  <a:pt x="120178" y="1304978"/>
                  <a:pt x="143808" y="1255439"/>
                  <a:pt x="162340" y="1203960"/>
                </a:cubicBezTo>
                <a:cubicBezTo>
                  <a:pt x="177580" y="1161627"/>
                  <a:pt x="189205" y="1117812"/>
                  <a:pt x="208060" y="1076960"/>
                </a:cubicBezTo>
                <a:cubicBezTo>
                  <a:pt x="218220" y="1054947"/>
                  <a:pt x="229360" y="1033360"/>
                  <a:pt x="238540" y="1010920"/>
                </a:cubicBezTo>
                <a:cubicBezTo>
                  <a:pt x="254588" y="971690"/>
                  <a:pt x="251532" y="962035"/>
                  <a:pt x="269020" y="924560"/>
                </a:cubicBezTo>
                <a:cubicBezTo>
                  <a:pt x="274793" y="912189"/>
                  <a:pt x="283962" y="901548"/>
                  <a:pt x="289340" y="889000"/>
                </a:cubicBezTo>
                <a:cubicBezTo>
                  <a:pt x="324188" y="807689"/>
                  <a:pt x="257817" y="908605"/>
                  <a:pt x="329980" y="782320"/>
                </a:cubicBezTo>
                <a:cubicBezTo>
                  <a:pt x="336753" y="770467"/>
                  <a:pt x="344612" y="759171"/>
                  <a:pt x="350300" y="746760"/>
                </a:cubicBezTo>
                <a:cubicBezTo>
                  <a:pt x="363271" y="718459"/>
                  <a:pt x="373886" y="689137"/>
                  <a:pt x="385860" y="660400"/>
                </a:cubicBezTo>
                <a:cubicBezTo>
                  <a:pt x="390425" y="649443"/>
                  <a:pt x="408677" y="605507"/>
                  <a:pt x="416340" y="594360"/>
                </a:cubicBezTo>
                <a:cubicBezTo>
                  <a:pt x="428625" y="576490"/>
                  <a:pt x="444951" y="561603"/>
                  <a:pt x="456980" y="543560"/>
                </a:cubicBezTo>
                <a:cubicBezTo>
                  <a:pt x="472557" y="520195"/>
                  <a:pt x="489577" y="493444"/>
                  <a:pt x="507780" y="472440"/>
                </a:cubicBezTo>
                <a:cubicBezTo>
                  <a:pt x="546826" y="427387"/>
                  <a:pt x="539465" y="448168"/>
                  <a:pt x="573820" y="401320"/>
                </a:cubicBezTo>
                <a:cubicBezTo>
                  <a:pt x="583267" y="388438"/>
                  <a:pt x="589935" y="373679"/>
                  <a:pt x="599220" y="360680"/>
                </a:cubicBezTo>
                <a:cubicBezTo>
                  <a:pt x="606907" y="349918"/>
                  <a:pt x="616685" y="340780"/>
                  <a:pt x="624620" y="330200"/>
                </a:cubicBezTo>
                <a:cubicBezTo>
                  <a:pt x="692391" y="239839"/>
                  <a:pt x="604717" y="351968"/>
                  <a:pt x="660180" y="274320"/>
                </a:cubicBezTo>
                <a:cubicBezTo>
                  <a:pt x="713880" y="199139"/>
                  <a:pt x="675397" y="254661"/>
                  <a:pt x="721140" y="203200"/>
                </a:cubicBezTo>
                <a:cubicBezTo>
                  <a:pt x="743831" y="177672"/>
                  <a:pt x="728465" y="186089"/>
                  <a:pt x="756700" y="162560"/>
                </a:cubicBezTo>
                <a:cubicBezTo>
                  <a:pt x="802820" y="124127"/>
                  <a:pt x="786343" y="141925"/>
                  <a:pt x="827820" y="111760"/>
                </a:cubicBezTo>
                <a:cubicBezTo>
                  <a:pt x="836589" y="105383"/>
                  <a:pt x="844198" y="97454"/>
                  <a:pt x="853220" y="91440"/>
                </a:cubicBezTo>
                <a:cubicBezTo>
                  <a:pt x="859521" y="87239"/>
                  <a:pt x="867482" y="85824"/>
                  <a:pt x="873540" y="81280"/>
                </a:cubicBezTo>
                <a:cubicBezTo>
                  <a:pt x="881203" y="75533"/>
                  <a:pt x="886651" y="67268"/>
                  <a:pt x="893860" y="60960"/>
                </a:cubicBezTo>
                <a:cubicBezTo>
                  <a:pt x="900232" y="55385"/>
                  <a:pt x="907244" y="50575"/>
                  <a:pt x="914180" y="45720"/>
                </a:cubicBezTo>
                <a:cubicBezTo>
                  <a:pt x="924183" y="38718"/>
                  <a:pt x="932814" y="28362"/>
                  <a:pt x="944660" y="25400"/>
                </a:cubicBezTo>
                <a:cubicBezTo>
                  <a:pt x="994216" y="13011"/>
                  <a:pt x="932337" y="28138"/>
                  <a:pt x="990380" y="15240"/>
                </a:cubicBezTo>
                <a:cubicBezTo>
                  <a:pt x="997196" y="13725"/>
                  <a:pt x="1003873" y="11623"/>
                  <a:pt x="1010700" y="10160"/>
                </a:cubicBezTo>
                <a:cubicBezTo>
                  <a:pt x="1027585" y="6542"/>
                  <a:pt x="1044231" y="0"/>
                  <a:pt x="1061500" y="0"/>
                </a:cubicBezTo>
                <a:lnTo>
                  <a:pt x="1178340" y="30480"/>
                </a:lnTo>
                <a:close/>
              </a:path>
            </a:pathLst>
          </a:custGeom>
          <a:solidFill>
            <a:srgbClr val="8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Freeform: Shape 3">
            <a:extLst>
              <a:ext uri="{FF2B5EF4-FFF2-40B4-BE49-F238E27FC236}">
                <a16:creationId xmlns:a16="http://schemas.microsoft.com/office/drawing/2014/main" id="{7CF62FA8-E36A-3B2B-8BAA-AA6A82EDB879}"/>
              </a:ext>
            </a:extLst>
          </p:cNvPr>
          <p:cNvSpPr/>
          <p:nvPr/>
        </p:nvSpPr>
        <p:spPr>
          <a:xfrm>
            <a:off x="4195745" y="1841049"/>
            <a:ext cx="1542115" cy="1725111"/>
          </a:xfrm>
          <a:custGeom>
            <a:avLst/>
            <a:gdLst>
              <a:gd name="connsiteX0" fmla="*/ 1077295 w 1542115"/>
              <a:gd name="connsiteY0" fmla="*/ 2991 h 1725111"/>
              <a:gd name="connsiteX1" fmla="*/ 1077295 w 1542115"/>
              <a:gd name="connsiteY1" fmla="*/ 2991 h 1725111"/>
              <a:gd name="connsiteX2" fmla="*/ 917275 w 1542115"/>
              <a:gd name="connsiteY2" fmla="*/ 33471 h 1725111"/>
              <a:gd name="connsiteX3" fmla="*/ 780115 w 1542115"/>
              <a:gd name="connsiteY3" fmla="*/ 170631 h 1725111"/>
              <a:gd name="connsiteX4" fmla="*/ 635335 w 1542115"/>
              <a:gd name="connsiteY4" fmla="*/ 330651 h 1725111"/>
              <a:gd name="connsiteX5" fmla="*/ 589615 w 1542115"/>
              <a:gd name="connsiteY5" fmla="*/ 376371 h 1725111"/>
              <a:gd name="connsiteX6" fmla="*/ 528655 w 1542115"/>
              <a:gd name="connsiteY6" fmla="*/ 452571 h 1725111"/>
              <a:gd name="connsiteX7" fmla="*/ 399115 w 1542115"/>
              <a:gd name="connsiteY7" fmla="*/ 551631 h 1725111"/>
              <a:gd name="connsiteX8" fmla="*/ 353395 w 1542115"/>
              <a:gd name="connsiteY8" fmla="*/ 589731 h 1725111"/>
              <a:gd name="connsiteX9" fmla="*/ 292435 w 1542115"/>
              <a:gd name="connsiteY9" fmla="*/ 665931 h 1725111"/>
              <a:gd name="connsiteX10" fmla="*/ 170515 w 1542115"/>
              <a:gd name="connsiteY10" fmla="*/ 803091 h 1725111"/>
              <a:gd name="connsiteX11" fmla="*/ 79075 w 1542115"/>
              <a:gd name="connsiteY11" fmla="*/ 955491 h 1725111"/>
              <a:gd name="connsiteX12" fmla="*/ 56215 w 1542115"/>
              <a:gd name="connsiteY12" fmla="*/ 1024071 h 1725111"/>
              <a:gd name="connsiteX13" fmla="*/ 10495 w 1542115"/>
              <a:gd name="connsiteY13" fmla="*/ 1130751 h 1725111"/>
              <a:gd name="connsiteX14" fmla="*/ 10495 w 1542115"/>
              <a:gd name="connsiteY14" fmla="*/ 1397451 h 1725111"/>
              <a:gd name="connsiteX15" fmla="*/ 25735 w 1542115"/>
              <a:gd name="connsiteY15" fmla="*/ 1435551 h 1725111"/>
              <a:gd name="connsiteX16" fmla="*/ 48595 w 1542115"/>
              <a:gd name="connsiteY16" fmla="*/ 1496511 h 1725111"/>
              <a:gd name="connsiteX17" fmla="*/ 63835 w 1542115"/>
              <a:gd name="connsiteY17" fmla="*/ 1519371 h 1725111"/>
              <a:gd name="connsiteX18" fmla="*/ 79075 w 1542115"/>
              <a:gd name="connsiteY18" fmla="*/ 1549851 h 1725111"/>
              <a:gd name="connsiteX19" fmla="*/ 124795 w 1542115"/>
              <a:gd name="connsiteY19" fmla="*/ 1595571 h 1725111"/>
              <a:gd name="connsiteX20" fmla="*/ 147655 w 1542115"/>
              <a:gd name="connsiteY20" fmla="*/ 1633671 h 1725111"/>
              <a:gd name="connsiteX21" fmla="*/ 170515 w 1542115"/>
              <a:gd name="connsiteY21" fmla="*/ 1648911 h 1725111"/>
              <a:gd name="connsiteX22" fmla="*/ 200995 w 1542115"/>
              <a:gd name="connsiteY22" fmla="*/ 1671771 h 1725111"/>
              <a:gd name="connsiteX23" fmla="*/ 246715 w 1542115"/>
              <a:gd name="connsiteY23" fmla="*/ 1687011 h 1725111"/>
              <a:gd name="connsiteX24" fmla="*/ 277195 w 1542115"/>
              <a:gd name="connsiteY24" fmla="*/ 1702251 h 1725111"/>
              <a:gd name="connsiteX25" fmla="*/ 376255 w 1542115"/>
              <a:gd name="connsiteY25" fmla="*/ 1725111 h 1725111"/>
              <a:gd name="connsiteX26" fmla="*/ 528655 w 1542115"/>
              <a:gd name="connsiteY26" fmla="*/ 1702251 h 1725111"/>
              <a:gd name="connsiteX27" fmla="*/ 620095 w 1542115"/>
              <a:gd name="connsiteY27" fmla="*/ 1656531 h 1725111"/>
              <a:gd name="connsiteX28" fmla="*/ 650575 w 1542115"/>
              <a:gd name="connsiteY28" fmla="*/ 1641291 h 1725111"/>
              <a:gd name="connsiteX29" fmla="*/ 681055 w 1542115"/>
              <a:gd name="connsiteY29" fmla="*/ 1618431 h 1725111"/>
              <a:gd name="connsiteX30" fmla="*/ 742015 w 1542115"/>
              <a:gd name="connsiteY30" fmla="*/ 1572711 h 1725111"/>
              <a:gd name="connsiteX31" fmla="*/ 764875 w 1542115"/>
              <a:gd name="connsiteY31" fmla="*/ 1542231 h 1725111"/>
              <a:gd name="connsiteX32" fmla="*/ 810595 w 1542115"/>
              <a:gd name="connsiteY32" fmla="*/ 1504131 h 1725111"/>
              <a:gd name="connsiteX33" fmla="*/ 879175 w 1542115"/>
              <a:gd name="connsiteY33" fmla="*/ 1427931 h 1725111"/>
              <a:gd name="connsiteX34" fmla="*/ 917275 w 1542115"/>
              <a:gd name="connsiteY34" fmla="*/ 1397451 h 1725111"/>
              <a:gd name="connsiteX35" fmla="*/ 940135 w 1542115"/>
              <a:gd name="connsiteY35" fmla="*/ 1382211 h 1725111"/>
              <a:gd name="connsiteX36" fmla="*/ 978235 w 1542115"/>
              <a:gd name="connsiteY36" fmla="*/ 1344111 h 1725111"/>
              <a:gd name="connsiteX37" fmla="*/ 1008715 w 1542115"/>
              <a:gd name="connsiteY37" fmla="*/ 1321251 h 1725111"/>
              <a:gd name="connsiteX38" fmla="*/ 1046815 w 1542115"/>
              <a:gd name="connsiteY38" fmla="*/ 1267911 h 1725111"/>
              <a:gd name="connsiteX39" fmla="*/ 1084915 w 1542115"/>
              <a:gd name="connsiteY39" fmla="*/ 1222191 h 1725111"/>
              <a:gd name="connsiteX40" fmla="*/ 1130635 w 1542115"/>
              <a:gd name="connsiteY40" fmla="*/ 1168851 h 1725111"/>
              <a:gd name="connsiteX41" fmla="*/ 1176355 w 1542115"/>
              <a:gd name="connsiteY41" fmla="*/ 1085031 h 1725111"/>
              <a:gd name="connsiteX42" fmla="*/ 1191595 w 1542115"/>
              <a:gd name="connsiteY42" fmla="*/ 1046931 h 1725111"/>
              <a:gd name="connsiteX43" fmla="*/ 1206835 w 1542115"/>
              <a:gd name="connsiteY43" fmla="*/ 1024071 h 1725111"/>
              <a:gd name="connsiteX44" fmla="*/ 1252555 w 1542115"/>
              <a:gd name="connsiteY44" fmla="*/ 947871 h 1725111"/>
              <a:gd name="connsiteX45" fmla="*/ 1267795 w 1542115"/>
              <a:gd name="connsiteY45" fmla="*/ 909771 h 1725111"/>
              <a:gd name="connsiteX46" fmla="*/ 1290655 w 1542115"/>
              <a:gd name="connsiteY46" fmla="*/ 886911 h 1725111"/>
              <a:gd name="connsiteX47" fmla="*/ 1313515 w 1542115"/>
              <a:gd name="connsiteY47" fmla="*/ 856431 h 1725111"/>
              <a:gd name="connsiteX48" fmla="*/ 1351615 w 1542115"/>
              <a:gd name="connsiteY48" fmla="*/ 803091 h 1725111"/>
              <a:gd name="connsiteX49" fmla="*/ 1366855 w 1542115"/>
              <a:gd name="connsiteY49" fmla="*/ 764991 h 1725111"/>
              <a:gd name="connsiteX50" fmla="*/ 1397335 w 1542115"/>
              <a:gd name="connsiteY50" fmla="*/ 719271 h 1725111"/>
              <a:gd name="connsiteX51" fmla="*/ 1404955 w 1542115"/>
              <a:gd name="connsiteY51" fmla="*/ 681171 h 1725111"/>
              <a:gd name="connsiteX52" fmla="*/ 1427815 w 1542115"/>
              <a:gd name="connsiteY52" fmla="*/ 650691 h 1725111"/>
              <a:gd name="connsiteX53" fmla="*/ 1443055 w 1542115"/>
              <a:gd name="connsiteY53" fmla="*/ 627831 h 1725111"/>
              <a:gd name="connsiteX54" fmla="*/ 1458295 w 1542115"/>
              <a:gd name="connsiteY54" fmla="*/ 597351 h 1725111"/>
              <a:gd name="connsiteX55" fmla="*/ 1465915 w 1542115"/>
              <a:gd name="connsiteY55" fmla="*/ 566871 h 1725111"/>
              <a:gd name="connsiteX56" fmla="*/ 1488775 w 1542115"/>
              <a:gd name="connsiteY56" fmla="*/ 536391 h 1725111"/>
              <a:gd name="connsiteX57" fmla="*/ 1496395 w 1542115"/>
              <a:gd name="connsiteY57" fmla="*/ 513531 h 1725111"/>
              <a:gd name="connsiteX58" fmla="*/ 1511635 w 1542115"/>
              <a:gd name="connsiteY58" fmla="*/ 490671 h 1725111"/>
              <a:gd name="connsiteX59" fmla="*/ 1519255 w 1542115"/>
              <a:gd name="connsiteY59" fmla="*/ 452571 h 1725111"/>
              <a:gd name="connsiteX60" fmla="*/ 1526875 w 1542115"/>
              <a:gd name="connsiteY60" fmla="*/ 422091 h 1725111"/>
              <a:gd name="connsiteX61" fmla="*/ 1534495 w 1542115"/>
              <a:gd name="connsiteY61" fmla="*/ 368751 h 1725111"/>
              <a:gd name="connsiteX62" fmla="*/ 1542115 w 1542115"/>
              <a:gd name="connsiteY62" fmla="*/ 323031 h 1725111"/>
              <a:gd name="connsiteX63" fmla="*/ 1534495 w 1542115"/>
              <a:gd name="connsiteY63" fmla="*/ 201111 h 1725111"/>
              <a:gd name="connsiteX64" fmla="*/ 1511635 w 1542115"/>
              <a:gd name="connsiteY64" fmla="*/ 185871 h 1725111"/>
              <a:gd name="connsiteX65" fmla="*/ 1458295 w 1542115"/>
              <a:gd name="connsiteY65" fmla="*/ 124911 h 1725111"/>
              <a:gd name="connsiteX66" fmla="*/ 1404955 w 1542115"/>
              <a:gd name="connsiteY66" fmla="*/ 86811 h 1725111"/>
              <a:gd name="connsiteX67" fmla="*/ 1374475 w 1542115"/>
              <a:gd name="connsiteY67" fmla="*/ 63951 h 1725111"/>
              <a:gd name="connsiteX68" fmla="*/ 1336375 w 1542115"/>
              <a:gd name="connsiteY68" fmla="*/ 48711 h 1725111"/>
              <a:gd name="connsiteX69" fmla="*/ 1275415 w 1542115"/>
              <a:gd name="connsiteY69" fmla="*/ 18231 h 1725111"/>
              <a:gd name="connsiteX70" fmla="*/ 1252555 w 1542115"/>
              <a:gd name="connsiteY70" fmla="*/ 10611 h 1725111"/>
              <a:gd name="connsiteX71" fmla="*/ 1077295 w 1542115"/>
              <a:gd name="connsiteY71" fmla="*/ 2991 h 172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542115" h="1725111">
                <a:moveTo>
                  <a:pt x="1077295" y="2991"/>
                </a:moveTo>
                <a:lnTo>
                  <a:pt x="1077295" y="2991"/>
                </a:lnTo>
                <a:cubicBezTo>
                  <a:pt x="998063" y="9086"/>
                  <a:pt x="982071" y="1073"/>
                  <a:pt x="917275" y="33471"/>
                </a:cubicBezTo>
                <a:cubicBezTo>
                  <a:pt x="847342" y="68438"/>
                  <a:pt x="845744" y="105002"/>
                  <a:pt x="780115" y="170631"/>
                </a:cubicBezTo>
                <a:cubicBezTo>
                  <a:pt x="636108" y="314638"/>
                  <a:pt x="790369" y="156237"/>
                  <a:pt x="635335" y="330651"/>
                </a:cubicBezTo>
                <a:cubicBezTo>
                  <a:pt x="621016" y="346760"/>
                  <a:pt x="603807" y="360151"/>
                  <a:pt x="589615" y="376371"/>
                </a:cubicBezTo>
                <a:cubicBezTo>
                  <a:pt x="568195" y="400851"/>
                  <a:pt x="552593" y="430548"/>
                  <a:pt x="528655" y="452571"/>
                </a:cubicBezTo>
                <a:cubicBezTo>
                  <a:pt x="488651" y="489375"/>
                  <a:pt x="440874" y="516832"/>
                  <a:pt x="399115" y="551631"/>
                </a:cubicBezTo>
                <a:cubicBezTo>
                  <a:pt x="383875" y="564331"/>
                  <a:pt x="366931" y="575228"/>
                  <a:pt x="353395" y="589731"/>
                </a:cubicBezTo>
                <a:cubicBezTo>
                  <a:pt x="331201" y="613511"/>
                  <a:pt x="314124" y="641690"/>
                  <a:pt x="292435" y="665931"/>
                </a:cubicBezTo>
                <a:cubicBezTo>
                  <a:pt x="194398" y="775502"/>
                  <a:pt x="251747" y="690617"/>
                  <a:pt x="170515" y="803091"/>
                </a:cubicBezTo>
                <a:cubicBezTo>
                  <a:pt x="139469" y="846078"/>
                  <a:pt x="100503" y="907873"/>
                  <a:pt x="79075" y="955491"/>
                </a:cubicBezTo>
                <a:cubicBezTo>
                  <a:pt x="69187" y="977465"/>
                  <a:pt x="64235" y="1001348"/>
                  <a:pt x="56215" y="1024071"/>
                </a:cubicBezTo>
                <a:cubicBezTo>
                  <a:pt x="33141" y="1089448"/>
                  <a:pt x="38531" y="1074679"/>
                  <a:pt x="10495" y="1130751"/>
                </a:cubicBezTo>
                <a:cubicBezTo>
                  <a:pt x="-2025" y="1243431"/>
                  <a:pt x="-4900" y="1238368"/>
                  <a:pt x="10495" y="1397451"/>
                </a:cubicBezTo>
                <a:cubicBezTo>
                  <a:pt x="11813" y="1411066"/>
                  <a:pt x="20932" y="1422744"/>
                  <a:pt x="25735" y="1435551"/>
                </a:cubicBezTo>
                <a:cubicBezTo>
                  <a:pt x="35627" y="1461931"/>
                  <a:pt x="33868" y="1467057"/>
                  <a:pt x="48595" y="1496511"/>
                </a:cubicBezTo>
                <a:cubicBezTo>
                  <a:pt x="52691" y="1504702"/>
                  <a:pt x="59291" y="1511420"/>
                  <a:pt x="63835" y="1519371"/>
                </a:cubicBezTo>
                <a:cubicBezTo>
                  <a:pt x="69471" y="1529234"/>
                  <a:pt x="71979" y="1540981"/>
                  <a:pt x="79075" y="1549851"/>
                </a:cubicBezTo>
                <a:cubicBezTo>
                  <a:pt x="92539" y="1566681"/>
                  <a:pt x="113706" y="1577090"/>
                  <a:pt x="124795" y="1595571"/>
                </a:cubicBezTo>
                <a:cubicBezTo>
                  <a:pt x="132415" y="1608271"/>
                  <a:pt x="138016" y="1622426"/>
                  <a:pt x="147655" y="1633671"/>
                </a:cubicBezTo>
                <a:cubicBezTo>
                  <a:pt x="153615" y="1640624"/>
                  <a:pt x="163063" y="1643588"/>
                  <a:pt x="170515" y="1648911"/>
                </a:cubicBezTo>
                <a:cubicBezTo>
                  <a:pt x="180849" y="1656293"/>
                  <a:pt x="189636" y="1666091"/>
                  <a:pt x="200995" y="1671771"/>
                </a:cubicBezTo>
                <a:cubicBezTo>
                  <a:pt x="215363" y="1678955"/>
                  <a:pt x="231800" y="1681045"/>
                  <a:pt x="246715" y="1687011"/>
                </a:cubicBezTo>
                <a:cubicBezTo>
                  <a:pt x="257262" y="1691230"/>
                  <a:pt x="266419" y="1698659"/>
                  <a:pt x="277195" y="1702251"/>
                </a:cubicBezTo>
                <a:cubicBezTo>
                  <a:pt x="304767" y="1711442"/>
                  <a:pt x="346031" y="1719066"/>
                  <a:pt x="376255" y="1725111"/>
                </a:cubicBezTo>
                <a:cubicBezTo>
                  <a:pt x="427055" y="1717491"/>
                  <a:pt x="478721" y="1714304"/>
                  <a:pt x="528655" y="1702251"/>
                </a:cubicBezTo>
                <a:cubicBezTo>
                  <a:pt x="592686" y="1686795"/>
                  <a:pt x="581150" y="1678786"/>
                  <a:pt x="620095" y="1656531"/>
                </a:cubicBezTo>
                <a:cubicBezTo>
                  <a:pt x="629958" y="1650895"/>
                  <a:pt x="640942" y="1647311"/>
                  <a:pt x="650575" y="1641291"/>
                </a:cubicBezTo>
                <a:cubicBezTo>
                  <a:pt x="661345" y="1634560"/>
                  <a:pt x="670721" y="1625813"/>
                  <a:pt x="681055" y="1618431"/>
                </a:cubicBezTo>
                <a:cubicBezTo>
                  <a:pt x="705676" y="1600844"/>
                  <a:pt x="717668" y="1597058"/>
                  <a:pt x="742015" y="1572711"/>
                </a:cubicBezTo>
                <a:cubicBezTo>
                  <a:pt x="750995" y="1563731"/>
                  <a:pt x="755895" y="1551211"/>
                  <a:pt x="764875" y="1542231"/>
                </a:cubicBezTo>
                <a:cubicBezTo>
                  <a:pt x="778903" y="1528203"/>
                  <a:pt x="796567" y="1518159"/>
                  <a:pt x="810595" y="1504131"/>
                </a:cubicBezTo>
                <a:cubicBezTo>
                  <a:pt x="911629" y="1403097"/>
                  <a:pt x="764051" y="1531543"/>
                  <a:pt x="879175" y="1427931"/>
                </a:cubicBezTo>
                <a:cubicBezTo>
                  <a:pt x="891264" y="1417051"/>
                  <a:pt x="904264" y="1407209"/>
                  <a:pt x="917275" y="1397451"/>
                </a:cubicBezTo>
                <a:cubicBezTo>
                  <a:pt x="924601" y="1391956"/>
                  <a:pt x="933243" y="1388242"/>
                  <a:pt x="940135" y="1382211"/>
                </a:cubicBezTo>
                <a:cubicBezTo>
                  <a:pt x="953652" y="1370384"/>
                  <a:pt x="964811" y="1356043"/>
                  <a:pt x="978235" y="1344111"/>
                </a:cubicBezTo>
                <a:cubicBezTo>
                  <a:pt x="987727" y="1335674"/>
                  <a:pt x="1000219" y="1330691"/>
                  <a:pt x="1008715" y="1321251"/>
                </a:cubicBezTo>
                <a:cubicBezTo>
                  <a:pt x="1023332" y="1305010"/>
                  <a:pt x="1033493" y="1285230"/>
                  <a:pt x="1046815" y="1267911"/>
                </a:cubicBezTo>
                <a:cubicBezTo>
                  <a:pt x="1058910" y="1252187"/>
                  <a:pt x="1072736" y="1237850"/>
                  <a:pt x="1084915" y="1222191"/>
                </a:cubicBezTo>
                <a:cubicBezTo>
                  <a:pt x="1125533" y="1169968"/>
                  <a:pt x="1066368" y="1233118"/>
                  <a:pt x="1130635" y="1168851"/>
                </a:cubicBezTo>
                <a:cubicBezTo>
                  <a:pt x="1163524" y="1070185"/>
                  <a:pt x="1123179" y="1173658"/>
                  <a:pt x="1176355" y="1085031"/>
                </a:cubicBezTo>
                <a:cubicBezTo>
                  <a:pt x="1183392" y="1073302"/>
                  <a:pt x="1185478" y="1059165"/>
                  <a:pt x="1191595" y="1046931"/>
                </a:cubicBezTo>
                <a:cubicBezTo>
                  <a:pt x="1195691" y="1038740"/>
                  <a:pt x="1202035" y="1031871"/>
                  <a:pt x="1206835" y="1024071"/>
                </a:cubicBezTo>
                <a:cubicBezTo>
                  <a:pt x="1222359" y="998844"/>
                  <a:pt x="1241554" y="975374"/>
                  <a:pt x="1252555" y="947871"/>
                </a:cubicBezTo>
                <a:cubicBezTo>
                  <a:pt x="1257635" y="935171"/>
                  <a:pt x="1260546" y="921370"/>
                  <a:pt x="1267795" y="909771"/>
                </a:cubicBezTo>
                <a:cubicBezTo>
                  <a:pt x="1273506" y="900633"/>
                  <a:pt x="1283642" y="895093"/>
                  <a:pt x="1290655" y="886911"/>
                </a:cubicBezTo>
                <a:cubicBezTo>
                  <a:pt x="1298920" y="877268"/>
                  <a:pt x="1306784" y="867201"/>
                  <a:pt x="1313515" y="856431"/>
                </a:cubicBezTo>
                <a:cubicBezTo>
                  <a:pt x="1346947" y="802940"/>
                  <a:pt x="1308036" y="846670"/>
                  <a:pt x="1351615" y="803091"/>
                </a:cubicBezTo>
                <a:cubicBezTo>
                  <a:pt x="1356695" y="790391"/>
                  <a:pt x="1360305" y="776999"/>
                  <a:pt x="1366855" y="764991"/>
                </a:cubicBezTo>
                <a:cubicBezTo>
                  <a:pt x="1375626" y="748911"/>
                  <a:pt x="1397335" y="719271"/>
                  <a:pt x="1397335" y="719271"/>
                </a:cubicBezTo>
                <a:cubicBezTo>
                  <a:pt x="1399875" y="706571"/>
                  <a:pt x="1399695" y="693006"/>
                  <a:pt x="1404955" y="681171"/>
                </a:cubicBezTo>
                <a:cubicBezTo>
                  <a:pt x="1410113" y="669566"/>
                  <a:pt x="1420433" y="661025"/>
                  <a:pt x="1427815" y="650691"/>
                </a:cubicBezTo>
                <a:cubicBezTo>
                  <a:pt x="1433138" y="643239"/>
                  <a:pt x="1438511" y="635782"/>
                  <a:pt x="1443055" y="627831"/>
                </a:cubicBezTo>
                <a:cubicBezTo>
                  <a:pt x="1448691" y="617968"/>
                  <a:pt x="1454307" y="607987"/>
                  <a:pt x="1458295" y="597351"/>
                </a:cubicBezTo>
                <a:cubicBezTo>
                  <a:pt x="1461972" y="587545"/>
                  <a:pt x="1461231" y="576238"/>
                  <a:pt x="1465915" y="566871"/>
                </a:cubicBezTo>
                <a:cubicBezTo>
                  <a:pt x="1471595" y="555512"/>
                  <a:pt x="1481155" y="546551"/>
                  <a:pt x="1488775" y="536391"/>
                </a:cubicBezTo>
                <a:cubicBezTo>
                  <a:pt x="1491315" y="528771"/>
                  <a:pt x="1492803" y="520715"/>
                  <a:pt x="1496395" y="513531"/>
                </a:cubicBezTo>
                <a:cubicBezTo>
                  <a:pt x="1500491" y="505340"/>
                  <a:pt x="1508419" y="499246"/>
                  <a:pt x="1511635" y="490671"/>
                </a:cubicBezTo>
                <a:cubicBezTo>
                  <a:pt x="1516183" y="478544"/>
                  <a:pt x="1516445" y="465214"/>
                  <a:pt x="1519255" y="452571"/>
                </a:cubicBezTo>
                <a:cubicBezTo>
                  <a:pt x="1521527" y="442348"/>
                  <a:pt x="1525002" y="432395"/>
                  <a:pt x="1526875" y="422091"/>
                </a:cubicBezTo>
                <a:cubicBezTo>
                  <a:pt x="1530088" y="404420"/>
                  <a:pt x="1531764" y="386503"/>
                  <a:pt x="1534495" y="368751"/>
                </a:cubicBezTo>
                <a:cubicBezTo>
                  <a:pt x="1536844" y="353480"/>
                  <a:pt x="1539575" y="338271"/>
                  <a:pt x="1542115" y="323031"/>
                </a:cubicBezTo>
                <a:cubicBezTo>
                  <a:pt x="1539575" y="282391"/>
                  <a:pt x="1543328" y="240861"/>
                  <a:pt x="1534495" y="201111"/>
                </a:cubicBezTo>
                <a:cubicBezTo>
                  <a:pt x="1532508" y="192171"/>
                  <a:pt x="1517498" y="192906"/>
                  <a:pt x="1511635" y="185871"/>
                </a:cubicBezTo>
                <a:cubicBezTo>
                  <a:pt x="1426133" y="83269"/>
                  <a:pt x="1595450" y="244922"/>
                  <a:pt x="1458295" y="124911"/>
                </a:cubicBezTo>
                <a:cubicBezTo>
                  <a:pt x="1392927" y="67714"/>
                  <a:pt x="1481415" y="134598"/>
                  <a:pt x="1404955" y="86811"/>
                </a:cubicBezTo>
                <a:cubicBezTo>
                  <a:pt x="1394185" y="80080"/>
                  <a:pt x="1385577" y="70119"/>
                  <a:pt x="1374475" y="63951"/>
                </a:cubicBezTo>
                <a:cubicBezTo>
                  <a:pt x="1362518" y="57308"/>
                  <a:pt x="1348609" y="54828"/>
                  <a:pt x="1336375" y="48711"/>
                </a:cubicBezTo>
                <a:cubicBezTo>
                  <a:pt x="1262720" y="11883"/>
                  <a:pt x="1380886" y="57783"/>
                  <a:pt x="1275415" y="18231"/>
                </a:cubicBezTo>
                <a:cubicBezTo>
                  <a:pt x="1267894" y="15411"/>
                  <a:pt x="1260557" y="11307"/>
                  <a:pt x="1252555" y="10611"/>
                </a:cubicBezTo>
                <a:cubicBezTo>
                  <a:pt x="1033168" y="-8466"/>
                  <a:pt x="1106505" y="4261"/>
                  <a:pt x="1077295" y="2991"/>
                </a:cubicBezTo>
                <a:close/>
              </a:path>
            </a:pathLst>
          </a:custGeom>
          <a:solidFill>
            <a:srgbClr val="0F6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69</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93828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186883"/>
            <a:ext cx="1181344" cy="42438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362671"/>
            <a:ext cx="419819" cy="62246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362671"/>
            <a:ext cx="281385" cy="5547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3690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1580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1771639" cy="369332"/>
          </a:xfrm>
          <a:prstGeom prst="rect">
            <a:avLst/>
          </a:prstGeom>
          <a:noFill/>
        </p:spPr>
        <p:txBody>
          <a:bodyPr wrap="none" rtlCol="0">
            <a:spAutoFit/>
          </a:bodyPr>
          <a:lstStyle/>
          <a:p>
            <a:r>
              <a:rPr lang="en-US" sz="1800" dirty="0">
                <a:solidFill>
                  <a:schemeClr val="bg1"/>
                </a:solidFill>
                <a:latin typeface="Montserrat SemiBold" pitchFamily="2" charset="0"/>
              </a:rPr>
              <a:t>Cut Property:</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01ABDCD8-35EE-0B69-570D-13E73A190995}"/>
              </a:ext>
            </a:extLst>
          </p:cNvPr>
          <p:cNvSpPr txBox="1"/>
          <p:nvPr/>
        </p:nvSpPr>
        <p:spPr>
          <a:xfrm>
            <a:off x="2613248"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Minimum edge across cut in MST</a:t>
            </a:r>
          </a:p>
        </p:txBody>
      </p:sp>
      <p:sp>
        <p:nvSpPr>
          <p:cNvPr id="3" name="TextBox 2">
            <a:extLst>
              <a:ext uri="{FF2B5EF4-FFF2-40B4-BE49-F238E27FC236}">
                <a16:creationId xmlns:a16="http://schemas.microsoft.com/office/drawing/2014/main" id="{BE3FE1AF-4FC0-3112-74D0-440ACAE1D00A}"/>
              </a:ext>
            </a:extLst>
          </p:cNvPr>
          <p:cNvSpPr txBox="1"/>
          <p:nvPr/>
        </p:nvSpPr>
        <p:spPr>
          <a:xfrm>
            <a:off x="686651" y="1684676"/>
            <a:ext cx="2191626" cy="369332"/>
          </a:xfrm>
          <a:prstGeom prst="rect">
            <a:avLst/>
          </a:prstGeom>
          <a:noFill/>
        </p:spPr>
        <p:txBody>
          <a:bodyPr wrap="none" rtlCol="0">
            <a:spAutoFit/>
          </a:bodyPr>
          <a:lstStyle/>
          <a:p>
            <a:r>
              <a:rPr lang="en-US" sz="1800" dirty="0">
                <a:solidFill>
                  <a:schemeClr val="bg1"/>
                </a:solidFill>
                <a:latin typeface="Montserrat SemiBold" pitchFamily="2" charset="0"/>
              </a:rPr>
              <a:t>Case: B-D in MST</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2262453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3A728B-C911-FC40-DCBA-F9B210E931FC}"/>
              </a:ext>
            </a:extLst>
          </p:cNvPr>
          <p:cNvSpPr>
            <a:spLocks noGrp="1"/>
          </p:cNvSpPr>
          <p:nvPr>
            <p:ph type="sldNum" idx="12"/>
          </p:nvPr>
        </p:nvSpPr>
        <p:spPr/>
        <p:txBody>
          <a:bodyPr>
            <a:normAutofit fontScale="92500" lnSpcReduction="10000"/>
          </a:bodyPr>
          <a:lstStyle/>
          <a:p>
            <a:pPr marL="0" lvl="0" indent="0" algn="ctr" rtl="0">
              <a:spcBef>
                <a:spcPts val="0"/>
              </a:spcBef>
              <a:spcAft>
                <a:spcPts val="0"/>
              </a:spcAft>
              <a:buNone/>
            </a:pPr>
            <a:fld id="{00000000-1234-1234-1234-123412341234}" type="slidenum">
              <a:rPr lang="en" smtClean="0"/>
              <a:t>7</a:t>
            </a:fld>
            <a:endParaRPr lang="en"/>
          </a:p>
        </p:txBody>
      </p:sp>
      <p:sp>
        <p:nvSpPr>
          <p:cNvPr id="8" name="Title 7">
            <a:extLst>
              <a:ext uri="{FF2B5EF4-FFF2-40B4-BE49-F238E27FC236}">
                <a16:creationId xmlns:a16="http://schemas.microsoft.com/office/drawing/2014/main" id="{7C28AF71-785A-16DF-B729-4A1048588926}"/>
              </a:ext>
            </a:extLst>
          </p:cNvPr>
          <p:cNvSpPr>
            <a:spLocks noGrp="1"/>
          </p:cNvSpPr>
          <p:nvPr>
            <p:ph type="title"/>
          </p:nvPr>
        </p:nvSpPr>
        <p:spPr/>
        <p:txBody>
          <a:bodyPr/>
          <a:lstStyle/>
          <a:p>
            <a:r>
              <a:rPr lang="en-US" sz="3200" dirty="0"/>
              <a:t>Quick Find (Disjoint Sets)</a:t>
            </a:r>
            <a:endParaRPr lang="en-SG" sz="3200" dirty="0"/>
          </a:p>
        </p:txBody>
      </p:sp>
      <p:sp>
        <p:nvSpPr>
          <p:cNvPr id="9" name="Google Shape;337;p36">
            <a:extLst>
              <a:ext uri="{FF2B5EF4-FFF2-40B4-BE49-F238E27FC236}">
                <a16:creationId xmlns:a16="http://schemas.microsoft.com/office/drawing/2014/main" id="{526FDEB3-6F4B-61B0-2E6F-A96D55B634F6}"/>
              </a:ext>
            </a:extLst>
          </p:cNvPr>
          <p:cNvSpPr txBox="1">
            <a:spLocks/>
          </p:cNvSpPr>
          <p:nvPr/>
        </p:nvSpPr>
        <p:spPr>
          <a:xfrm>
            <a:off x="714000" y="1217859"/>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Goal: </a:t>
            </a:r>
            <a:r>
              <a:rPr lang="en-US" sz="2000" dirty="0" err="1">
                <a:solidFill>
                  <a:schemeClr val="lt1"/>
                </a:solidFill>
                <a:latin typeface="Montserrat SemiBold" pitchFamily="2" charset="0"/>
                <a:ea typeface="Roboto" panose="02000000000000000000" pitchFamily="2" charset="0"/>
              </a:rPr>
              <a:t>Optimise</a:t>
            </a:r>
            <a:r>
              <a:rPr lang="en-US" sz="2000" dirty="0">
                <a:solidFill>
                  <a:schemeClr val="lt1"/>
                </a:solidFill>
                <a:latin typeface="Montserrat SemiBold" pitchFamily="2" charset="0"/>
                <a:ea typeface="Roboto" panose="02000000000000000000" pitchFamily="2" charset="0"/>
              </a:rPr>
              <a:t> Find</a:t>
            </a:r>
          </a:p>
        </p:txBody>
      </p:sp>
      <p:sp>
        <p:nvSpPr>
          <p:cNvPr id="11" name="Google Shape;337;p36">
            <a:extLst>
              <a:ext uri="{FF2B5EF4-FFF2-40B4-BE49-F238E27FC236}">
                <a16:creationId xmlns:a16="http://schemas.microsoft.com/office/drawing/2014/main" id="{51A62405-021A-D07E-0261-08AC1F4ECFFA}"/>
              </a:ext>
            </a:extLst>
          </p:cNvPr>
          <p:cNvSpPr txBox="1">
            <a:spLocks/>
          </p:cNvSpPr>
          <p:nvPr/>
        </p:nvSpPr>
        <p:spPr>
          <a:xfrm>
            <a:off x="1185268" y="2058146"/>
            <a:ext cx="1346917"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Element</a:t>
            </a:r>
          </a:p>
        </p:txBody>
      </p:sp>
      <p:sp>
        <p:nvSpPr>
          <p:cNvPr id="7" name="Google Shape;337;p36">
            <a:extLst>
              <a:ext uri="{FF2B5EF4-FFF2-40B4-BE49-F238E27FC236}">
                <a16:creationId xmlns:a16="http://schemas.microsoft.com/office/drawing/2014/main" id="{49FAF0E6-24F7-429D-9177-C0F6024C997E}"/>
              </a:ext>
            </a:extLst>
          </p:cNvPr>
          <p:cNvSpPr txBox="1">
            <a:spLocks/>
          </p:cNvSpPr>
          <p:nvPr/>
        </p:nvSpPr>
        <p:spPr>
          <a:xfrm>
            <a:off x="714000" y="2540576"/>
            <a:ext cx="1818185"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Component</a:t>
            </a:r>
          </a:p>
        </p:txBody>
      </p:sp>
      <p:sp>
        <p:nvSpPr>
          <p:cNvPr id="10" name="Google Shape;337;p36">
            <a:extLst>
              <a:ext uri="{FF2B5EF4-FFF2-40B4-BE49-F238E27FC236}">
                <a16:creationId xmlns:a16="http://schemas.microsoft.com/office/drawing/2014/main" id="{07826070-FF67-478F-8A01-3B30C4D30C11}"/>
              </a:ext>
            </a:extLst>
          </p:cNvPr>
          <p:cNvSpPr txBox="1">
            <a:spLocks/>
          </p:cNvSpPr>
          <p:nvPr/>
        </p:nvSpPr>
        <p:spPr>
          <a:xfrm>
            <a:off x="2824154" y="2058146"/>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a:t>
            </a:r>
          </a:p>
        </p:txBody>
      </p:sp>
      <p:sp>
        <p:nvSpPr>
          <p:cNvPr id="12" name="Google Shape;337;p36">
            <a:extLst>
              <a:ext uri="{FF2B5EF4-FFF2-40B4-BE49-F238E27FC236}">
                <a16:creationId xmlns:a16="http://schemas.microsoft.com/office/drawing/2014/main" id="{E99AE35F-ED0A-4754-883C-B9ED8C0FF82D}"/>
              </a:ext>
            </a:extLst>
          </p:cNvPr>
          <p:cNvSpPr txBox="1">
            <a:spLocks/>
          </p:cNvSpPr>
          <p:nvPr/>
        </p:nvSpPr>
        <p:spPr>
          <a:xfrm>
            <a:off x="2824154" y="2540576"/>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rgbClr val="FFFF00"/>
                </a:solidFill>
                <a:latin typeface="Montserrat SemiBold" pitchFamily="2" charset="0"/>
                <a:ea typeface="Roboto" panose="02000000000000000000" pitchFamily="2" charset="0"/>
              </a:rPr>
              <a:t>2</a:t>
            </a:r>
          </a:p>
        </p:txBody>
      </p:sp>
      <p:sp>
        <p:nvSpPr>
          <p:cNvPr id="15" name="Google Shape;337;p36">
            <a:extLst>
              <a:ext uri="{FF2B5EF4-FFF2-40B4-BE49-F238E27FC236}">
                <a16:creationId xmlns:a16="http://schemas.microsoft.com/office/drawing/2014/main" id="{25930596-6A9E-4D4D-91FF-0D1F14E462E2}"/>
              </a:ext>
            </a:extLst>
          </p:cNvPr>
          <p:cNvSpPr txBox="1">
            <a:spLocks/>
          </p:cNvSpPr>
          <p:nvPr/>
        </p:nvSpPr>
        <p:spPr>
          <a:xfrm>
            <a:off x="3412652" y="2057159"/>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B</a:t>
            </a:r>
          </a:p>
        </p:txBody>
      </p:sp>
      <p:sp>
        <p:nvSpPr>
          <p:cNvPr id="16" name="Google Shape;337;p36">
            <a:extLst>
              <a:ext uri="{FF2B5EF4-FFF2-40B4-BE49-F238E27FC236}">
                <a16:creationId xmlns:a16="http://schemas.microsoft.com/office/drawing/2014/main" id="{435E631B-06ED-4C09-AA85-BC8A8BB3DD78}"/>
              </a:ext>
            </a:extLst>
          </p:cNvPr>
          <p:cNvSpPr txBox="1">
            <a:spLocks/>
          </p:cNvSpPr>
          <p:nvPr/>
        </p:nvSpPr>
        <p:spPr>
          <a:xfrm>
            <a:off x="3412652" y="2539589"/>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rgbClr val="FFFF00"/>
                </a:solidFill>
                <a:latin typeface="Montserrat SemiBold" pitchFamily="2" charset="0"/>
                <a:ea typeface="Roboto" panose="02000000000000000000" pitchFamily="2" charset="0"/>
              </a:rPr>
              <a:t>2</a:t>
            </a:r>
          </a:p>
        </p:txBody>
      </p:sp>
      <p:sp>
        <p:nvSpPr>
          <p:cNvPr id="17" name="Google Shape;337;p36">
            <a:extLst>
              <a:ext uri="{FF2B5EF4-FFF2-40B4-BE49-F238E27FC236}">
                <a16:creationId xmlns:a16="http://schemas.microsoft.com/office/drawing/2014/main" id="{7F0F5AF6-D350-4F94-AE44-E66FB4B9EC74}"/>
              </a:ext>
            </a:extLst>
          </p:cNvPr>
          <p:cNvSpPr txBox="1">
            <a:spLocks/>
          </p:cNvSpPr>
          <p:nvPr/>
        </p:nvSpPr>
        <p:spPr>
          <a:xfrm>
            <a:off x="4001150" y="2056172"/>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C</a:t>
            </a:r>
          </a:p>
        </p:txBody>
      </p:sp>
      <p:sp>
        <p:nvSpPr>
          <p:cNvPr id="18" name="Google Shape;337;p36">
            <a:extLst>
              <a:ext uri="{FF2B5EF4-FFF2-40B4-BE49-F238E27FC236}">
                <a16:creationId xmlns:a16="http://schemas.microsoft.com/office/drawing/2014/main" id="{601A55C1-50C1-473D-88F1-459F31B715CF}"/>
              </a:ext>
            </a:extLst>
          </p:cNvPr>
          <p:cNvSpPr txBox="1">
            <a:spLocks/>
          </p:cNvSpPr>
          <p:nvPr/>
        </p:nvSpPr>
        <p:spPr>
          <a:xfrm>
            <a:off x="4001150" y="2538602"/>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rgbClr val="FFFF00"/>
                </a:solidFill>
                <a:latin typeface="Montserrat SemiBold" pitchFamily="2" charset="0"/>
                <a:ea typeface="Roboto" panose="02000000000000000000" pitchFamily="2" charset="0"/>
              </a:rPr>
              <a:t>2</a:t>
            </a:r>
          </a:p>
        </p:txBody>
      </p:sp>
      <p:sp>
        <p:nvSpPr>
          <p:cNvPr id="19" name="Google Shape;337;p36">
            <a:extLst>
              <a:ext uri="{FF2B5EF4-FFF2-40B4-BE49-F238E27FC236}">
                <a16:creationId xmlns:a16="http://schemas.microsoft.com/office/drawing/2014/main" id="{D3E969FB-407C-4646-AB83-2FCF40024D2A}"/>
              </a:ext>
            </a:extLst>
          </p:cNvPr>
          <p:cNvSpPr txBox="1">
            <a:spLocks/>
          </p:cNvSpPr>
          <p:nvPr/>
        </p:nvSpPr>
        <p:spPr>
          <a:xfrm>
            <a:off x="4589648" y="2055185"/>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D</a:t>
            </a:r>
          </a:p>
        </p:txBody>
      </p:sp>
      <p:sp>
        <p:nvSpPr>
          <p:cNvPr id="20" name="Google Shape;337;p36">
            <a:extLst>
              <a:ext uri="{FF2B5EF4-FFF2-40B4-BE49-F238E27FC236}">
                <a16:creationId xmlns:a16="http://schemas.microsoft.com/office/drawing/2014/main" id="{2C53A1E8-30E7-481C-9771-F92C3B943AEE}"/>
              </a:ext>
            </a:extLst>
          </p:cNvPr>
          <p:cNvSpPr txBox="1">
            <a:spLocks/>
          </p:cNvSpPr>
          <p:nvPr/>
        </p:nvSpPr>
        <p:spPr>
          <a:xfrm>
            <a:off x="4589648" y="2537615"/>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2</a:t>
            </a:r>
          </a:p>
        </p:txBody>
      </p:sp>
      <p:sp>
        <p:nvSpPr>
          <p:cNvPr id="21" name="Google Shape;337;p36">
            <a:extLst>
              <a:ext uri="{FF2B5EF4-FFF2-40B4-BE49-F238E27FC236}">
                <a16:creationId xmlns:a16="http://schemas.microsoft.com/office/drawing/2014/main" id="{52E710B1-F3F7-4D81-928F-480E833EE1BA}"/>
              </a:ext>
            </a:extLst>
          </p:cNvPr>
          <p:cNvSpPr txBox="1">
            <a:spLocks/>
          </p:cNvSpPr>
          <p:nvPr/>
        </p:nvSpPr>
        <p:spPr>
          <a:xfrm>
            <a:off x="5178146" y="2054198"/>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E</a:t>
            </a:r>
          </a:p>
        </p:txBody>
      </p:sp>
      <p:sp>
        <p:nvSpPr>
          <p:cNvPr id="22" name="Google Shape;337;p36">
            <a:extLst>
              <a:ext uri="{FF2B5EF4-FFF2-40B4-BE49-F238E27FC236}">
                <a16:creationId xmlns:a16="http://schemas.microsoft.com/office/drawing/2014/main" id="{4C989800-4DE8-4B55-A36A-8756E7095BE4}"/>
              </a:ext>
            </a:extLst>
          </p:cNvPr>
          <p:cNvSpPr txBox="1">
            <a:spLocks/>
          </p:cNvSpPr>
          <p:nvPr/>
        </p:nvSpPr>
        <p:spPr>
          <a:xfrm>
            <a:off x="5178146" y="2536628"/>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2</a:t>
            </a:r>
          </a:p>
        </p:txBody>
      </p:sp>
      <p:sp>
        <p:nvSpPr>
          <p:cNvPr id="23" name="Google Shape;337;p36">
            <a:extLst>
              <a:ext uri="{FF2B5EF4-FFF2-40B4-BE49-F238E27FC236}">
                <a16:creationId xmlns:a16="http://schemas.microsoft.com/office/drawing/2014/main" id="{5234FBD2-5324-4C1E-B0A6-3BB4A9F572A3}"/>
              </a:ext>
            </a:extLst>
          </p:cNvPr>
          <p:cNvSpPr txBox="1">
            <a:spLocks/>
          </p:cNvSpPr>
          <p:nvPr/>
        </p:nvSpPr>
        <p:spPr>
          <a:xfrm>
            <a:off x="5766644" y="2053211"/>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F</a:t>
            </a:r>
          </a:p>
        </p:txBody>
      </p:sp>
      <p:sp>
        <p:nvSpPr>
          <p:cNvPr id="24" name="Google Shape;337;p36">
            <a:extLst>
              <a:ext uri="{FF2B5EF4-FFF2-40B4-BE49-F238E27FC236}">
                <a16:creationId xmlns:a16="http://schemas.microsoft.com/office/drawing/2014/main" id="{3FD10AC5-C8A7-4897-A3C2-76504DA3105B}"/>
              </a:ext>
            </a:extLst>
          </p:cNvPr>
          <p:cNvSpPr txBox="1">
            <a:spLocks/>
          </p:cNvSpPr>
          <p:nvPr/>
        </p:nvSpPr>
        <p:spPr>
          <a:xfrm>
            <a:off x="5766644" y="2535641"/>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2</a:t>
            </a:r>
          </a:p>
        </p:txBody>
      </p:sp>
      <p:sp>
        <p:nvSpPr>
          <p:cNvPr id="25" name="Google Shape;337;p36">
            <a:extLst>
              <a:ext uri="{FF2B5EF4-FFF2-40B4-BE49-F238E27FC236}">
                <a16:creationId xmlns:a16="http://schemas.microsoft.com/office/drawing/2014/main" id="{5D3ABA9F-36EE-41F4-AE1A-A2E19ED3B750}"/>
              </a:ext>
            </a:extLst>
          </p:cNvPr>
          <p:cNvSpPr txBox="1">
            <a:spLocks/>
          </p:cNvSpPr>
          <p:nvPr/>
        </p:nvSpPr>
        <p:spPr>
          <a:xfrm>
            <a:off x="6355142" y="2052224"/>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G</a:t>
            </a:r>
          </a:p>
        </p:txBody>
      </p:sp>
      <p:sp>
        <p:nvSpPr>
          <p:cNvPr id="26" name="Google Shape;337;p36">
            <a:extLst>
              <a:ext uri="{FF2B5EF4-FFF2-40B4-BE49-F238E27FC236}">
                <a16:creationId xmlns:a16="http://schemas.microsoft.com/office/drawing/2014/main" id="{77765008-A74A-43D7-B79F-2430519F2F9A}"/>
              </a:ext>
            </a:extLst>
          </p:cNvPr>
          <p:cNvSpPr txBox="1">
            <a:spLocks/>
          </p:cNvSpPr>
          <p:nvPr/>
        </p:nvSpPr>
        <p:spPr>
          <a:xfrm>
            <a:off x="6355142" y="2534654"/>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27" name="Google Shape;337;p36">
            <a:extLst>
              <a:ext uri="{FF2B5EF4-FFF2-40B4-BE49-F238E27FC236}">
                <a16:creationId xmlns:a16="http://schemas.microsoft.com/office/drawing/2014/main" id="{AEA40AAB-B6FA-439D-A5A2-40051AE71683}"/>
              </a:ext>
            </a:extLst>
          </p:cNvPr>
          <p:cNvSpPr txBox="1">
            <a:spLocks/>
          </p:cNvSpPr>
          <p:nvPr/>
        </p:nvSpPr>
        <p:spPr>
          <a:xfrm>
            <a:off x="6943640" y="2051237"/>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H</a:t>
            </a:r>
          </a:p>
        </p:txBody>
      </p:sp>
      <p:sp>
        <p:nvSpPr>
          <p:cNvPr id="28" name="Google Shape;337;p36">
            <a:extLst>
              <a:ext uri="{FF2B5EF4-FFF2-40B4-BE49-F238E27FC236}">
                <a16:creationId xmlns:a16="http://schemas.microsoft.com/office/drawing/2014/main" id="{4BADC958-90E9-48F5-802C-2B5FE194EC5D}"/>
              </a:ext>
            </a:extLst>
          </p:cNvPr>
          <p:cNvSpPr txBox="1">
            <a:spLocks/>
          </p:cNvSpPr>
          <p:nvPr/>
        </p:nvSpPr>
        <p:spPr>
          <a:xfrm>
            <a:off x="6943640" y="2533667"/>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29" name="Google Shape;337;p36">
            <a:extLst>
              <a:ext uri="{FF2B5EF4-FFF2-40B4-BE49-F238E27FC236}">
                <a16:creationId xmlns:a16="http://schemas.microsoft.com/office/drawing/2014/main" id="{D8F7623A-014B-4977-B33E-C4DB97DE833A}"/>
              </a:ext>
            </a:extLst>
          </p:cNvPr>
          <p:cNvSpPr txBox="1">
            <a:spLocks/>
          </p:cNvSpPr>
          <p:nvPr/>
        </p:nvSpPr>
        <p:spPr>
          <a:xfrm>
            <a:off x="714000" y="3411084"/>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Update the component IDs!</a:t>
            </a:r>
          </a:p>
        </p:txBody>
      </p:sp>
    </p:spTree>
    <p:extLst>
      <p:ext uri="{BB962C8B-B14F-4D97-AF65-F5344CB8AC3E}">
        <p14:creationId xmlns:p14="http://schemas.microsoft.com/office/powerpoint/2010/main" val="2125586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21" name="Freeform: Shape 20">
            <a:extLst>
              <a:ext uri="{FF2B5EF4-FFF2-40B4-BE49-F238E27FC236}">
                <a16:creationId xmlns:a16="http://schemas.microsoft.com/office/drawing/2014/main" id="{FAF6E9FD-19AD-F068-8C31-116E2004DCA5}"/>
              </a:ext>
            </a:extLst>
          </p:cNvPr>
          <p:cNvSpPr/>
          <p:nvPr/>
        </p:nvSpPr>
        <p:spPr>
          <a:xfrm>
            <a:off x="2738340" y="2016760"/>
            <a:ext cx="3852429" cy="2839720"/>
          </a:xfrm>
          <a:custGeom>
            <a:avLst/>
            <a:gdLst>
              <a:gd name="connsiteX0" fmla="*/ 1178340 w 3852429"/>
              <a:gd name="connsiteY0" fmla="*/ 30480 h 2839720"/>
              <a:gd name="connsiteX1" fmla="*/ 1178340 w 3852429"/>
              <a:gd name="connsiteY1" fmla="*/ 30480 h 2839720"/>
              <a:gd name="connsiteX2" fmla="*/ 1264700 w 3852429"/>
              <a:gd name="connsiteY2" fmla="*/ 106680 h 2839720"/>
              <a:gd name="connsiteX3" fmla="*/ 1295180 w 3852429"/>
              <a:gd name="connsiteY3" fmla="*/ 142240 h 2839720"/>
              <a:gd name="connsiteX4" fmla="*/ 1310420 w 3852429"/>
              <a:gd name="connsiteY4" fmla="*/ 162560 h 2839720"/>
              <a:gd name="connsiteX5" fmla="*/ 1320580 w 3852429"/>
              <a:gd name="connsiteY5" fmla="*/ 187960 h 2839720"/>
              <a:gd name="connsiteX6" fmla="*/ 1325660 w 3852429"/>
              <a:gd name="connsiteY6" fmla="*/ 218440 h 2839720"/>
              <a:gd name="connsiteX7" fmla="*/ 1335820 w 3852429"/>
              <a:gd name="connsiteY7" fmla="*/ 233680 h 2839720"/>
              <a:gd name="connsiteX8" fmla="*/ 1345980 w 3852429"/>
              <a:gd name="connsiteY8" fmla="*/ 274320 h 2839720"/>
              <a:gd name="connsiteX9" fmla="*/ 1351060 w 3852429"/>
              <a:gd name="connsiteY9" fmla="*/ 340360 h 2839720"/>
              <a:gd name="connsiteX10" fmla="*/ 1356140 w 3852429"/>
              <a:gd name="connsiteY10" fmla="*/ 396240 h 2839720"/>
              <a:gd name="connsiteX11" fmla="*/ 1351060 w 3852429"/>
              <a:gd name="connsiteY11" fmla="*/ 543560 h 2839720"/>
              <a:gd name="connsiteX12" fmla="*/ 1340900 w 3852429"/>
              <a:gd name="connsiteY12" fmla="*/ 589280 h 2839720"/>
              <a:gd name="connsiteX13" fmla="*/ 1325660 w 3852429"/>
              <a:gd name="connsiteY13" fmla="*/ 640080 h 2839720"/>
              <a:gd name="connsiteX14" fmla="*/ 1315500 w 3852429"/>
              <a:gd name="connsiteY14" fmla="*/ 690880 h 2839720"/>
              <a:gd name="connsiteX15" fmla="*/ 1310420 w 3852429"/>
              <a:gd name="connsiteY15" fmla="*/ 716280 h 2839720"/>
              <a:gd name="connsiteX16" fmla="*/ 1300260 w 3852429"/>
              <a:gd name="connsiteY16" fmla="*/ 756920 h 2839720"/>
              <a:gd name="connsiteX17" fmla="*/ 1295180 w 3852429"/>
              <a:gd name="connsiteY17" fmla="*/ 777240 h 2839720"/>
              <a:gd name="connsiteX18" fmla="*/ 1279940 w 3852429"/>
              <a:gd name="connsiteY18" fmla="*/ 822960 h 2839720"/>
              <a:gd name="connsiteX19" fmla="*/ 1269780 w 3852429"/>
              <a:gd name="connsiteY19" fmla="*/ 868680 h 2839720"/>
              <a:gd name="connsiteX20" fmla="*/ 1259620 w 3852429"/>
              <a:gd name="connsiteY20" fmla="*/ 909320 h 2839720"/>
              <a:gd name="connsiteX21" fmla="*/ 1249460 w 3852429"/>
              <a:gd name="connsiteY21" fmla="*/ 929640 h 2839720"/>
              <a:gd name="connsiteX22" fmla="*/ 1244380 w 3852429"/>
              <a:gd name="connsiteY22" fmla="*/ 965200 h 2839720"/>
              <a:gd name="connsiteX23" fmla="*/ 1234220 w 3852429"/>
              <a:gd name="connsiteY23" fmla="*/ 1005840 h 2839720"/>
              <a:gd name="connsiteX24" fmla="*/ 1229140 w 3852429"/>
              <a:gd name="connsiteY24" fmla="*/ 1046480 h 2839720"/>
              <a:gd name="connsiteX25" fmla="*/ 1218980 w 3852429"/>
              <a:gd name="connsiteY25" fmla="*/ 1087120 h 2839720"/>
              <a:gd name="connsiteX26" fmla="*/ 1224060 w 3852429"/>
              <a:gd name="connsiteY26" fmla="*/ 1254760 h 2839720"/>
              <a:gd name="connsiteX27" fmla="*/ 1254540 w 3852429"/>
              <a:gd name="connsiteY27" fmla="*/ 1356360 h 2839720"/>
              <a:gd name="connsiteX28" fmla="*/ 1264700 w 3852429"/>
              <a:gd name="connsiteY28" fmla="*/ 1391920 h 2839720"/>
              <a:gd name="connsiteX29" fmla="*/ 1285020 w 3852429"/>
              <a:gd name="connsiteY29" fmla="*/ 1437640 h 2839720"/>
              <a:gd name="connsiteX30" fmla="*/ 1305340 w 3852429"/>
              <a:gd name="connsiteY30" fmla="*/ 1478280 h 2839720"/>
              <a:gd name="connsiteX31" fmla="*/ 1310420 w 3852429"/>
              <a:gd name="connsiteY31" fmla="*/ 1498600 h 2839720"/>
              <a:gd name="connsiteX32" fmla="*/ 1330740 w 3852429"/>
              <a:gd name="connsiteY32" fmla="*/ 1529080 h 2839720"/>
              <a:gd name="connsiteX33" fmla="*/ 1340900 w 3852429"/>
              <a:gd name="connsiteY33" fmla="*/ 1544320 h 2839720"/>
              <a:gd name="connsiteX34" fmla="*/ 1356140 w 3852429"/>
              <a:gd name="connsiteY34" fmla="*/ 1559560 h 2839720"/>
              <a:gd name="connsiteX35" fmla="*/ 1366300 w 3852429"/>
              <a:gd name="connsiteY35" fmla="*/ 1574800 h 2839720"/>
              <a:gd name="connsiteX36" fmla="*/ 1381540 w 3852429"/>
              <a:gd name="connsiteY36" fmla="*/ 1584960 h 2839720"/>
              <a:gd name="connsiteX37" fmla="*/ 1396780 w 3852429"/>
              <a:gd name="connsiteY37" fmla="*/ 1605280 h 2839720"/>
              <a:gd name="connsiteX38" fmla="*/ 1442500 w 3852429"/>
              <a:gd name="connsiteY38" fmla="*/ 1640840 h 2839720"/>
              <a:gd name="connsiteX39" fmla="*/ 1472980 w 3852429"/>
              <a:gd name="connsiteY39" fmla="*/ 1666240 h 2839720"/>
              <a:gd name="connsiteX40" fmla="*/ 1493300 w 3852429"/>
              <a:gd name="connsiteY40" fmla="*/ 1671320 h 2839720"/>
              <a:gd name="connsiteX41" fmla="*/ 1508540 w 3852429"/>
              <a:gd name="connsiteY41" fmla="*/ 1681480 h 2839720"/>
              <a:gd name="connsiteX42" fmla="*/ 1528860 w 3852429"/>
              <a:gd name="connsiteY42" fmla="*/ 1686560 h 2839720"/>
              <a:gd name="connsiteX43" fmla="*/ 1579660 w 3852429"/>
              <a:gd name="connsiteY43" fmla="*/ 1696720 h 2839720"/>
              <a:gd name="connsiteX44" fmla="*/ 1605060 w 3852429"/>
              <a:gd name="connsiteY44" fmla="*/ 1706880 h 2839720"/>
              <a:gd name="connsiteX45" fmla="*/ 1645700 w 3852429"/>
              <a:gd name="connsiteY45" fmla="*/ 1711960 h 2839720"/>
              <a:gd name="connsiteX46" fmla="*/ 1701580 w 3852429"/>
              <a:gd name="connsiteY46" fmla="*/ 1722120 h 2839720"/>
              <a:gd name="connsiteX47" fmla="*/ 1925100 w 3852429"/>
              <a:gd name="connsiteY47" fmla="*/ 1711960 h 2839720"/>
              <a:gd name="connsiteX48" fmla="*/ 1950500 w 3852429"/>
              <a:gd name="connsiteY48" fmla="*/ 1701800 h 2839720"/>
              <a:gd name="connsiteX49" fmla="*/ 2011460 w 3852429"/>
              <a:gd name="connsiteY49" fmla="*/ 1691640 h 2839720"/>
              <a:gd name="connsiteX50" fmla="*/ 2092740 w 3852429"/>
              <a:gd name="connsiteY50" fmla="*/ 1676400 h 2839720"/>
              <a:gd name="connsiteX51" fmla="*/ 2113060 w 3852429"/>
              <a:gd name="connsiteY51" fmla="*/ 1671320 h 2839720"/>
              <a:gd name="connsiteX52" fmla="*/ 2133380 w 3852429"/>
              <a:gd name="connsiteY52" fmla="*/ 1661160 h 2839720"/>
              <a:gd name="connsiteX53" fmla="*/ 2179100 w 3852429"/>
              <a:gd name="connsiteY53" fmla="*/ 1645920 h 2839720"/>
              <a:gd name="connsiteX54" fmla="*/ 2199420 w 3852429"/>
              <a:gd name="connsiteY54" fmla="*/ 1635760 h 2839720"/>
              <a:gd name="connsiteX55" fmla="*/ 2214660 w 3852429"/>
              <a:gd name="connsiteY55" fmla="*/ 1630680 h 2839720"/>
              <a:gd name="connsiteX56" fmla="*/ 2250220 w 3852429"/>
              <a:gd name="connsiteY56" fmla="*/ 1605280 h 2839720"/>
              <a:gd name="connsiteX57" fmla="*/ 2270540 w 3852429"/>
              <a:gd name="connsiteY57" fmla="*/ 1595120 h 2839720"/>
              <a:gd name="connsiteX58" fmla="*/ 2285780 w 3852429"/>
              <a:gd name="connsiteY58" fmla="*/ 1584960 h 2839720"/>
              <a:gd name="connsiteX59" fmla="*/ 2306100 w 3852429"/>
              <a:gd name="connsiteY59" fmla="*/ 1579880 h 2839720"/>
              <a:gd name="connsiteX60" fmla="*/ 2336580 w 3852429"/>
              <a:gd name="connsiteY60" fmla="*/ 1559560 h 2839720"/>
              <a:gd name="connsiteX61" fmla="*/ 2351820 w 3852429"/>
              <a:gd name="connsiteY61" fmla="*/ 1554480 h 2839720"/>
              <a:gd name="connsiteX62" fmla="*/ 2387380 w 3852429"/>
              <a:gd name="connsiteY62" fmla="*/ 1529080 h 2839720"/>
              <a:gd name="connsiteX63" fmla="*/ 2402620 w 3852429"/>
              <a:gd name="connsiteY63" fmla="*/ 1513840 h 2839720"/>
              <a:gd name="connsiteX64" fmla="*/ 2428020 w 3852429"/>
              <a:gd name="connsiteY64" fmla="*/ 1473200 h 2839720"/>
              <a:gd name="connsiteX65" fmla="*/ 2443260 w 3852429"/>
              <a:gd name="connsiteY65" fmla="*/ 1457960 h 2839720"/>
              <a:gd name="connsiteX66" fmla="*/ 2499140 w 3852429"/>
              <a:gd name="connsiteY66" fmla="*/ 1397000 h 2839720"/>
              <a:gd name="connsiteX67" fmla="*/ 2529620 w 3852429"/>
              <a:gd name="connsiteY67" fmla="*/ 1371600 h 2839720"/>
              <a:gd name="connsiteX68" fmla="*/ 2555020 w 3852429"/>
              <a:gd name="connsiteY68" fmla="*/ 1320800 h 2839720"/>
              <a:gd name="connsiteX69" fmla="*/ 2565180 w 3852429"/>
              <a:gd name="connsiteY69" fmla="*/ 1305560 h 2839720"/>
              <a:gd name="connsiteX70" fmla="*/ 2580420 w 3852429"/>
              <a:gd name="connsiteY70" fmla="*/ 1300480 h 2839720"/>
              <a:gd name="connsiteX71" fmla="*/ 2590580 w 3852429"/>
              <a:gd name="connsiteY71" fmla="*/ 1285240 h 2839720"/>
              <a:gd name="connsiteX72" fmla="*/ 2600740 w 3852429"/>
              <a:gd name="connsiteY72" fmla="*/ 1264920 h 2839720"/>
              <a:gd name="connsiteX73" fmla="*/ 2631220 w 3852429"/>
              <a:gd name="connsiteY73" fmla="*/ 1229360 h 2839720"/>
              <a:gd name="connsiteX74" fmla="*/ 2641380 w 3852429"/>
              <a:gd name="connsiteY74" fmla="*/ 1214120 h 2839720"/>
              <a:gd name="connsiteX75" fmla="*/ 2656620 w 3852429"/>
              <a:gd name="connsiteY75" fmla="*/ 1193800 h 2839720"/>
              <a:gd name="connsiteX76" fmla="*/ 2687100 w 3852429"/>
              <a:gd name="connsiteY76" fmla="*/ 1148080 h 2839720"/>
              <a:gd name="connsiteX77" fmla="*/ 2707420 w 3852429"/>
              <a:gd name="connsiteY77" fmla="*/ 1112520 h 2839720"/>
              <a:gd name="connsiteX78" fmla="*/ 2727740 w 3852429"/>
              <a:gd name="connsiteY78" fmla="*/ 1092200 h 2839720"/>
              <a:gd name="connsiteX79" fmla="*/ 2742980 w 3852429"/>
              <a:gd name="connsiteY79" fmla="*/ 1066800 h 2839720"/>
              <a:gd name="connsiteX80" fmla="*/ 2758220 w 3852429"/>
              <a:gd name="connsiteY80" fmla="*/ 1051560 h 2839720"/>
              <a:gd name="connsiteX81" fmla="*/ 2768380 w 3852429"/>
              <a:gd name="connsiteY81" fmla="*/ 1036320 h 2839720"/>
              <a:gd name="connsiteX82" fmla="*/ 2803940 w 3852429"/>
              <a:gd name="connsiteY82" fmla="*/ 1005840 h 2839720"/>
              <a:gd name="connsiteX83" fmla="*/ 2809020 w 3852429"/>
              <a:gd name="connsiteY83" fmla="*/ 990600 h 2839720"/>
              <a:gd name="connsiteX84" fmla="*/ 2844580 w 3852429"/>
              <a:gd name="connsiteY84" fmla="*/ 960120 h 2839720"/>
              <a:gd name="connsiteX85" fmla="*/ 2875060 w 3852429"/>
              <a:gd name="connsiteY85" fmla="*/ 914400 h 2839720"/>
              <a:gd name="connsiteX86" fmla="*/ 2915700 w 3852429"/>
              <a:gd name="connsiteY86" fmla="*/ 873760 h 2839720"/>
              <a:gd name="connsiteX87" fmla="*/ 2930940 w 3852429"/>
              <a:gd name="connsiteY87" fmla="*/ 858520 h 2839720"/>
              <a:gd name="connsiteX88" fmla="*/ 2981740 w 3852429"/>
              <a:gd name="connsiteY88" fmla="*/ 802640 h 2839720"/>
              <a:gd name="connsiteX89" fmla="*/ 2996980 w 3852429"/>
              <a:gd name="connsiteY89" fmla="*/ 787400 h 2839720"/>
              <a:gd name="connsiteX90" fmla="*/ 3012220 w 3852429"/>
              <a:gd name="connsiteY90" fmla="*/ 772160 h 2839720"/>
              <a:gd name="connsiteX91" fmla="*/ 3027460 w 3852429"/>
              <a:gd name="connsiteY91" fmla="*/ 762000 h 2839720"/>
              <a:gd name="connsiteX92" fmla="*/ 3052860 w 3852429"/>
              <a:gd name="connsiteY92" fmla="*/ 741680 h 2839720"/>
              <a:gd name="connsiteX93" fmla="*/ 3083340 w 3852429"/>
              <a:gd name="connsiteY93" fmla="*/ 731520 h 2839720"/>
              <a:gd name="connsiteX94" fmla="*/ 3113820 w 3852429"/>
              <a:gd name="connsiteY94" fmla="*/ 716280 h 2839720"/>
              <a:gd name="connsiteX95" fmla="*/ 3139220 w 3852429"/>
              <a:gd name="connsiteY95" fmla="*/ 706120 h 2839720"/>
              <a:gd name="connsiteX96" fmla="*/ 3383060 w 3852429"/>
              <a:gd name="connsiteY96" fmla="*/ 711200 h 2839720"/>
              <a:gd name="connsiteX97" fmla="*/ 3474500 w 3852429"/>
              <a:gd name="connsiteY97" fmla="*/ 741680 h 2839720"/>
              <a:gd name="connsiteX98" fmla="*/ 3626900 w 3852429"/>
              <a:gd name="connsiteY98" fmla="*/ 828040 h 2839720"/>
              <a:gd name="connsiteX99" fmla="*/ 3672620 w 3852429"/>
              <a:gd name="connsiteY99" fmla="*/ 878840 h 2839720"/>
              <a:gd name="connsiteX100" fmla="*/ 3728500 w 3852429"/>
              <a:gd name="connsiteY100" fmla="*/ 955040 h 2839720"/>
              <a:gd name="connsiteX101" fmla="*/ 3758980 w 3852429"/>
              <a:gd name="connsiteY101" fmla="*/ 1010920 h 2839720"/>
              <a:gd name="connsiteX102" fmla="*/ 3779300 w 3852429"/>
              <a:gd name="connsiteY102" fmla="*/ 1071880 h 2839720"/>
              <a:gd name="connsiteX103" fmla="*/ 3809780 w 3852429"/>
              <a:gd name="connsiteY103" fmla="*/ 1148080 h 2839720"/>
              <a:gd name="connsiteX104" fmla="*/ 3819940 w 3852429"/>
              <a:gd name="connsiteY104" fmla="*/ 1193800 h 2839720"/>
              <a:gd name="connsiteX105" fmla="*/ 3840260 w 3852429"/>
              <a:gd name="connsiteY105" fmla="*/ 1264920 h 2839720"/>
              <a:gd name="connsiteX106" fmla="*/ 3850420 w 3852429"/>
              <a:gd name="connsiteY106" fmla="*/ 1376680 h 2839720"/>
              <a:gd name="connsiteX107" fmla="*/ 3840260 w 3852429"/>
              <a:gd name="connsiteY107" fmla="*/ 2006600 h 2839720"/>
              <a:gd name="connsiteX108" fmla="*/ 3825020 w 3852429"/>
              <a:gd name="connsiteY108" fmla="*/ 2387600 h 2839720"/>
              <a:gd name="connsiteX109" fmla="*/ 3819940 w 3852429"/>
              <a:gd name="connsiteY109" fmla="*/ 2448560 h 2839720"/>
              <a:gd name="connsiteX110" fmla="*/ 3733580 w 3852429"/>
              <a:gd name="connsiteY110" fmla="*/ 2621280 h 2839720"/>
              <a:gd name="connsiteX111" fmla="*/ 3692940 w 3852429"/>
              <a:gd name="connsiteY111" fmla="*/ 2661920 h 2839720"/>
              <a:gd name="connsiteX112" fmla="*/ 3647220 w 3852429"/>
              <a:gd name="connsiteY112" fmla="*/ 2702560 h 2839720"/>
              <a:gd name="connsiteX113" fmla="*/ 3540540 w 3852429"/>
              <a:gd name="connsiteY113" fmla="*/ 2763520 h 2839720"/>
              <a:gd name="connsiteX114" fmla="*/ 3423700 w 3852429"/>
              <a:gd name="connsiteY114" fmla="*/ 2804160 h 2839720"/>
              <a:gd name="connsiteX115" fmla="*/ 3306860 w 3852429"/>
              <a:gd name="connsiteY115" fmla="*/ 2824480 h 2839720"/>
              <a:gd name="connsiteX116" fmla="*/ 3139220 w 3852429"/>
              <a:gd name="connsiteY116" fmla="*/ 2839720 h 2839720"/>
              <a:gd name="connsiteX117" fmla="*/ 2458500 w 3852429"/>
              <a:gd name="connsiteY117" fmla="*/ 2824480 h 2839720"/>
              <a:gd name="connsiteX118" fmla="*/ 2280700 w 3852429"/>
              <a:gd name="connsiteY118" fmla="*/ 2819400 h 2839720"/>
              <a:gd name="connsiteX119" fmla="*/ 2077500 w 3852429"/>
              <a:gd name="connsiteY119" fmla="*/ 2809240 h 2839720"/>
              <a:gd name="connsiteX120" fmla="*/ 2001300 w 3852429"/>
              <a:gd name="connsiteY120" fmla="*/ 2799080 h 2839720"/>
              <a:gd name="connsiteX121" fmla="*/ 1676180 w 3852429"/>
              <a:gd name="connsiteY121" fmla="*/ 2788920 h 2839720"/>
              <a:gd name="connsiteX122" fmla="*/ 1396780 w 3852429"/>
              <a:gd name="connsiteY122" fmla="*/ 2778760 h 2839720"/>
              <a:gd name="connsiteX123" fmla="*/ 1300260 w 3852429"/>
              <a:gd name="connsiteY123" fmla="*/ 2768600 h 2839720"/>
              <a:gd name="connsiteX124" fmla="*/ 1076740 w 3852429"/>
              <a:gd name="connsiteY124" fmla="*/ 2753360 h 2839720"/>
              <a:gd name="connsiteX125" fmla="*/ 975140 w 3852429"/>
              <a:gd name="connsiteY125" fmla="*/ 2738120 h 2839720"/>
              <a:gd name="connsiteX126" fmla="*/ 680500 w 3852429"/>
              <a:gd name="connsiteY126" fmla="*/ 2687320 h 2839720"/>
              <a:gd name="connsiteX127" fmla="*/ 599220 w 3852429"/>
              <a:gd name="connsiteY127" fmla="*/ 2672080 h 2839720"/>
              <a:gd name="connsiteX128" fmla="*/ 436660 w 3852429"/>
              <a:gd name="connsiteY128" fmla="*/ 2626360 h 2839720"/>
              <a:gd name="connsiteX129" fmla="*/ 284260 w 3852429"/>
              <a:gd name="connsiteY129" fmla="*/ 2580640 h 2839720"/>
              <a:gd name="connsiteX130" fmla="*/ 162340 w 3852429"/>
              <a:gd name="connsiteY130" fmla="*/ 2489200 h 2839720"/>
              <a:gd name="connsiteX131" fmla="*/ 70900 w 3852429"/>
              <a:gd name="connsiteY131" fmla="*/ 2352040 h 2839720"/>
              <a:gd name="connsiteX132" fmla="*/ 20100 w 3852429"/>
              <a:gd name="connsiteY132" fmla="*/ 2174240 h 2839720"/>
              <a:gd name="connsiteX133" fmla="*/ 4860 w 3852429"/>
              <a:gd name="connsiteY133" fmla="*/ 1986280 h 2839720"/>
              <a:gd name="connsiteX134" fmla="*/ 20100 w 3852429"/>
              <a:gd name="connsiteY134" fmla="*/ 1651000 h 2839720"/>
              <a:gd name="connsiteX135" fmla="*/ 35340 w 3852429"/>
              <a:gd name="connsiteY135" fmla="*/ 1574800 h 2839720"/>
              <a:gd name="connsiteX136" fmla="*/ 40420 w 3852429"/>
              <a:gd name="connsiteY136" fmla="*/ 1539240 h 2839720"/>
              <a:gd name="connsiteX137" fmla="*/ 55660 w 3852429"/>
              <a:gd name="connsiteY137" fmla="*/ 1498600 h 2839720"/>
              <a:gd name="connsiteX138" fmla="*/ 65820 w 3852429"/>
              <a:gd name="connsiteY138" fmla="*/ 1457960 h 2839720"/>
              <a:gd name="connsiteX139" fmla="*/ 86140 w 3852429"/>
              <a:gd name="connsiteY139" fmla="*/ 1412240 h 2839720"/>
              <a:gd name="connsiteX140" fmla="*/ 101380 w 3852429"/>
              <a:gd name="connsiteY140" fmla="*/ 1356360 h 2839720"/>
              <a:gd name="connsiteX141" fmla="*/ 162340 w 3852429"/>
              <a:gd name="connsiteY141" fmla="*/ 1203960 h 2839720"/>
              <a:gd name="connsiteX142" fmla="*/ 208060 w 3852429"/>
              <a:gd name="connsiteY142" fmla="*/ 1076960 h 2839720"/>
              <a:gd name="connsiteX143" fmla="*/ 238540 w 3852429"/>
              <a:gd name="connsiteY143" fmla="*/ 1010920 h 2839720"/>
              <a:gd name="connsiteX144" fmla="*/ 269020 w 3852429"/>
              <a:gd name="connsiteY144" fmla="*/ 924560 h 2839720"/>
              <a:gd name="connsiteX145" fmla="*/ 289340 w 3852429"/>
              <a:gd name="connsiteY145" fmla="*/ 889000 h 2839720"/>
              <a:gd name="connsiteX146" fmla="*/ 329980 w 3852429"/>
              <a:gd name="connsiteY146" fmla="*/ 782320 h 2839720"/>
              <a:gd name="connsiteX147" fmla="*/ 350300 w 3852429"/>
              <a:gd name="connsiteY147" fmla="*/ 746760 h 2839720"/>
              <a:gd name="connsiteX148" fmla="*/ 385860 w 3852429"/>
              <a:gd name="connsiteY148" fmla="*/ 660400 h 2839720"/>
              <a:gd name="connsiteX149" fmla="*/ 416340 w 3852429"/>
              <a:gd name="connsiteY149" fmla="*/ 594360 h 2839720"/>
              <a:gd name="connsiteX150" fmla="*/ 456980 w 3852429"/>
              <a:gd name="connsiteY150" fmla="*/ 543560 h 2839720"/>
              <a:gd name="connsiteX151" fmla="*/ 507780 w 3852429"/>
              <a:gd name="connsiteY151" fmla="*/ 472440 h 2839720"/>
              <a:gd name="connsiteX152" fmla="*/ 573820 w 3852429"/>
              <a:gd name="connsiteY152" fmla="*/ 401320 h 2839720"/>
              <a:gd name="connsiteX153" fmla="*/ 599220 w 3852429"/>
              <a:gd name="connsiteY153" fmla="*/ 360680 h 2839720"/>
              <a:gd name="connsiteX154" fmla="*/ 624620 w 3852429"/>
              <a:gd name="connsiteY154" fmla="*/ 330200 h 2839720"/>
              <a:gd name="connsiteX155" fmla="*/ 660180 w 3852429"/>
              <a:gd name="connsiteY155" fmla="*/ 274320 h 2839720"/>
              <a:gd name="connsiteX156" fmla="*/ 721140 w 3852429"/>
              <a:gd name="connsiteY156" fmla="*/ 203200 h 2839720"/>
              <a:gd name="connsiteX157" fmla="*/ 756700 w 3852429"/>
              <a:gd name="connsiteY157" fmla="*/ 162560 h 2839720"/>
              <a:gd name="connsiteX158" fmla="*/ 827820 w 3852429"/>
              <a:gd name="connsiteY158" fmla="*/ 111760 h 2839720"/>
              <a:gd name="connsiteX159" fmla="*/ 853220 w 3852429"/>
              <a:gd name="connsiteY159" fmla="*/ 91440 h 2839720"/>
              <a:gd name="connsiteX160" fmla="*/ 873540 w 3852429"/>
              <a:gd name="connsiteY160" fmla="*/ 81280 h 2839720"/>
              <a:gd name="connsiteX161" fmla="*/ 893860 w 3852429"/>
              <a:gd name="connsiteY161" fmla="*/ 60960 h 2839720"/>
              <a:gd name="connsiteX162" fmla="*/ 914180 w 3852429"/>
              <a:gd name="connsiteY162" fmla="*/ 45720 h 2839720"/>
              <a:gd name="connsiteX163" fmla="*/ 944660 w 3852429"/>
              <a:gd name="connsiteY163" fmla="*/ 25400 h 2839720"/>
              <a:gd name="connsiteX164" fmla="*/ 990380 w 3852429"/>
              <a:gd name="connsiteY164" fmla="*/ 15240 h 2839720"/>
              <a:gd name="connsiteX165" fmla="*/ 1010700 w 3852429"/>
              <a:gd name="connsiteY165" fmla="*/ 10160 h 2839720"/>
              <a:gd name="connsiteX166" fmla="*/ 1061500 w 3852429"/>
              <a:gd name="connsiteY166" fmla="*/ 0 h 2839720"/>
              <a:gd name="connsiteX167" fmla="*/ 1178340 w 3852429"/>
              <a:gd name="connsiteY167" fmla="*/ 30480 h 283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3852429" h="2839720">
                <a:moveTo>
                  <a:pt x="1178340" y="30480"/>
                </a:moveTo>
                <a:lnTo>
                  <a:pt x="1178340" y="30480"/>
                </a:lnTo>
                <a:cubicBezTo>
                  <a:pt x="1239182" y="77802"/>
                  <a:pt x="1210408" y="52388"/>
                  <a:pt x="1264700" y="106680"/>
                </a:cubicBezTo>
                <a:cubicBezTo>
                  <a:pt x="1295406" y="137386"/>
                  <a:pt x="1275838" y="115161"/>
                  <a:pt x="1295180" y="142240"/>
                </a:cubicBezTo>
                <a:cubicBezTo>
                  <a:pt x="1300101" y="149130"/>
                  <a:pt x="1306308" y="155159"/>
                  <a:pt x="1310420" y="162560"/>
                </a:cubicBezTo>
                <a:cubicBezTo>
                  <a:pt x="1314849" y="170531"/>
                  <a:pt x="1317193" y="179493"/>
                  <a:pt x="1320580" y="187960"/>
                </a:cubicBezTo>
                <a:cubicBezTo>
                  <a:pt x="1322273" y="198120"/>
                  <a:pt x="1322403" y="208668"/>
                  <a:pt x="1325660" y="218440"/>
                </a:cubicBezTo>
                <a:cubicBezTo>
                  <a:pt x="1327591" y="224232"/>
                  <a:pt x="1333734" y="227942"/>
                  <a:pt x="1335820" y="233680"/>
                </a:cubicBezTo>
                <a:cubicBezTo>
                  <a:pt x="1340592" y="246803"/>
                  <a:pt x="1342593" y="260773"/>
                  <a:pt x="1345980" y="274320"/>
                </a:cubicBezTo>
                <a:cubicBezTo>
                  <a:pt x="1347673" y="296333"/>
                  <a:pt x="1349226" y="318358"/>
                  <a:pt x="1351060" y="340360"/>
                </a:cubicBezTo>
                <a:cubicBezTo>
                  <a:pt x="1352613" y="358999"/>
                  <a:pt x="1356140" y="377537"/>
                  <a:pt x="1356140" y="396240"/>
                </a:cubicBezTo>
                <a:cubicBezTo>
                  <a:pt x="1356140" y="445376"/>
                  <a:pt x="1354927" y="494577"/>
                  <a:pt x="1351060" y="543560"/>
                </a:cubicBezTo>
                <a:cubicBezTo>
                  <a:pt x="1349831" y="559123"/>
                  <a:pt x="1343962" y="573971"/>
                  <a:pt x="1340900" y="589280"/>
                </a:cubicBezTo>
                <a:cubicBezTo>
                  <a:pt x="1332467" y="631446"/>
                  <a:pt x="1341976" y="607447"/>
                  <a:pt x="1325660" y="640080"/>
                </a:cubicBezTo>
                <a:lnTo>
                  <a:pt x="1315500" y="690880"/>
                </a:lnTo>
                <a:cubicBezTo>
                  <a:pt x="1313807" y="699347"/>
                  <a:pt x="1312514" y="707903"/>
                  <a:pt x="1310420" y="716280"/>
                </a:cubicBezTo>
                <a:lnTo>
                  <a:pt x="1300260" y="756920"/>
                </a:lnTo>
                <a:cubicBezTo>
                  <a:pt x="1298567" y="763693"/>
                  <a:pt x="1297388" y="770616"/>
                  <a:pt x="1295180" y="777240"/>
                </a:cubicBezTo>
                <a:cubicBezTo>
                  <a:pt x="1290100" y="792480"/>
                  <a:pt x="1283836" y="807375"/>
                  <a:pt x="1279940" y="822960"/>
                </a:cubicBezTo>
                <a:cubicBezTo>
                  <a:pt x="1262336" y="893376"/>
                  <a:pt x="1289128" y="784840"/>
                  <a:pt x="1269780" y="868680"/>
                </a:cubicBezTo>
                <a:cubicBezTo>
                  <a:pt x="1266640" y="882286"/>
                  <a:pt x="1265865" y="896831"/>
                  <a:pt x="1259620" y="909320"/>
                </a:cubicBezTo>
                <a:lnTo>
                  <a:pt x="1249460" y="929640"/>
                </a:lnTo>
                <a:cubicBezTo>
                  <a:pt x="1247767" y="941493"/>
                  <a:pt x="1246728" y="953459"/>
                  <a:pt x="1244380" y="965200"/>
                </a:cubicBezTo>
                <a:cubicBezTo>
                  <a:pt x="1241642" y="978892"/>
                  <a:pt x="1235952" y="991984"/>
                  <a:pt x="1234220" y="1005840"/>
                </a:cubicBezTo>
                <a:cubicBezTo>
                  <a:pt x="1232527" y="1019387"/>
                  <a:pt x="1231656" y="1033062"/>
                  <a:pt x="1229140" y="1046480"/>
                </a:cubicBezTo>
                <a:cubicBezTo>
                  <a:pt x="1226567" y="1060204"/>
                  <a:pt x="1218980" y="1087120"/>
                  <a:pt x="1218980" y="1087120"/>
                </a:cubicBezTo>
                <a:cubicBezTo>
                  <a:pt x="1220673" y="1143000"/>
                  <a:pt x="1219417" y="1199047"/>
                  <a:pt x="1224060" y="1254760"/>
                </a:cubicBezTo>
                <a:cubicBezTo>
                  <a:pt x="1231711" y="1346572"/>
                  <a:pt x="1229604" y="1306488"/>
                  <a:pt x="1254540" y="1356360"/>
                </a:cubicBezTo>
                <a:cubicBezTo>
                  <a:pt x="1259432" y="1366145"/>
                  <a:pt x="1261445" y="1382154"/>
                  <a:pt x="1264700" y="1391920"/>
                </a:cubicBezTo>
                <a:cubicBezTo>
                  <a:pt x="1274739" y="1422037"/>
                  <a:pt x="1273218" y="1411085"/>
                  <a:pt x="1285020" y="1437640"/>
                </a:cubicBezTo>
                <a:cubicBezTo>
                  <a:pt x="1301590" y="1474922"/>
                  <a:pt x="1287348" y="1451292"/>
                  <a:pt x="1305340" y="1478280"/>
                </a:cubicBezTo>
                <a:cubicBezTo>
                  <a:pt x="1307033" y="1485053"/>
                  <a:pt x="1307298" y="1492355"/>
                  <a:pt x="1310420" y="1498600"/>
                </a:cubicBezTo>
                <a:cubicBezTo>
                  <a:pt x="1315881" y="1509522"/>
                  <a:pt x="1323967" y="1518920"/>
                  <a:pt x="1330740" y="1529080"/>
                </a:cubicBezTo>
                <a:cubicBezTo>
                  <a:pt x="1334127" y="1534160"/>
                  <a:pt x="1336583" y="1540003"/>
                  <a:pt x="1340900" y="1544320"/>
                </a:cubicBezTo>
                <a:cubicBezTo>
                  <a:pt x="1345980" y="1549400"/>
                  <a:pt x="1351541" y="1554041"/>
                  <a:pt x="1356140" y="1559560"/>
                </a:cubicBezTo>
                <a:cubicBezTo>
                  <a:pt x="1360049" y="1564250"/>
                  <a:pt x="1361983" y="1570483"/>
                  <a:pt x="1366300" y="1574800"/>
                </a:cubicBezTo>
                <a:cubicBezTo>
                  <a:pt x="1370617" y="1579117"/>
                  <a:pt x="1377223" y="1580643"/>
                  <a:pt x="1381540" y="1584960"/>
                </a:cubicBezTo>
                <a:cubicBezTo>
                  <a:pt x="1387527" y="1590947"/>
                  <a:pt x="1391270" y="1598852"/>
                  <a:pt x="1396780" y="1605280"/>
                </a:cubicBezTo>
                <a:cubicBezTo>
                  <a:pt x="1439680" y="1655329"/>
                  <a:pt x="1373706" y="1572046"/>
                  <a:pt x="1442500" y="1640840"/>
                </a:cubicBezTo>
                <a:cubicBezTo>
                  <a:pt x="1451654" y="1649994"/>
                  <a:pt x="1460603" y="1660936"/>
                  <a:pt x="1472980" y="1666240"/>
                </a:cubicBezTo>
                <a:cubicBezTo>
                  <a:pt x="1479397" y="1668990"/>
                  <a:pt x="1486527" y="1669627"/>
                  <a:pt x="1493300" y="1671320"/>
                </a:cubicBezTo>
                <a:cubicBezTo>
                  <a:pt x="1498380" y="1674707"/>
                  <a:pt x="1502928" y="1679075"/>
                  <a:pt x="1508540" y="1681480"/>
                </a:cubicBezTo>
                <a:cubicBezTo>
                  <a:pt x="1514957" y="1684230"/>
                  <a:pt x="1522033" y="1685097"/>
                  <a:pt x="1528860" y="1686560"/>
                </a:cubicBezTo>
                <a:cubicBezTo>
                  <a:pt x="1545745" y="1690178"/>
                  <a:pt x="1563626" y="1690307"/>
                  <a:pt x="1579660" y="1696720"/>
                </a:cubicBezTo>
                <a:cubicBezTo>
                  <a:pt x="1588127" y="1700107"/>
                  <a:pt x="1596175" y="1704830"/>
                  <a:pt x="1605060" y="1706880"/>
                </a:cubicBezTo>
                <a:cubicBezTo>
                  <a:pt x="1618362" y="1709950"/>
                  <a:pt x="1632168" y="1710156"/>
                  <a:pt x="1645700" y="1711960"/>
                </a:cubicBezTo>
                <a:cubicBezTo>
                  <a:pt x="1684705" y="1717161"/>
                  <a:pt x="1671665" y="1714641"/>
                  <a:pt x="1701580" y="1722120"/>
                </a:cubicBezTo>
                <a:cubicBezTo>
                  <a:pt x="1776087" y="1718733"/>
                  <a:pt x="1850764" y="1718028"/>
                  <a:pt x="1925100" y="1711960"/>
                </a:cubicBezTo>
                <a:cubicBezTo>
                  <a:pt x="1934189" y="1711218"/>
                  <a:pt x="1941624" y="1703889"/>
                  <a:pt x="1950500" y="1701800"/>
                </a:cubicBezTo>
                <a:cubicBezTo>
                  <a:pt x="1970553" y="1697082"/>
                  <a:pt x="1991112" y="1694853"/>
                  <a:pt x="2011460" y="1691640"/>
                </a:cubicBezTo>
                <a:cubicBezTo>
                  <a:pt x="2067838" y="1682738"/>
                  <a:pt x="2028339" y="1691262"/>
                  <a:pt x="2092740" y="1676400"/>
                </a:cubicBezTo>
                <a:cubicBezTo>
                  <a:pt x="2099543" y="1674830"/>
                  <a:pt x="2106523" y="1673771"/>
                  <a:pt x="2113060" y="1671320"/>
                </a:cubicBezTo>
                <a:cubicBezTo>
                  <a:pt x="2120151" y="1668661"/>
                  <a:pt x="2126312" y="1663878"/>
                  <a:pt x="2133380" y="1661160"/>
                </a:cubicBezTo>
                <a:cubicBezTo>
                  <a:pt x="2148374" y="1655393"/>
                  <a:pt x="2164106" y="1651687"/>
                  <a:pt x="2179100" y="1645920"/>
                </a:cubicBezTo>
                <a:cubicBezTo>
                  <a:pt x="2186168" y="1643202"/>
                  <a:pt x="2192459" y="1638743"/>
                  <a:pt x="2199420" y="1635760"/>
                </a:cubicBezTo>
                <a:cubicBezTo>
                  <a:pt x="2204342" y="1633651"/>
                  <a:pt x="2209871" y="1633075"/>
                  <a:pt x="2214660" y="1630680"/>
                </a:cubicBezTo>
                <a:cubicBezTo>
                  <a:pt x="2225407" y="1625307"/>
                  <a:pt x="2241016" y="1611033"/>
                  <a:pt x="2250220" y="1605280"/>
                </a:cubicBezTo>
                <a:cubicBezTo>
                  <a:pt x="2256642" y="1601266"/>
                  <a:pt x="2263965" y="1598877"/>
                  <a:pt x="2270540" y="1595120"/>
                </a:cubicBezTo>
                <a:cubicBezTo>
                  <a:pt x="2275841" y="1592091"/>
                  <a:pt x="2280168" y="1587365"/>
                  <a:pt x="2285780" y="1584960"/>
                </a:cubicBezTo>
                <a:cubicBezTo>
                  <a:pt x="2292197" y="1582210"/>
                  <a:pt x="2299327" y="1581573"/>
                  <a:pt x="2306100" y="1579880"/>
                </a:cubicBezTo>
                <a:cubicBezTo>
                  <a:pt x="2316260" y="1573107"/>
                  <a:pt x="2325906" y="1565490"/>
                  <a:pt x="2336580" y="1559560"/>
                </a:cubicBezTo>
                <a:cubicBezTo>
                  <a:pt x="2341261" y="1556959"/>
                  <a:pt x="2347031" y="1556875"/>
                  <a:pt x="2351820" y="1554480"/>
                </a:cubicBezTo>
                <a:cubicBezTo>
                  <a:pt x="2358253" y="1551264"/>
                  <a:pt x="2384159" y="1531841"/>
                  <a:pt x="2387380" y="1529080"/>
                </a:cubicBezTo>
                <a:cubicBezTo>
                  <a:pt x="2392835" y="1524405"/>
                  <a:pt x="2398309" y="1519587"/>
                  <a:pt x="2402620" y="1513840"/>
                </a:cubicBezTo>
                <a:cubicBezTo>
                  <a:pt x="2410055" y="1503926"/>
                  <a:pt x="2419151" y="1483842"/>
                  <a:pt x="2428020" y="1473200"/>
                </a:cubicBezTo>
                <a:cubicBezTo>
                  <a:pt x="2432619" y="1467681"/>
                  <a:pt x="2438585" y="1463415"/>
                  <a:pt x="2443260" y="1457960"/>
                </a:cubicBezTo>
                <a:cubicBezTo>
                  <a:pt x="2465169" y="1432400"/>
                  <a:pt x="2463433" y="1420805"/>
                  <a:pt x="2499140" y="1397000"/>
                </a:cubicBezTo>
                <a:cubicBezTo>
                  <a:pt x="2520358" y="1382855"/>
                  <a:pt x="2510063" y="1391157"/>
                  <a:pt x="2529620" y="1371600"/>
                </a:cubicBezTo>
                <a:cubicBezTo>
                  <a:pt x="2542083" y="1340441"/>
                  <a:pt x="2536565" y="1350328"/>
                  <a:pt x="2555020" y="1320800"/>
                </a:cubicBezTo>
                <a:cubicBezTo>
                  <a:pt x="2558256" y="1315623"/>
                  <a:pt x="2560412" y="1309374"/>
                  <a:pt x="2565180" y="1305560"/>
                </a:cubicBezTo>
                <a:cubicBezTo>
                  <a:pt x="2569361" y="1302215"/>
                  <a:pt x="2575340" y="1302173"/>
                  <a:pt x="2580420" y="1300480"/>
                </a:cubicBezTo>
                <a:cubicBezTo>
                  <a:pt x="2583807" y="1295400"/>
                  <a:pt x="2587551" y="1290541"/>
                  <a:pt x="2590580" y="1285240"/>
                </a:cubicBezTo>
                <a:cubicBezTo>
                  <a:pt x="2594337" y="1278665"/>
                  <a:pt x="2596726" y="1271342"/>
                  <a:pt x="2600740" y="1264920"/>
                </a:cubicBezTo>
                <a:cubicBezTo>
                  <a:pt x="2619765" y="1234480"/>
                  <a:pt x="2610439" y="1254297"/>
                  <a:pt x="2631220" y="1229360"/>
                </a:cubicBezTo>
                <a:cubicBezTo>
                  <a:pt x="2635129" y="1224670"/>
                  <a:pt x="2637831" y="1219088"/>
                  <a:pt x="2641380" y="1214120"/>
                </a:cubicBezTo>
                <a:cubicBezTo>
                  <a:pt x="2646301" y="1207230"/>
                  <a:pt x="2651801" y="1200761"/>
                  <a:pt x="2656620" y="1193800"/>
                </a:cubicBezTo>
                <a:cubicBezTo>
                  <a:pt x="2667046" y="1178741"/>
                  <a:pt x="2678909" y="1164463"/>
                  <a:pt x="2687100" y="1148080"/>
                </a:cubicBezTo>
                <a:cubicBezTo>
                  <a:pt x="2692866" y="1136549"/>
                  <a:pt x="2698804" y="1122572"/>
                  <a:pt x="2707420" y="1112520"/>
                </a:cubicBezTo>
                <a:cubicBezTo>
                  <a:pt x="2713654" y="1105247"/>
                  <a:pt x="2721859" y="1099761"/>
                  <a:pt x="2727740" y="1092200"/>
                </a:cubicBezTo>
                <a:cubicBezTo>
                  <a:pt x="2733802" y="1084406"/>
                  <a:pt x="2737056" y="1074699"/>
                  <a:pt x="2742980" y="1066800"/>
                </a:cubicBezTo>
                <a:cubicBezTo>
                  <a:pt x="2747291" y="1061053"/>
                  <a:pt x="2753621" y="1057079"/>
                  <a:pt x="2758220" y="1051560"/>
                </a:cubicBezTo>
                <a:cubicBezTo>
                  <a:pt x="2762129" y="1046870"/>
                  <a:pt x="2764471" y="1041010"/>
                  <a:pt x="2768380" y="1036320"/>
                </a:cubicBezTo>
                <a:cubicBezTo>
                  <a:pt x="2780173" y="1022169"/>
                  <a:pt x="2788991" y="1017052"/>
                  <a:pt x="2803940" y="1005840"/>
                </a:cubicBezTo>
                <a:cubicBezTo>
                  <a:pt x="2805633" y="1000760"/>
                  <a:pt x="2805908" y="994957"/>
                  <a:pt x="2809020" y="990600"/>
                </a:cubicBezTo>
                <a:cubicBezTo>
                  <a:pt x="2820219" y="974922"/>
                  <a:pt x="2829935" y="969883"/>
                  <a:pt x="2844580" y="960120"/>
                </a:cubicBezTo>
                <a:cubicBezTo>
                  <a:pt x="2853784" y="944780"/>
                  <a:pt x="2862807" y="927767"/>
                  <a:pt x="2875060" y="914400"/>
                </a:cubicBezTo>
                <a:cubicBezTo>
                  <a:pt x="2888005" y="900278"/>
                  <a:pt x="2902153" y="887307"/>
                  <a:pt x="2915700" y="873760"/>
                </a:cubicBezTo>
                <a:cubicBezTo>
                  <a:pt x="2920780" y="868680"/>
                  <a:pt x="2926629" y="864267"/>
                  <a:pt x="2930940" y="858520"/>
                </a:cubicBezTo>
                <a:cubicBezTo>
                  <a:pt x="2956238" y="824789"/>
                  <a:pt x="2940193" y="844187"/>
                  <a:pt x="2981740" y="802640"/>
                </a:cubicBezTo>
                <a:lnTo>
                  <a:pt x="2996980" y="787400"/>
                </a:lnTo>
                <a:cubicBezTo>
                  <a:pt x="3002060" y="782320"/>
                  <a:pt x="3006242" y="776145"/>
                  <a:pt x="3012220" y="772160"/>
                </a:cubicBezTo>
                <a:cubicBezTo>
                  <a:pt x="3017300" y="768773"/>
                  <a:pt x="3022576" y="765663"/>
                  <a:pt x="3027460" y="762000"/>
                </a:cubicBezTo>
                <a:cubicBezTo>
                  <a:pt x="3036134" y="755494"/>
                  <a:pt x="3043341" y="746872"/>
                  <a:pt x="3052860" y="741680"/>
                </a:cubicBezTo>
                <a:cubicBezTo>
                  <a:pt x="3062262" y="736552"/>
                  <a:pt x="3073454" y="735639"/>
                  <a:pt x="3083340" y="731520"/>
                </a:cubicBezTo>
                <a:cubicBezTo>
                  <a:pt x="3093825" y="727151"/>
                  <a:pt x="3103479" y="720980"/>
                  <a:pt x="3113820" y="716280"/>
                </a:cubicBezTo>
                <a:cubicBezTo>
                  <a:pt x="3122122" y="712507"/>
                  <a:pt x="3130753" y="709507"/>
                  <a:pt x="3139220" y="706120"/>
                </a:cubicBezTo>
                <a:cubicBezTo>
                  <a:pt x="3220500" y="707813"/>
                  <a:pt x="3301955" y="705607"/>
                  <a:pt x="3383060" y="711200"/>
                </a:cubicBezTo>
                <a:cubicBezTo>
                  <a:pt x="3394395" y="711982"/>
                  <a:pt x="3460944" y="735467"/>
                  <a:pt x="3474500" y="741680"/>
                </a:cubicBezTo>
                <a:cubicBezTo>
                  <a:pt x="3504338" y="755356"/>
                  <a:pt x="3601613" y="802753"/>
                  <a:pt x="3626900" y="828040"/>
                </a:cubicBezTo>
                <a:cubicBezTo>
                  <a:pt x="3648350" y="849490"/>
                  <a:pt x="3652439" y="852353"/>
                  <a:pt x="3672620" y="878840"/>
                </a:cubicBezTo>
                <a:cubicBezTo>
                  <a:pt x="3691709" y="903894"/>
                  <a:pt x="3713417" y="927388"/>
                  <a:pt x="3728500" y="955040"/>
                </a:cubicBezTo>
                <a:cubicBezTo>
                  <a:pt x="3738660" y="973667"/>
                  <a:pt x="3750520" y="991462"/>
                  <a:pt x="3758980" y="1010920"/>
                </a:cubicBezTo>
                <a:cubicBezTo>
                  <a:pt x="3767520" y="1030563"/>
                  <a:pt x="3771861" y="1051794"/>
                  <a:pt x="3779300" y="1071880"/>
                </a:cubicBezTo>
                <a:cubicBezTo>
                  <a:pt x="3788801" y="1097534"/>
                  <a:pt x="3801129" y="1122127"/>
                  <a:pt x="3809780" y="1148080"/>
                </a:cubicBezTo>
                <a:cubicBezTo>
                  <a:pt x="3814717" y="1162891"/>
                  <a:pt x="3815999" y="1178694"/>
                  <a:pt x="3819940" y="1193800"/>
                </a:cubicBezTo>
                <a:cubicBezTo>
                  <a:pt x="3826164" y="1217657"/>
                  <a:pt x="3833487" y="1241213"/>
                  <a:pt x="3840260" y="1264920"/>
                </a:cubicBezTo>
                <a:cubicBezTo>
                  <a:pt x="3841950" y="1281817"/>
                  <a:pt x="3850420" y="1363693"/>
                  <a:pt x="3850420" y="1376680"/>
                </a:cubicBezTo>
                <a:cubicBezTo>
                  <a:pt x="3850420" y="1894012"/>
                  <a:pt x="3859136" y="1761207"/>
                  <a:pt x="3840260" y="2006600"/>
                </a:cubicBezTo>
                <a:cubicBezTo>
                  <a:pt x="3834694" y="2268208"/>
                  <a:pt x="3840538" y="2180692"/>
                  <a:pt x="3825020" y="2387600"/>
                </a:cubicBezTo>
                <a:cubicBezTo>
                  <a:pt x="3823495" y="2407933"/>
                  <a:pt x="3825194" y="2428858"/>
                  <a:pt x="3819940" y="2448560"/>
                </a:cubicBezTo>
                <a:cubicBezTo>
                  <a:pt x="3808219" y="2492514"/>
                  <a:pt x="3767110" y="2587750"/>
                  <a:pt x="3733580" y="2621280"/>
                </a:cubicBezTo>
                <a:cubicBezTo>
                  <a:pt x="3720033" y="2634827"/>
                  <a:pt x="3706891" y="2648790"/>
                  <a:pt x="3692940" y="2661920"/>
                </a:cubicBezTo>
                <a:cubicBezTo>
                  <a:pt x="3678092" y="2675895"/>
                  <a:pt x="3663315" y="2690041"/>
                  <a:pt x="3647220" y="2702560"/>
                </a:cubicBezTo>
                <a:cubicBezTo>
                  <a:pt x="3618110" y="2725201"/>
                  <a:pt x="3573835" y="2750202"/>
                  <a:pt x="3540540" y="2763520"/>
                </a:cubicBezTo>
                <a:cubicBezTo>
                  <a:pt x="3502254" y="2778834"/>
                  <a:pt x="3464326" y="2797095"/>
                  <a:pt x="3423700" y="2804160"/>
                </a:cubicBezTo>
                <a:cubicBezTo>
                  <a:pt x="3384753" y="2810933"/>
                  <a:pt x="3346149" y="2820115"/>
                  <a:pt x="3306860" y="2824480"/>
                </a:cubicBezTo>
                <a:cubicBezTo>
                  <a:pt x="3190119" y="2837451"/>
                  <a:pt x="3246020" y="2832600"/>
                  <a:pt x="3139220" y="2839720"/>
                </a:cubicBezTo>
                <a:lnTo>
                  <a:pt x="2458500" y="2824480"/>
                </a:lnTo>
                <a:lnTo>
                  <a:pt x="2280700" y="2819400"/>
                </a:lnTo>
                <a:lnTo>
                  <a:pt x="2077500" y="2809240"/>
                </a:lnTo>
                <a:cubicBezTo>
                  <a:pt x="2052100" y="2805853"/>
                  <a:pt x="2026806" y="2801548"/>
                  <a:pt x="2001300" y="2799080"/>
                </a:cubicBezTo>
                <a:cubicBezTo>
                  <a:pt x="1910079" y="2790252"/>
                  <a:pt x="1733935" y="2790602"/>
                  <a:pt x="1676180" y="2788920"/>
                </a:cubicBezTo>
                <a:lnTo>
                  <a:pt x="1396780" y="2778760"/>
                </a:lnTo>
                <a:cubicBezTo>
                  <a:pt x="1364607" y="2775373"/>
                  <a:pt x="1332525" y="2770961"/>
                  <a:pt x="1300260" y="2768600"/>
                </a:cubicBezTo>
                <a:cubicBezTo>
                  <a:pt x="1152082" y="2757758"/>
                  <a:pt x="1224685" y="2770972"/>
                  <a:pt x="1076740" y="2753360"/>
                </a:cubicBezTo>
                <a:cubicBezTo>
                  <a:pt x="1042735" y="2749312"/>
                  <a:pt x="1009041" y="2742963"/>
                  <a:pt x="975140" y="2738120"/>
                </a:cubicBezTo>
                <a:cubicBezTo>
                  <a:pt x="793596" y="2712185"/>
                  <a:pt x="1016422" y="2749949"/>
                  <a:pt x="680500" y="2687320"/>
                </a:cubicBezTo>
                <a:cubicBezTo>
                  <a:pt x="653401" y="2682268"/>
                  <a:pt x="625756" y="2679543"/>
                  <a:pt x="599220" y="2672080"/>
                </a:cubicBezTo>
                <a:lnTo>
                  <a:pt x="436660" y="2626360"/>
                </a:lnTo>
                <a:cubicBezTo>
                  <a:pt x="397148" y="2615297"/>
                  <a:pt x="326097" y="2597375"/>
                  <a:pt x="284260" y="2580640"/>
                </a:cubicBezTo>
                <a:cubicBezTo>
                  <a:pt x="238886" y="2562490"/>
                  <a:pt x="189733" y="2526866"/>
                  <a:pt x="162340" y="2489200"/>
                </a:cubicBezTo>
                <a:cubicBezTo>
                  <a:pt x="131977" y="2447451"/>
                  <a:pt x="93582" y="2397405"/>
                  <a:pt x="70900" y="2352040"/>
                </a:cubicBezTo>
                <a:cubicBezTo>
                  <a:pt x="46913" y="2304065"/>
                  <a:pt x="31427" y="2221812"/>
                  <a:pt x="20100" y="2174240"/>
                </a:cubicBezTo>
                <a:cubicBezTo>
                  <a:pt x="16983" y="2141511"/>
                  <a:pt x="4860" y="2026475"/>
                  <a:pt x="4860" y="1986280"/>
                </a:cubicBezTo>
                <a:cubicBezTo>
                  <a:pt x="4860" y="1698961"/>
                  <a:pt x="-13127" y="1783910"/>
                  <a:pt x="20100" y="1651000"/>
                </a:cubicBezTo>
                <a:cubicBezTo>
                  <a:pt x="33776" y="1514237"/>
                  <a:pt x="14740" y="1657201"/>
                  <a:pt x="35340" y="1574800"/>
                </a:cubicBezTo>
                <a:cubicBezTo>
                  <a:pt x="38244" y="1563184"/>
                  <a:pt x="37335" y="1550809"/>
                  <a:pt x="40420" y="1539240"/>
                </a:cubicBezTo>
                <a:cubicBezTo>
                  <a:pt x="44148" y="1525261"/>
                  <a:pt x="51345" y="1512409"/>
                  <a:pt x="55660" y="1498600"/>
                </a:cubicBezTo>
                <a:cubicBezTo>
                  <a:pt x="59825" y="1485272"/>
                  <a:pt x="61173" y="1471128"/>
                  <a:pt x="65820" y="1457960"/>
                </a:cubicBezTo>
                <a:cubicBezTo>
                  <a:pt x="71371" y="1442233"/>
                  <a:pt x="80631" y="1427981"/>
                  <a:pt x="86140" y="1412240"/>
                </a:cubicBezTo>
                <a:cubicBezTo>
                  <a:pt x="92518" y="1394017"/>
                  <a:pt x="94746" y="1374492"/>
                  <a:pt x="101380" y="1356360"/>
                </a:cubicBezTo>
                <a:cubicBezTo>
                  <a:pt x="120178" y="1304978"/>
                  <a:pt x="143808" y="1255439"/>
                  <a:pt x="162340" y="1203960"/>
                </a:cubicBezTo>
                <a:cubicBezTo>
                  <a:pt x="177580" y="1161627"/>
                  <a:pt x="189205" y="1117812"/>
                  <a:pt x="208060" y="1076960"/>
                </a:cubicBezTo>
                <a:cubicBezTo>
                  <a:pt x="218220" y="1054947"/>
                  <a:pt x="229360" y="1033360"/>
                  <a:pt x="238540" y="1010920"/>
                </a:cubicBezTo>
                <a:cubicBezTo>
                  <a:pt x="254588" y="971690"/>
                  <a:pt x="251532" y="962035"/>
                  <a:pt x="269020" y="924560"/>
                </a:cubicBezTo>
                <a:cubicBezTo>
                  <a:pt x="274793" y="912189"/>
                  <a:pt x="283962" y="901548"/>
                  <a:pt x="289340" y="889000"/>
                </a:cubicBezTo>
                <a:cubicBezTo>
                  <a:pt x="324188" y="807689"/>
                  <a:pt x="257817" y="908605"/>
                  <a:pt x="329980" y="782320"/>
                </a:cubicBezTo>
                <a:cubicBezTo>
                  <a:pt x="336753" y="770467"/>
                  <a:pt x="344612" y="759171"/>
                  <a:pt x="350300" y="746760"/>
                </a:cubicBezTo>
                <a:cubicBezTo>
                  <a:pt x="363271" y="718459"/>
                  <a:pt x="373886" y="689137"/>
                  <a:pt x="385860" y="660400"/>
                </a:cubicBezTo>
                <a:cubicBezTo>
                  <a:pt x="390425" y="649443"/>
                  <a:pt x="408677" y="605507"/>
                  <a:pt x="416340" y="594360"/>
                </a:cubicBezTo>
                <a:cubicBezTo>
                  <a:pt x="428625" y="576490"/>
                  <a:pt x="444951" y="561603"/>
                  <a:pt x="456980" y="543560"/>
                </a:cubicBezTo>
                <a:cubicBezTo>
                  <a:pt x="472557" y="520195"/>
                  <a:pt x="489577" y="493444"/>
                  <a:pt x="507780" y="472440"/>
                </a:cubicBezTo>
                <a:cubicBezTo>
                  <a:pt x="546826" y="427387"/>
                  <a:pt x="539465" y="448168"/>
                  <a:pt x="573820" y="401320"/>
                </a:cubicBezTo>
                <a:cubicBezTo>
                  <a:pt x="583267" y="388438"/>
                  <a:pt x="589935" y="373679"/>
                  <a:pt x="599220" y="360680"/>
                </a:cubicBezTo>
                <a:cubicBezTo>
                  <a:pt x="606907" y="349918"/>
                  <a:pt x="616685" y="340780"/>
                  <a:pt x="624620" y="330200"/>
                </a:cubicBezTo>
                <a:cubicBezTo>
                  <a:pt x="692391" y="239839"/>
                  <a:pt x="604717" y="351968"/>
                  <a:pt x="660180" y="274320"/>
                </a:cubicBezTo>
                <a:cubicBezTo>
                  <a:pt x="713880" y="199139"/>
                  <a:pt x="675397" y="254661"/>
                  <a:pt x="721140" y="203200"/>
                </a:cubicBezTo>
                <a:cubicBezTo>
                  <a:pt x="743831" y="177672"/>
                  <a:pt x="728465" y="186089"/>
                  <a:pt x="756700" y="162560"/>
                </a:cubicBezTo>
                <a:cubicBezTo>
                  <a:pt x="802820" y="124127"/>
                  <a:pt x="786343" y="141925"/>
                  <a:pt x="827820" y="111760"/>
                </a:cubicBezTo>
                <a:cubicBezTo>
                  <a:pt x="836589" y="105383"/>
                  <a:pt x="844198" y="97454"/>
                  <a:pt x="853220" y="91440"/>
                </a:cubicBezTo>
                <a:cubicBezTo>
                  <a:pt x="859521" y="87239"/>
                  <a:pt x="867482" y="85824"/>
                  <a:pt x="873540" y="81280"/>
                </a:cubicBezTo>
                <a:cubicBezTo>
                  <a:pt x="881203" y="75533"/>
                  <a:pt x="886651" y="67268"/>
                  <a:pt x="893860" y="60960"/>
                </a:cubicBezTo>
                <a:cubicBezTo>
                  <a:pt x="900232" y="55385"/>
                  <a:pt x="907244" y="50575"/>
                  <a:pt x="914180" y="45720"/>
                </a:cubicBezTo>
                <a:cubicBezTo>
                  <a:pt x="924183" y="38718"/>
                  <a:pt x="932814" y="28362"/>
                  <a:pt x="944660" y="25400"/>
                </a:cubicBezTo>
                <a:cubicBezTo>
                  <a:pt x="994216" y="13011"/>
                  <a:pt x="932337" y="28138"/>
                  <a:pt x="990380" y="15240"/>
                </a:cubicBezTo>
                <a:cubicBezTo>
                  <a:pt x="997196" y="13725"/>
                  <a:pt x="1003873" y="11623"/>
                  <a:pt x="1010700" y="10160"/>
                </a:cubicBezTo>
                <a:cubicBezTo>
                  <a:pt x="1027585" y="6542"/>
                  <a:pt x="1044231" y="0"/>
                  <a:pt x="1061500" y="0"/>
                </a:cubicBezTo>
                <a:lnTo>
                  <a:pt x="1178340" y="30480"/>
                </a:lnTo>
                <a:close/>
              </a:path>
            </a:pathLst>
          </a:custGeom>
          <a:solidFill>
            <a:srgbClr val="8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Freeform: Shape 3">
            <a:extLst>
              <a:ext uri="{FF2B5EF4-FFF2-40B4-BE49-F238E27FC236}">
                <a16:creationId xmlns:a16="http://schemas.microsoft.com/office/drawing/2014/main" id="{7CF62FA8-E36A-3B2B-8BAA-AA6A82EDB879}"/>
              </a:ext>
            </a:extLst>
          </p:cNvPr>
          <p:cNvSpPr/>
          <p:nvPr/>
        </p:nvSpPr>
        <p:spPr>
          <a:xfrm>
            <a:off x="4195745" y="1841049"/>
            <a:ext cx="1542115" cy="1725111"/>
          </a:xfrm>
          <a:custGeom>
            <a:avLst/>
            <a:gdLst>
              <a:gd name="connsiteX0" fmla="*/ 1077295 w 1542115"/>
              <a:gd name="connsiteY0" fmla="*/ 2991 h 1725111"/>
              <a:gd name="connsiteX1" fmla="*/ 1077295 w 1542115"/>
              <a:gd name="connsiteY1" fmla="*/ 2991 h 1725111"/>
              <a:gd name="connsiteX2" fmla="*/ 917275 w 1542115"/>
              <a:gd name="connsiteY2" fmla="*/ 33471 h 1725111"/>
              <a:gd name="connsiteX3" fmla="*/ 780115 w 1542115"/>
              <a:gd name="connsiteY3" fmla="*/ 170631 h 1725111"/>
              <a:gd name="connsiteX4" fmla="*/ 635335 w 1542115"/>
              <a:gd name="connsiteY4" fmla="*/ 330651 h 1725111"/>
              <a:gd name="connsiteX5" fmla="*/ 589615 w 1542115"/>
              <a:gd name="connsiteY5" fmla="*/ 376371 h 1725111"/>
              <a:gd name="connsiteX6" fmla="*/ 528655 w 1542115"/>
              <a:gd name="connsiteY6" fmla="*/ 452571 h 1725111"/>
              <a:gd name="connsiteX7" fmla="*/ 399115 w 1542115"/>
              <a:gd name="connsiteY7" fmla="*/ 551631 h 1725111"/>
              <a:gd name="connsiteX8" fmla="*/ 353395 w 1542115"/>
              <a:gd name="connsiteY8" fmla="*/ 589731 h 1725111"/>
              <a:gd name="connsiteX9" fmla="*/ 292435 w 1542115"/>
              <a:gd name="connsiteY9" fmla="*/ 665931 h 1725111"/>
              <a:gd name="connsiteX10" fmla="*/ 170515 w 1542115"/>
              <a:gd name="connsiteY10" fmla="*/ 803091 h 1725111"/>
              <a:gd name="connsiteX11" fmla="*/ 79075 w 1542115"/>
              <a:gd name="connsiteY11" fmla="*/ 955491 h 1725111"/>
              <a:gd name="connsiteX12" fmla="*/ 56215 w 1542115"/>
              <a:gd name="connsiteY12" fmla="*/ 1024071 h 1725111"/>
              <a:gd name="connsiteX13" fmla="*/ 10495 w 1542115"/>
              <a:gd name="connsiteY13" fmla="*/ 1130751 h 1725111"/>
              <a:gd name="connsiteX14" fmla="*/ 10495 w 1542115"/>
              <a:gd name="connsiteY14" fmla="*/ 1397451 h 1725111"/>
              <a:gd name="connsiteX15" fmla="*/ 25735 w 1542115"/>
              <a:gd name="connsiteY15" fmla="*/ 1435551 h 1725111"/>
              <a:gd name="connsiteX16" fmla="*/ 48595 w 1542115"/>
              <a:gd name="connsiteY16" fmla="*/ 1496511 h 1725111"/>
              <a:gd name="connsiteX17" fmla="*/ 63835 w 1542115"/>
              <a:gd name="connsiteY17" fmla="*/ 1519371 h 1725111"/>
              <a:gd name="connsiteX18" fmla="*/ 79075 w 1542115"/>
              <a:gd name="connsiteY18" fmla="*/ 1549851 h 1725111"/>
              <a:gd name="connsiteX19" fmla="*/ 124795 w 1542115"/>
              <a:gd name="connsiteY19" fmla="*/ 1595571 h 1725111"/>
              <a:gd name="connsiteX20" fmla="*/ 147655 w 1542115"/>
              <a:gd name="connsiteY20" fmla="*/ 1633671 h 1725111"/>
              <a:gd name="connsiteX21" fmla="*/ 170515 w 1542115"/>
              <a:gd name="connsiteY21" fmla="*/ 1648911 h 1725111"/>
              <a:gd name="connsiteX22" fmla="*/ 200995 w 1542115"/>
              <a:gd name="connsiteY22" fmla="*/ 1671771 h 1725111"/>
              <a:gd name="connsiteX23" fmla="*/ 246715 w 1542115"/>
              <a:gd name="connsiteY23" fmla="*/ 1687011 h 1725111"/>
              <a:gd name="connsiteX24" fmla="*/ 277195 w 1542115"/>
              <a:gd name="connsiteY24" fmla="*/ 1702251 h 1725111"/>
              <a:gd name="connsiteX25" fmla="*/ 376255 w 1542115"/>
              <a:gd name="connsiteY25" fmla="*/ 1725111 h 1725111"/>
              <a:gd name="connsiteX26" fmla="*/ 528655 w 1542115"/>
              <a:gd name="connsiteY26" fmla="*/ 1702251 h 1725111"/>
              <a:gd name="connsiteX27" fmla="*/ 620095 w 1542115"/>
              <a:gd name="connsiteY27" fmla="*/ 1656531 h 1725111"/>
              <a:gd name="connsiteX28" fmla="*/ 650575 w 1542115"/>
              <a:gd name="connsiteY28" fmla="*/ 1641291 h 1725111"/>
              <a:gd name="connsiteX29" fmla="*/ 681055 w 1542115"/>
              <a:gd name="connsiteY29" fmla="*/ 1618431 h 1725111"/>
              <a:gd name="connsiteX30" fmla="*/ 742015 w 1542115"/>
              <a:gd name="connsiteY30" fmla="*/ 1572711 h 1725111"/>
              <a:gd name="connsiteX31" fmla="*/ 764875 w 1542115"/>
              <a:gd name="connsiteY31" fmla="*/ 1542231 h 1725111"/>
              <a:gd name="connsiteX32" fmla="*/ 810595 w 1542115"/>
              <a:gd name="connsiteY32" fmla="*/ 1504131 h 1725111"/>
              <a:gd name="connsiteX33" fmla="*/ 879175 w 1542115"/>
              <a:gd name="connsiteY33" fmla="*/ 1427931 h 1725111"/>
              <a:gd name="connsiteX34" fmla="*/ 917275 w 1542115"/>
              <a:gd name="connsiteY34" fmla="*/ 1397451 h 1725111"/>
              <a:gd name="connsiteX35" fmla="*/ 940135 w 1542115"/>
              <a:gd name="connsiteY35" fmla="*/ 1382211 h 1725111"/>
              <a:gd name="connsiteX36" fmla="*/ 978235 w 1542115"/>
              <a:gd name="connsiteY36" fmla="*/ 1344111 h 1725111"/>
              <a:gd name="connsiteX37" fmla="*/ 1008715 w 1542115"/>
              <a:gd name="connsiteY37" fmla="*/ 1321251 h 1725111"/>
              <a:gd name="connsiteX38" fmla="*/ 1046815 w 1542115"/>
              <a:gd name="connsiteY38" fmla="*/ 1267911 h 1725111"/>
              <a:gd name="connsiteX39" fmla="*/ 1084915 w 1542115"/>
              <a:gd name="connsiteY39" fmla="*/ 1222191 h 1725111"/>
              <a:gd name="connsiteX40" fmla="*/ 1130635 w 1542115"/>
              <a:gd name="connsiteY40" fmla="*/ 1168851 h 1725111"/>
              <a:gd name="connsiteX41" fmla="*/ 1176355 w 1542115"/>
              <a:gd name="connsiteY41" fmla="*/ 1085031 h 1725111"/>
              <a:gd name="connsiteX42" fmla="*/ 1191595 w 1542115"/>
              <a:gd name="connsiteY42" fmla="*/ 1046931 h 1725111"/>
              <a:gd name="connsiteX43" fmla="*/ 1206835 w 1542115"/>
              <a:gd name="connsiteY43" fmla="*/ 1024071 h 1725111"/>
              <a:gd name="connsiteX44" fmla="*/ 1252555 w 1542115"/>
              <a:gd name="connsiteY44" fmla="*/ 947871 h 1725111"/>
              <a:gd name="connsiteX45" fmla="*/ 1267795 w 1542115"/>
              <a:gd name="connsiteY45" fmla="*/ 909771 h 1725111"/>
              <a:gd name="connsiteX46" fmla="*/ 1290655 w 1542115"/>
              <a:gd name="connsiteY46" fmla="*/ 886911 h 1725111"/>
              <a:gd name="connsiteX47" fmla="*/ 1313515 w 1542115"/>
              <a:gd name="connsiteY47" fmla="*/ 856431 h 1725111"/>
              <a:gd name="connsiteX48" fmla="*/ 1351615 w 1542115"/>
              <a:gd name="connsiteY48" fmla="*/ 803091 h 1725111"/>
              <a:gd name="connsiteX49" fmla="*/ 1366855 w 1542115"/>
              <a:gd name="connsiteY49" fmla="*/ 764991 h 1725111"/>
              <a:gd name="connsiteX50" fmla="*/ 1397335 w 1542115"/>
              <a:gd name="connsiteY50" fmla="*/ 719271 h 1725111"/>
              <a:gd name="connsiteX51" fmla="*/ 1404955 w 1542115"/>
              <a:gd name="connsiteY51" fmla="*/ 681171 h 1725111"/>
              <a:gd name="connsiteX52" fmla="*/ 1427815 w 1542115"/>
              <a:gd name="connsiteY52" fmla="*/ 650691 h 1725111"/>
              <a:gd name="connsiteX53" fmla="*/ 1443055 w 1542115"/>
              <a:gd name="connsiteY53" fmla="*/ 627831 h 1725111"/>
              <a:gd name="connsiteX54" fmla="*/ 1458295 w 1542115"/>
              <a:gd name="connsiteY54" fmla="*/ 597351 h 1725111"/>
              <a:gd name="connsiteX55" fmla="*/ 1465915 w 1542115"/>
              <a:gd name="connsiteY55" fmla="*/ 566871 h 1725111"/>
              <a:gd name="connsiteX56" fmla="*/ 1488775 w 1542115"/>
              <a:gd name="connsiteY56" fmla="*/ 536391 h 1725111"/>
              <a:gd name="connsiteX57" fmla="*/ 1496395 w 1542115"/>
              <a:gd name="connsiteY57" fmla="*/ 513531 h 1725111"/>
              <a:gd name="connsiteX58" fmla="*/ 1511635 w 1542115"/>
              <a:gd name="connsiteY58" fmla="*/ 490671 h 1725111"/>
              <a:gd name="connsiteX59" fmla="*/ 1519255 w 1542115"/>
              <a:gd name="connsiteY59" fmla="*/ 452571 h 1725111"/>
              <a:gd name="connsiteX60" fmla="*/ 1526875 w 1542115"/>
              <a:gd name="connsiteY60" fmla="*/ 422091 h 1725111"/>
              <a:gd name="connsiteX61" fmla="*/ 1534495 w 1542115"/>
              <a:gd name="connsiteY61" fmla="*/ 368751 h 1725111"/>
              <a:gd name="connsiteX62" fmla="*/ 1542115 w 1542115"/>
              <a:gd name="connsiteY62" fmla="*/ 323031 h 1725111"/>
              <a:gd name="connsiteX63" fmla="*/ 1534495 w 1542115"/>
              <a:gd name="connsiteY63" fmla="*/ 201111 h 1725111"/>
              <a:gd name="connsiteX64" fmla="*/ 1511635 w 1542115"/>
              <a:gd name="connsiteY64" fmla="*/ 185871 h 1725111"/>
              <a:gd name="connsiteX65" fmla="*/ 1458295 w 1542115"/>
              <a:gd name="connsiteY65" fmla="*/ 124911 h 1725111"/>
              <a:gd name="connsiteX66" fmla="*/ 1404955 w 1542115"/>
              <a:gd name="connsiteY66" fmla="*/ 86811 h 1725111"/>
              <a:gd name="connsiteX67" fmla="*/ 1374475 w 1542115"/>
              <a:gd name="connsiteY67" fmla="*/ 63951 h 1725111"/>
              <a:gd name="connsiteX68" fmla="*/ 1336375 w 1542115"/>
              <a:gd name="connsiteY68" fmla="*/ 48711 h 1725111"/>
              <a:gd name="connsiteX69" fmla="*/ 1275415 w 1542115"/>
              <a:gd name="connsiteY69" fmla="*/ 18231 h 1725111"/>
              <a:gd name="connsiteX70" fmla="*/ 1252555 w 1542115"/>
              <a:gd name="connsiteY70" fmla="*/ 10611 h 1725111"/>
              <a:gd name="connsiteX71" fmla="*/ 1077295 w 1542115"/>
              <a:gd name="connsiteY71" fmla="*/ 2991 h 172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542115" h="1725111">
                <a:moveTo>
                  <a:pt x="1077295" y="2991"/>
                </a:moveTo>
                <a:lnTo>
                  <a:pt x="1077295" y="2991"/>
                </a:lnTo>
                <a:cubicBezTo>
                  <a:pt x="998063" y="9086"/>
                  <a:pt x="982071" y="1073"/>
                  <a:pt x="917275" y="33471"/>
                </a:cubicBezTo>
                <a:cubicBezTo>
                  <a:pt x="847342" y="68438"/>
                  <a:pt x="845744" y="105002"/>
                  <a:pt x="780115" y="170631"/>
                </a:cubicBezTo>
                <a:cubicBezTo>
                  <a:pt x="636108" y="314638"/>
                  <a:pt x="790369" y="156237"/>
                  <a:pt x="635335" y="330651"/>
                </a:cubicBezTo>
                <a:cubicBezTo>
                  <a:pt x="621016" y="346760"/>
                  <a:pt x="603807" y="360151"/>
                  <a:pt x="589615" y="376371"/>
                </a:cubicBezTo>
                <a:cubicBezTo>
                  <a:pt x="568195" y="400851"/>
                  <a:pt x="552593" y="430548"/>
                  <a:pt x="528655" y="452571"/>
                </a:cubicBezTo>
                <a:cubicBezTo>
                  <a:pt x="488651" y="489375"/>
                  <a:pt x="440874" y="516832"/>
                  <a:pt x="399115" y="551631"/>
                </a:cubicBezTo>
                <a:cubicBezTo>
                  <a:pt x="383875" y="564331"/>
                  <a:pt x="366931" y="575228"/>
                  <a:pt x="353395" y="589731"/>
                </a:cubicBezTo>
                <a:cubicBezTo>
                  <a:pt x="331201" y="613511"/>
                  <a:pt x="314124" y="641690"/>
                  <a:pt x="292435" y="665931"/>
                </a:cubicBezTo>
                <a:cubicBezTo>
                  <a:pt x="194398" y="775502"/>
                  <a:pt x="251747" y="690617"/>
                  <a:pt x="170515" y="803091"/>
                </a:cubicBezTo>
                <a:cubicBezTo>
                  <a:pt x="139469" y="846078"/>
                  <a:pt x="100503" y="907873"/>
                  <a:pt x="79075" y="955491"/>
                </a:cubicBezTo>
                <a:cubicBezTo>
                  <a:pt x="69187" y="977465"/>
                  <a:pt x="64235" y="1001348"/>
                  <a:pt x="56215" y="1024071"/>
                </a:cubicBezTo>
                <a:cubicBezTo>
                  <a:pt x="33141" y="1089448"/>
                  <a:pt x="38531" y="1074679"/>
                  <a:pt x="10495" y="1130751"/>
                </a:cubicBezTo>
                <a:cubicBezTo>
                  <a:pt x="-2025" y="1243431"/>
                  <a:pt x="-4900" y="1238368"/>
                  <a:pt x="10495" y="1397451"/>
                </a:cubicBezTo>
                <a:cubicBezTo>
                  <a:pt x="11813" y="1411066"/>
                  <a:pt x="20932" y="1422744"/>
                  <a:pt x="25735" y="1435551"/>
                </a:cubicBezTo>
                <a:cubicBezTo>
                  <a:pt x="35627" y="1461931"/>
                  <a:pt x="33868" y="1467057"/>
                  <a:pt x="48595" y="1496511"/>
                </a:cubicBezTo>
                <a:cubicBezTo>
                  <a:pt x="52691" y="1504702"/>
                  <a:pt x="59291" y="1511420"/>
                  <a:pt x="63835" y="1519371"/>
                </a:cubicBezTo>
                <a:cubicBezTo>
                  <a:pt x="69471" y="1529234"/>
                  <a:pt x="71979" y="1540981"/>
                  <a:pt x="79075" y="1549851"/>
                </a:cubicBezTo>
                <a:cubicBezTo>
                  <a:pt x="92539" y="1566681"/>
                  <a:pt x="113706" y="1577090"/>
                  <a:pt x="124795" y="1595571"/>
                </a:cubicBezTo>
                <a:cubicBezTo>
                  <a:pt x="132415" y="1608271"/>
                  <a:pt x="138016" y="1622426"/>
                  <a:pt x="147655" y="1633671"/>
                </a:cubicBezTo>
                <a:cubicBezTo>
                  <a:pt x="153615" y="1640624"/>
                  <a:pt x="163063" y="1643588"/>
                  <a:pt x="170515" y="1648911"/>
                </a:cubicBezTo>
                <a:cubicBezTo>
                  <a:pt x="180849" y="1656293"/>
                  <a:pt x="189636" y="1666091"/>
                  <a:pt x="200995" y="1671771"/>
                </a:cubicBezTo>
                <a:cubicBezTo>
                  <a:pt x="215363" y="1678955"/>
                  <a:pt x="231800" y="1681045"/>
                  <a:pt x="246715" y="1687011"/>
                </a:cubicBezTo>
                <a:cubicBezTo>
                  <a:pt x="257262" y="1691230"/>
                  <a:pt x="266419" y="1698659"/>
                  <a:pt x="277195" y="1702251"/>
                </a:cubicBezTo>
                <a:cubicBezTo>
                  <a:pt x="304767" y="1711442"/>
                  <a:pt x="346031" y="1719066"/>
                  <a:pt x="376255" y="1725111"/>
                </a:cubicBezTo>
                <a:cubicBezTo>
                  <a:pt x="427055" y="1717491"/>
                  <a:pt x="478721" y="1714304"/>
                  <a:pt x="528655" y="1702251"/>
                </a:cubicBezTo>
                <a:cubicBezTo>
                  <a:pt x="592686" y="1686795"/>
                  <a:pt x="581150" y="1678786"/>
                  <a:pt x="620095" y="1656531"/>
                </a:cubicBezTo>
                <a:cubicBezTo>
                  <a:pt x="629958" y="1650895"/>
                  <a:pt x="640942" y="1647311"/>
                  <a:pt x="650575" y="1641291"/>
                </a:cubicBezTo>
                <a:cubicBezTo>
                  <a:pt x="661345" y="1634560"/>
                  <a:pt x="670721" y="1625813"/>
                  <a:pt x="681055" y="1618431"/>
                </a:cubicBezTo>
                <a:cubicBezTo>
                  <a:pt x="705676" y="1600844"/>
                  <a:pt x="717668" y="1597058"/>
                  <a:pt x="742015" y="1572711"/>
                </a:cubicBezTo>
                <a:cubicBezTo>
                  <a:pt x="750995" y="1563731"/>
                  <a:pt x="755895" y="1551211"/>
                  <a:pt x="764875" y="1542231"/>
                </a:cubicBezTo>
                <a:cubicBezTo>
                  <a:pt x="778903" y="1528203"/>
                  <a:pt x="796567" y="1518159"/>
                  <a:pt x="810595" y="1504131"/>
                </a:cubicBezTo>
                <a:cubicBezTo>
                  <a:pt x="911629" y="1403097"/>
                  <a:pt x="764051" y="1531543"/>
                  <a:pt x="879175" y="1427931"/>
                </a:cubicBezTo>
                <a:cubicBezTo>
                  <a:pt x="891264" y="1417051"/>
                  <a:pt x="904264" y="1407209"/>
                  <a:pt x="917275" y="1397451"/>
                </a:cubicBezTo>
                <a:cubicBezTo>
                  <a:pt x="924601" y="1391956"/>
                  <a:pt x="933243" y="1388242"/>
                  <a:pt x="940135" y="1382211"/>
                </a:cubicBezTo>
                <a:cubicBezTo>
                  <a:pt x="953652" y="1370384"/>
                  <a:pt x="964811" y="1356043"/>
                  <a:pt x="978235" y="1344111"/>
                </a:cubicBezTo>
                <a:cubicBezTo>
                  <a:pt x="987727" y="1335674"/>
                  <a:pt x="1000219" y="1330691"/>
                  <a:pt x="1008715" y="1321251"/>
                </a:cubicBezTo>
                <a:cubicBezTo>
                  <a:pt x="1023332" y="1305010"/>
                  <a:pt x="1033493" y="1285230"/>
                  <a:pt x="1046815" y="1267911"/>
                </a:cubicBezTo>
                <a:cubicBezTo>
                  <a:pt x="1058910" y="1252187"/>
                  <a:pt x="1072736" y="1237850"/>
                  <a:pt x="1084915" y="1222191"/>
                </a:cubicBezTo>
                <a:cubicBezTo>
                  <a:pt x="1125533" y="1169968"/>
                  <a:pt x="1066368" y="1233118"/>
                  <a:pt x="1130635" y="1168851"/>
                </a:cubicBezTo>
                <a:cubicBezTo>
                  <a:pt x="1163524" y="1070185"/>
                  <a:pt x="1123179" y="1173658"/>
                  <a:pt x="1176355" y="1085031"/>
                </a:cubicBezTo>
                <a:cubicBezTo>
                  <a:pt x="1183392" y="1073302"/>
                  <a:pt x="1185478" y="1059165"/>
                  <a:pt x="1191595" y="1046931"/>
                </a:cubicBezTo>
                <a:cubicBezTo>
                  <a:pt x="1195691" y="1038740"/>
                  <a:pt x="1202035" y="1031871"/>
                  <a:pt x="1206835" y="1024071"/>
                </a:cubicBezTo>
                <a:cubicBezTo>
                  <a:pt x="1222359" y="998844"/>
                  <a:pt x="1241554" y="975374"/>
                  <a:pt x="1252555" y="947871"/>
                </a:cubicBezTo>
                <a:cubicBezTo>
                  <a:pt x="1257635" y="935171"/>
                  <a:pt x="1260546" y="921370"/>
                  <a:pt x="1267795" y="909771"/>
                </a:cubicBezTo>
                <a:cubicBezTo>
                  <a:pt x="1273506" y="900633"/>
                  <a:pt x="1283642" y="895093"/>
                  <a:pt x="1290655" y="886911"/>
                </a:cubicBezTo>
                <a:cubicBezTo>
                  <a:pt x="1298920" y="877268"/>
                  <a:pt x="1306784" y="867201"/>
                  <a:pt x="1313515" y="856431"/>
                </a:cubicBezTo>
                <a:cubicBezTo>
                  <a:pt x="1346947" y="802940"/>
                  <a:pt x="1308036" y="846670"/>
                  <a:pt x="1351615" y="803091"/>
                </a:cubicBezTo>
                <a:cubicBezTo>
                  <a:pt x="1356695" y="790391"/>
                  <a:pt x="1360305" y="776999"/>
                  <a:pt x="1366855" y="764991"/>
                </a:cubicBezTo>
                <a:cubicBezTo>
                  <a:pt x="1375626" y="748911"/>
                  <a:pt x="1397335" y="719271"/>
                  <a:pt x="1397335" y="719271"/>
                </a:cubicBezTo>
                <a:cubicBezTo>
                  <a:pt x="1399875" y="706571"/>
                  <a:pt x="1399695" y="693006"/>
                  <a:pt x="1404955" y="681171"/>
                </a:cubicBezTo>
                <a:cubicBezTo>
                  <a:pt x="1410113" y="669566"/>
                  <a:pt x="1420433" y="661025"/>
                  <a:pt x="1427815" y="650691"/>
                </a:cubicBezTo>
                <a:cubicBezTo>
                  <a:pt x="1433138" y="643239"/>
                  <a:pt x="1438511" y="635782"/>
                  <a:pt x="1443055" y="627831"/>
                </a:cubicBezTo>
                <a:cubicBezTo>
                  <a:pt x="1448691" y="617968"/>
                  <a:pt x="1454307" y="607987"/>
                  <a:pt x="1458295" y="597351"/>
                </a:cubicBezTo>
                <a:cubicBezTo>
                  <a:pt x="1461972" y="587545"/>
                  <a:pt x="1461231" y="576238"/>
                  <a:pt x="1465915" y="566871"/>
                </a:cubicBezTo>
                <a:cubicBezTo>
                  <a:pt x="1471595" y="555512"/>
                  <a:pt x="1481155" y="546551"/>
                  <a:pt x="1488775" y="536391"/>
                </a:cubicBezTo>
                <a:cubicBezTo>
                  <a:pt x="1491315" y="528771"/>
                  <a:pt x="1492803" y="520715"/>
                  <a:pt x="1496395" y="513531"/>
                </a:cubicBezTo>
                <a:cubicBezTo>
                  <a:pt x="1500491" y="505340"/>
                  <a:pt x="1508419" y="499246"/>
                  <a:pt x="1511635" y="490671"/>
                </a:cubicBezTo>
                <a:cubicBezTo>
                  <a:pt x="1516183" y="478544"/>
                  <a:pt x="1516445" y="465214"/>
                  <a:pt x="1519255" y="452571"/>
                </a:cubicBezTo>
                <a:cubicBezTo>
                  <a:pt x="1521527" y="442348"/>
                  <a:pt x="1525002" y="432395"/>
                  <a:pt x="1526875" y="422091"/>
                </a:cubicBezTo>
                <a:cubicBezTo>
                  <a:pt x="1530088" y="404420"/>
                  <a:pt x="1531764" y="386503"/>
                  <a:pt x="1534495" y="368751"/>
                </a:cubicBezTo>
                <a:cubicBezTo>
                  <a:pt x="1536844" y="353480"/>
                  <a:pt x="1539575" y="338271"/>
                  <a:pt x="1542115" y="323031"/>
                </a:cubicBezTo>
                <a:cubicBezTo>
                  <a:pt x="1539575" y="282391"/>
                  <a:pt x="1543328" y="240861"/>
                  <a:pt x="1534495" y="201111"/>
                </a:cubicBezTo>
                <a:cubicBezTo>
                  <a:pt x="1532508" y="192171"/>
                  <a:pt x="1517498" y="192906"/>
                  <a:pt x="1511635" y="185871"/>
                </a:cubicBezTo>
                <a:cubicBezTo>
                  <a:pt x="1426133" y="83269"/>
                  <a:pt x="1595450" y="244922"/>
                  <a:pt x="1458295" y="124911"/>
                </a:cubicBezTo>
                <a:cubicBezTo>
                  <a:pt x="1392927" y="67714"/>
                  <a:pt x="1481415" y="134598"/>
                  <a:pt x="1404955" y="86811"/>
                </a:cubicBezTo>
                <a:cubicBezTo>
                  <a:pt x="1394185" y="80080"/>
                  <a:pt x="1385577" y="70119"/>
                  <a:pt x="1374475" y="63951"/>
                </a:cubicBezTo>
                <a:cubicBezTo>
                  <a:pt x="1362518" y="57308"/>
                  <a:pt x="1348609" y="54828"/>
                  <a:pt x="1336375" y="48711"/>
                </a:cubicBezTo>
                <a:cubicBezTo>
                  <a:pt x="1262720" y="11883"/>
                  <a:pt x="1380886" y="57783"/>
                  <a:pt x="1275415" y="18231"/>
                </a:cubicBezTo>
                <a:cubicBezTo>
                  <a:pt x="1267894" y="15411"/>
                  <a:pt x="1260557" y="11307"/>
                  <a:pt x="1252555" y="10611"/>
                </a:cubicBezTo>
                <a:cubicBezTo>
                  <a:pt x="1033168" y="-8466"/>
                  <a:pt x="1106505" y="4261"/>
                  <a:pt x="1077295" y="2991"/>
                </a:cubicBezTo>
                <a:close/>
              </a:path>
            </a:pathLst>
          </a:custGeom>
          <a:solidFill>
            <a:srgbClr val="0F6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70</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93828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186883"/>
            <a:ext cx="1181344" cy="42438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362671"/>
            <a:ext cx="419819" cy="62246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362671"/>
            <a:ext cx="281385" cy="5547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3690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1580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1771639" cy="369332"/>
          </a:xfrm>
          <a:prstGeom prst="rect">
            <a:avLst/>
          </a:prstGeom>
          <a:noFill/>
        </p:spPr>
        <p:txBody>
          <a:bodyPr wrap="none" rtlCol="0">
            <a:spAutoFit/>
          </a:bodyPr>
          <a:lstStyle/>
          <a:p>
            <a:r>
              <a:rPr lang="en-US" sz="1800" dirty="0">
                <a:solidFill>
                  <a:schemeClr val="bg1"/>
                </a:solidFill>
                <a:latin typeface="Montserrat SemiBold" pitchFamily="2" charset="0"/>
              </a:rPr>
              <a:t>Cut Property:</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01ABDCD8-35EE-0B69-570D-13E73A190995}"/>
              </a:ext>
            </a:extLst>
          </p:cNvPr>
          <p:cNvSpPr txBox="1"/>
          <p:nvPr/>
        </p:nvSpPr>
        <p:spPr>
          <a:xfrm>
            <a:off x="2613248"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Two cases: A-E in MST (similar to seen before)</a:t>
            </a:r>
          </a:p>
        </p:txBody>
      </p:sp>
      <p:sp>
        <p:nvSpPr>
          <p:cNvPr id="3" name="TextBox 2">
            <a:extLst>
              <a:ext uri="{FF2B5EF4-FFF2-40B4-BE49-F238E27FC236}">
                <a16:creationId xmlns:a16="http://schemas.microsoft.com/office/drawing/2014/main" id="{BE3FE1AF-4FC0-3112-74D0-440ACAE1D00A}"/>
              </a:ext>
            </a:extLst>
          </p:cNvPr>
          <p:cNvSpPr txBox="1"/>
          <p:nvPr/>
        </p:nvSpPr>
        <p:spPr>
          <a:xfrm>
            <a:off x="686651" y="1684676"/>
            <a:ext cx="2191626" cy="369332"/>
          </a:xfrm>
          <a:prstGeom prst="rect">
            <a:avLst/>
          </a:prstGeom>
          <a:noFill/>
        </p:spPr>
        <p:txBody>
          <a:bodyPr wrap="none" rtlCol="0">
            <a:spAutoFit/>
          </a:bodyPr>
          <a:lstStyle/>
          <a:p>
            <a:r>
              <a:rPr lang="en-US" sz="1800" dirty="0">
                <a:solidFill>
                  <a:schemeClr val="bg1"/>
                </a:solidFill>
                <a:latin typeface="Montserrat SemiBold" pitchFamily="2" charset="0"/>
              </a:rPr>
              <a:t>Case: B-D in MST</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330211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21" name="Freeform: Shape 20">
            <a:extLst>
              <a:ext uri="{FF2B5EF4-FFF2-40B4-BE49-F238E27FC236}">
                <a16:creationId xmlns:a16="http://schemas.microsoft.com/office/drawing/2014/main" id="{FAF6E9FD-19AD-F068-8C31-116E2004DCA5}"/>
              </a:ext>
            </a:extLst>
          </p:cNvPr>
          <p:cNvSpPr/>
          <p:nvPr/>
        </p:nvSpPr>
        <p:spPr>
          <a:xfrm>
            <a:off x="2738340" y="2016760"/>
            <a:ext cx="3852429" cy="2839720"/>
          </a:xfrm>
          <a:custGeom>
            <a:avLst/>
            <a:gdLst>
              <a:gd name="connsiteX0" fmla="*/ 1178340 w 3852429"/>
              <a:gd name="connsiteY0" fmla="*/ 30480 h 2839720"/>
              <a:gd name="connsiteX1" fmla="*/ 1178340 w 3852429"/>
              <a:gd name="connsiteY1" fmla="*/ 30480 h 2839720"/>
              <a:gd name="connsiteX2" fmla="*/ 1264700 w 3852429"/>
              <a:gd name="connsiteY2" fmla="*/ 106680 h 2839720"/>
              <a:gd name="connsiteX3" fmla="*/ 1295180 w 3852429"/>
              <a:gd name="connsiteY3" fmla="*/ 142240 h 2839720"/>
              <a:gd name="connsiteX4" fmla="*/ 1310420 w 3852429"/>
              <a:gd name="connsiteY4" fmla="*/ 162560 h 2839720"/>
              <a:gd name="connsiteX5" fmla="*/ 1320580 w 3852429"/>
              <a:gd name="connsiteY5" fmla="*/ 187960 h 2839720"/>
              <a:gd name="connsiteX6" fmla="*/ 1325660 w 3852429"/>
              <a:gd name="connsiteY6" fmla="*/ 218440 h 2839720"/>
              <a:gd name="connsiteX7" fmla="*/ 1335820 w 3852429"/>
              <a:gd name="connsiteY7" fmla="*/ 233680 h 2839720"/>
              <a:gd name="connsiteX8" fmla="*/ 1345980 w 3852429"/>
              <a:gd name="connsiteY8" fmla="*/ 274320 h 2839720"/>
              <a:gd name="connsiteX9" fmla="*/ 1351060 w 3852429"/>
              <a:gd name="connsiteY9" fmla="*/ 340360 h 2839720"/>
              <a:gd name="connsiteX10" fmla="*/ 1356140 w 3852429"/>
              <a:gd name="connsiteY10" fmla="*/ 396240 h 2839720"/>
              <a:gd name="connsiteX11" fmla="*/ 1351060 w 3852429"/>
              <a:gd name="connsiteY11" fmla="*/ 543560 h 2839720"/>
              <a:gd name="connsiteX12" fmla="*/ 1340900 w 3852429"/>
              <a:gd name="connsiteY12" fmla="*/ 589280 h 2839720"/>
              <a:gd name="connsiteX13" fmla="*/ 1325660 w 3852429"/>
              <a:gd name="connsiteY13" fmla="*/ 640080 h 2839720"/>
              <a:gd name="connsiteX14" fmla="*/ 1315500 w 3852429"/>
              <a:gd name="connsiteY14" fmla="*/ 690880 h 2839720"/>
              <a:gd name="connsiteX15" fmla="*/ 1310420 w 3852429"/>
              <a:gd name="connsiteY15" fmla="*/ 716280 h 2839720"/>
              <a:gd name="connsiteX16" fmla="*/ 1300260 w 3852429"/>
              <a:gd name="connsiteY16" fmla="*/ 756920 h 2839720"/>
              <a:gd name="connsiteX17" fmla="*/ 1295180 w 3852429"/>
              <a:gd name="connsiteY17" fmla="*/ 777240 h 2839720"/>
              <a:gd name="connsiteX18" fmla="*/ 1279940 w 3852429"/>
              <a:gd name="connsiteY18" fmla="*/ 822960 h 2839720"/>
              <a:gd name="connsiteX19" fmla="*/ 1269780 w 3852429"/>
              <a:gd name="connsiteY19" fmla="*/ 868680 h 2839720"/>
              <a:gd name="connsiteX20" fmla="*/ 1259620 w 3852429"/>
              <a:gd name="connsiteY20" fmla="*/ 909320 h 2839720"/>
              <a:gd name="connsiteX21" fmla="*/ 1249460 w 3852429"/>
              <a:gd name="connsiteY21" fmla="*/ 929640 h 2839720"/>
              <a:gd name="connsiteX22" fmla="*/ 1244380 w 3852429"/>
              <a:gd name="connsiteY22" fmla="*/ 965200 h 2839720"/>
              <a:gd name="connsiteX23" fmla="*/ 1234220 w 3852429"/>
              <a:gd name="connsiteY23" fmla="*/ 1005840 h 2839720"/>
              <a:gd name="connsiteX24" fmla="*/ 1229140 w 3852429"/>
              <a:gd name="connsiteY24" fmla="*/ 1046480 h 2839720"/>
              <a:gd name="connsiteX25" fmla="*/ 1218980 w 3852429"/>
              <a:gd name="connsiteY25" fmla="*/ 1087120 h 2839720"/>
              <a:gd name="connsiteX26" fmla="*/ 1224060 w 3852429"/>
              <a:gd name="connsiteY26" fmla="*/ 1254760 h 2839720"/>
              <a:gd name="connsiteX27" fmla="*/ 1254540 w 3852429"/>
              <a:gd name="connsiteY27" fmla="*/ 1356360 h 2839720"/>
              <a:gd name="connsiteX28" fmla="*/ 1264700 w 3852429"/>
              <a:gd name="connsiteY28" fmla="*/ 1391920 h 2839720"/>
              <a:gd name="connsiteX29" fmla="*/ 1285020 w 3852429"/>
              <a:gd name="connsiteY29" fmla="*/ 1437640 h 2839720"/>
              <a:gd name="connsiteX30" fmla="*/ 1305340 w 3852429"/>
              <a:gd name="connsiteY30" fmla="*/ 1478280 h 2839720"/>
              <a:gd name="connsiteX31" fmla="*/ 1310420 w 3852429"/>
              <a:gd name="connsiteY31" fmla="*/ 1498600 h 2839720"/>
              <a:gd name="connsiteX32" fmla="*/ 1330740 w 3852429"/>
              <a:gd name="connsiteY32" fmla="*/ 1529080 h 2839720"/>
              <a:gd name="connsiteX33" fmla="*/ 1340900 w 3852429"/>
              <a:gd name="connsiteY33" fmla="*/ 1544320 h 2839720"/>
              <a:gd name="connsiteX34" fmla="*/ 1356140 w 3852429"/>
              <a:gd name="connsiteY34" fmla="*/ 1559560 h 2839720"/>
              <a:gd name="connsiteX35" fmla="*/ 1366300 w 3852429"/>
              <a:gd name="connsiteY35" fmla="*/ 1574800 h 2839720"/>
              <a:gd name="connsiteX36" fmla="*/ 1381540 w 3852429"/>
              <a:gd name="connsiteY36" fmla="*/ 1584960 h 2839720"/>
              <a:gd name="connsiteX37" fmla="*/ 1396780 w 3852429"/>
              <a:gd name="connsiteY37" fmla="*/ 1605280 h 2839720"/>
              <a:gd name="connsiteX38" fmla="*/ 1442500 w 3852429"/>
              <a:gd name="connsiteY38" fmla="*/ 1640840 h 2839720"/>
              <a:gd name="connsiteX39" fmla="*/ 1472980 w 3852429"/>
              <a:gd name="connsiteY39" fmla="*/ 1666240 h 2839720"/>
              <a:gd name="connsiteX40" fmla="*/ 1493300 w 3852429"/>
              <a:gd name="connsiteY40" fmla="*/ 1671320 h 2839720"/>
              <a:gd name="connsiteX41" fmla="*/ 1508540 w 3852429"/>
              <a:gd name="connsiteY41" fmla="*/ 1681480 h 2839720"/>
              <a:gd name="connsiteX42" fmla="*/ 1528860 w 3852429"/>
              <a:gd name="connsiteY42" fmla="*/ 1686560 h 2839720"/>
              <a:gd name="connsiteX43" fmla="*/ 1579660 w 3852429"/>
              <a:gd name="connsiteY43" fmla="*/ 1696720 h 2839720"/>
              <a:gd name="connsiteX44" fmla="*/ 1605060 w 3852429"/>
              <a:gd name="connsiteY44" fmla="*/ 1706880 h 2839720"/>
              <a:gd name="connsiteX45" fmla="*/ 1645700 w 3852429"/>
              <a:gd name="connsiteY45" fmla="*/ 1711960 h 2839720"/>
              <a:gd name="connsiteX46" fmla="*/ 1701580 w 3852429"/>
              <a:gd name="connsiteY46" fmla="*/ 1722120 h 2839720"/>
              <a:gd name="connsiteX47" fmla="*/ 1925100 w 3852429"/>
              <a:gd name="connsiteY47" fmla="*/ 1711960 h 2839720"/>
              <a:gd name="connsiteX48" fmla="*/ 1950500 w 3852429"/>
              <a:gd name="connsiteY48" fmla="*/ 1701800 h 2839720"/>
              <a:gd name="connsiteX49" fmla="*/ 2011460 w 3852429"/>
              <a:gd name="connsiteY49" fmla="*/ 1691640 h 2839720"/>
              <a:gd name="connsiteX50" fmla="*/ 2092740 w 3852429"/>
              <a:gd name="connsiteY50" fmla="*/ 1676400 h 2839720"/>
              <a:gd name="connsiteX51" fmla="*/ 2113060 w 3852429"/>
              <a:gd name="connsiteY51" fmla="*/ 1671320 h 2839720"/>
              <a:gd name="connsiteX52" fmla="*/ 2133380 w 3852429"/>
              <a:gd name="connsiteY52" fmla="*/ 1661160 h 2839720"/>
              <a:gd name="connsiteX53" fmla="*/ 2179100 w 3852429"/>
              <a:gd name="connsiteY53" fmla="*/ 1645920 h 2839720"/>
              <a:gd name="connsiteX54" fmla="*/ 2199420 w 3852429"/>
              <a:gd name="connsiteY54" fmla="*/ 1635760 h 2839720"/>
              <a:gd name="connsiteX55" fmla="*/ 2214660 w 3852429"/>
              <a:gd name="connsiteY55" fmla="*/ 1630680 h 2839720"/>
              <a:gd name="connsiteX56" fmla="*/ 2250220 w 3852429"/>
              <a:gd name="connsiteY56" fmla="*/ 1605280 h 2839720"/>
              <a:gd name="connsiteX57" fmla="*/ 2270540 w 3852429"/>
              <a:gd name="connsiteY57" fmla="*/ 1595120 h 2839720"/>
              <a:gd name="connsiteX58" fmla="*/ 2285780 w 3852429"/>
              <a:gd name="connsiteY58" fmla="*/ 1584960 h 2839720"/>
              <a:gd name="connsiteX59" fmla="*/ 2306100 w 3852429"/>
              <a:gd name="connsiteY59" fmla="*/ 1579880 h 2839720"/>
              <a:gd name="connsiteX60" fmla="*/ 2336580 w 3852429"/>
              <a:gd name="connsiteY60" fmla="*/ 1559560 h 2839720"/>
              <a:gd name="connsiteX61" fmla="*/ 2351820 w 3852429"/>
              <a:gd name="connsiteY61" fmla="*/ 1554480 h 2839720"/>
              <a:gd name="connsiteX62" fmla="*/ 2387380 w 3852429"/>
              <a:gd name="connsiteY62" fmla="*/ 1529080 h 2839720"/>
              <a:gd name="connsiteX63" fmla="*/ 2402620 w 3852429"/>
              <a:gd name="connsiteY63" fmla="*/ 1513840 h 2839720"/>
              <a:gd name="connsiteX64" fmla="*/ 2428020 w 3852429"/>
              <a:gd name="connsiteY64" fmla="*/ 1473200 h 2839720"/>
              <a:gd name="connsiteX65" fmla="*/ 2443260 w 3852429"/>
              <a:gd name="connsiteY65" fmla="*/ 1457960 h 2839720"/>
              <a:gd name="connsiteX66" fmla="*/ 2499140 w 3852429"/>
              <a:gd name="connsiteY66" fmla="*/ 1397000 h 2839720"/>
              <a:gd name="connsiteX67" fmla="*/ 2529620 w 3852429"/>
              <a:gd name="connsiteY67" fmla="*/ 1371600 h 2839720"/>
              <a:gd name="connsiteX68" fmla="*/ 2555020 w 3852429"/>
              <a:gd name="connsiteY68" fmla="*/ 1320800 h 2839720"/>
              <a:gd name="connsiteX69" fmla="*/ 2565180 w 3852429"/>
              <a:gd name="connsiteY69" fmla="*/ 1305560 h 2839720"/>
              <a:gd name="connsiteX70" fmla="*/ 2580420 w 3852429"/>
              <a:gd name="connsiteY70" fmla="*/ 1300480 h 2839720"/>
              <a:gd name="connsiteX71" fmla="*/ 2590580 w 3852429"/>
              <a:gd name="connsiteY71" fmla="*/ 1285240 h 2839720"/>
              <a:gd name="connsiteX72" fmla="*/ 2600740 w 3852429"/>
              <a:gd name="connsiteY72" fmla="*/ 1264920 h 2839720"/>
              <a:gd name="connsiteX73" fmla="*/ 2631220 w 3852429"/>
              <a:gd name="connsiteY73" fmla="*/ 1229360 h 2839720"/>
              <a:gd name="connsiteX74" fmla="*/ 2641380 w 3852429"/>
              <a:gd name="connsiteY74" fmla="*/ 1214120 h 2839720"/>
              <a:gd name="connsiteX75" fmla="*/ 2656620 w 3852429"/>
              <a:gd name="connsiteY75" fmla="*/ 1193800 h 2839720"/>
              <a:gd name="connsiteX76" fmla="*/ 2687100 w 3852429"/>
              <a:gd name="connsiteY76" fmla="*/ 1148080 h 2839720"/>
              <a:gd name="connsiteX77" fmla="*/ 2707420 w 3852429"/>
              <a:gd name="connsiteY77" fmla="*/ 1112520 h 2839720"/>
              <a:gd name="connsiteX78" fmla="*/ 2727740 w 3852429"/>
              <a:gd name="connsiteY78" fmla="*/ 1092200 h 2839720"/>
              <a:gd name="connsiteX79" fmla="*/ 2742980 w 3852429"/>
              <a:gd name="connsiteY79" fmla="*/ 1066800 h 2839720"/>
              <a:gd name="connsiteX80" fmla="*/ 2758220 w 3852429"/>
              <a:gd name="connsiteY80" fmla="*/ 1051560 h 2839720"/>
              <a:gd name="connsiteX81" fmla="*/ 2768380 w 3852429"/>
              <a:gd name="connsiteY81" fmla="*/ 1036320 h 2839720"/>
              <a:gd name="connsiteX82" fmla="*/ 2803940 w 3852429"/>
              <a:gd name="connsiteY82" fmla="*/ 1005840 h 2839720"/>
              <a:gd name="connsiteX83" fmla="*/ 2809020 w 3852429"/>
              <a:gd name="connsiteY83" fmla="*/ 990600 h 2839720"/>
              <a:gd name="connsiteX84" fmla="*/ 2844580 w 3852429"/>
              <a:gd name="connsiteY84" fmla="*/ 960120 h 2839720"/>
              <a:gd name="connsiteX85" fmla="*/ 2875060 w 3852429"/>
              <a:gd name="connsiteY85" fmla="*/ 914400 h 2839720"/>
              <a:gd name="connsiteX86" fmla="*/ 2915700 w 3852429"/>
              <a:gd name="connsiteY86" fmla="*/ 873760 h 2839720"/>
              <a:gd name="connsiteX87" fmla="*/ 2930940 w 3852429"/>
              <a:gd name="connsiteY87" fmla="*/ 858520 h 2839720"/>
              <a:gd name="connsiteX88" fmla="*/ 2981740 w 3852429"/>
              <a:gd name="connsiteY88" fmla="*/ 802640 h 2839720"/>
              <a:gd name="connsiteX89" fmla="*/ 2996980 w 3852429"/>
              <a:gd name="connsiteY89" fmla="*/ 787400 h 2839720"/>
              <a:gd name="connsiteX90" fmla="*/ 3012220 w 3852429"/>
              <a:gd name="connsiteY90" fmla="*/ 772160 h 2839720"/>
              <a:gd name="connsiteX91" fmla="*/ 3027460 w 3852429"/>
              <a:gd name="connsiteY91" fmla="*/ 762000 h 2839720"/>
              <a:gd name="connsiteX92" fmla="*/ 3052860 w 3852429"/>
              <a:gd name="connsiteY92" fmla="*/ 741680 h 2839720"/>
              <a:gd name="connsiteX93" fmla="*/ 3083340 w 3852429"/>
              <a:gd name="connsiteY93" fmla="*/ 731520 h 2839720"/>
              <a:gd name="connsiteX94" fmla="*/ 3113820 w 3852429"/>
              <a:gd name="connsiteY94" fmla="*/ 716280 h 2839720"/>
              <a:gd name="connsiteX95" fmla="*/ 3139220 w 3852429"/>
              <a:gd name="connsiteY95" fmla="*/ 706120 h 2839720"/>
              <a:gd name="connsiteX96" fmla="*/ 3383060 w 3852429"/>
              <a:gd name="connsiteY96" fmla="*/ 711200 h 2839720"/>
              <a:gd name="connsiteX97" fmla="*/ 3474500 w 3852429"/>
              <a:gd name="connsiteY97" fmla="*/ 741680 h 2839720"/>
              <a:gd name="connsiteX98" fmla="*/ 3626900 w 3852429"/>
              <a:gd name="connsiteY98" fmla="*/ 828040 h 2839720"/>
              <a:gd name="connsiteX99" fmla="*/ 3672620 w 3852429"/>
              <a:gd name="connsiteY99" fmla="*/ 878840 h 2839720"/>
              <a:gd name="connsiteX100" fmla="*/ 3728500 w 3852429"/>
              <a:gd name="connsiteY100" fmla="*/ 955040 h 2839720"/>
              <a:gd name="connsiteX101" fmla="*/ 3758980 w 3852429"/>
              <a:gd name="connsiteY101" fmla="*/ 1010920 h 2839720"/>
              <a:gd name="connsiteX102" fmla="*/ 3779300 w 3852429"/>
              <a:gd name="connsiteY102" fmla="*/ 1071880 h 2839720"/>
              <a:gd name="connsiteX103" fmla="*/ 3809780 w 3852429"/>
              <a:gd name="connsiteY103" fmla="*/ 1148080 h 2839720"/>
              <a:gd name="connsiteX104" fmla="*/ 3819940 w 3852429"/>
              <a:gd name="connsiteY104" fmla="*/ 1193800 h 2839720"/>
              <a:gd name="connsiteX105" fmla="*/ 3840260 w 3852429"/>
              <a:gd name="connsiteY105" fmla="*/ 1264920 h 2839720"/>
              <a:gd name="connsiteX106" fmla="*/ 3850420 w 3852429"/>
              <a:gd name="connsiteY106" fmla="*/ 1376680 h 2839720"/>
              <a:gd name="connsiteX107" fmla="*/ 3840260 w 3852429"/>
              <a:gd name="connsiteY107" fmla="*/ 2006600 h 2839720"/>
              <a:gd name="connsiteX108" fmla="*/ 3825020 w 3852429"/>
              <a:gd name="connsiteY108" fmla="*/ 2387600 h 2839720"/>
              <a:gd name="connsiteX109" fmla="*/ 3819940 w 3852429"/>
              <a:gd name="connsiteY109" fmla="*/ 2448560 h 2839720"/>
              <a:gd name="connsiteX110" fmla="*/ 3733580 w 3852429"/>
              <a:gd name="connsiteY110" fmla="*/ 2621280 h 2839720"/>
              <a:gd name="connsiteX111" fmla="*/ 3692940 w 3852429"/>
              <a:gd name="connsiteY111" fmla="*/ 2661920 h 2839720"/>
              <a:gd name="connsiteX112" fmla="*/ 3647220 w 3852429"/>
              <a:gd name="connsiteY112" fmla="*/ 2702560 h 2839720"/>
              <a:gd name="connsiteX113" fmla="*/ 3540540 w 3852429"/>
              <a:gd name="connsiteY113" fmla="*/ 2763520 h 2839720"/>
              <a:gd name="connsiteX114" fmla="*/ 3423700 w 3852429"/>
              <a:gd name="connsiteY114" fmla="*/ 2804160 h 2839720"/>
              <a:gd name="connsiteX115" fmla="*/ 3306860 w 3852429"/>
              <a:gd name="connsiteY115" fmla="*/ 2824480 h 2839720"/>
              <a:gd name="connsiteX116" fmla="*/ 3139220 w 3852429"/>
              <a:gd name="connsiteY116" fmla="*/ 2839720 h 2839720"/>
              <a:gd name="connsiteX117" fmla="*/ 2458500 w 3852429"/>
              <a:gd name="connsiteY117" fmla="*/ 2824480 h 2839720"/>
              <a:gd name="connsiteX118" fmla="*/ 2280700 w 3852429"/>
              <a:gd name="connsiteY118" fmla="*/ 2819400 h 2839720"/>
              <a:gd name="connsiteX119" fmla="*/ 2077500 w 3852429"/>
              <a:gd name="connsiteY119" fmla="*/ 2809240 h 2839720"/>
              <a:gd name="connsiteX120" fmla="*/ 2001300 w 3852429"/>
              <a:gd name="connsiteY120" fmla="*/ 2799080 h 2839720"/>
              <a:gd name="connsiteX121" fmla="*/ 1676180 w 3852429"/>
              <a:gd name="connsiteY121" fmla="*/ 2788920 h 2839720"/>
              <a:gd name="connsiteX122" fmla="*/ 1396780 w 3852429"/>
              <a:gd name="connsiteY122" fmla="*/ 2778760 h 2839720"/>
              <a:gd name="connsiteX123" fmla="*/ 1300260 w 3852429"/>
              <a:gd name="connsiteY123" fmla="*/ 2768600 h 2839720"/>
              <a:gd name="connsiteX124" fmla="*/ 1076740 w 3852429"/>
              <a:gd name="connsiteY124" fmla="*/ 2753360 h 2839720"/>
              <a:gd name="connsiteX125" fmla="*/ 975140 w 3852429"/>
              <a:gd name="connsiteY125" fmla="*/ 2738120 h 2839720"/>
              <a:gd name="connsiteX126" fmla="*/ 680500 w 3852429"/>
              <a:gd name="connsiteY126" fmla="*/ 2687320 h 2839720"/>
              <a:gd name="connsiteX127" fmla="*/ 599220 w 3852429"/>
              <a:gd name="connsiteY127" fmla="*/ 2672080 h 2839720"/>
              <a:gd name="connsiteX128" fmla="*/ 436660 w 3852429"/>
              <a:gd name="connsiteY128" fmla="*/ 2626360 h 2839720"/>
              <a:gd name="connsiteX129" fmla="*/ 284260 w 3852429"/>
              <a:gd name="connsiteY129" fmla="*/ 2580640 h 2839720"/>
              <a:gd name="connsiteX130" fmla="*/ 162340 w 3852429"/>
              <a:gd name="connsiteY130" fmla="*/ 2489200 h 2839720"/>
              <a:gd name="connsiteX131" fmla="*/ 70900 w 3852429"/>
              <a:gd name="connsiteY131" fmla="*/ 2352040 h 2839720"/>
              <a:gd name="connsiteX132" fmla="*/ 20100 w 3852429"/>
              <a:gd name="connsiteY132" fmla="*/ 2174240 h 2839720"/>
              <a:gd name="connsiteX133" fmla="*/ 4860 w 3852429"/>
              <a:gd name="connsiteY133" fmla="*/ 1986280 h 2839720"/>
              <a:gd name="connsiteX134" fmla="*/ 20100 w 3852429"/>
              <a:gd name="connsiteY134" fmla="*/ 1651000 h 2839720"/>
              <a:gd name="connsiteX135" fmla="*/ 35340 w 3852429"/>
              <a:gd name="connsiteY135" fmla="*/ 1574800 h 2839720"/>
              <a:gd name="connsiteX136" fmla="*/ 40420 w 3852429"/>
              <a:gd name="connsiteY136" fmla="*/ 1539240 h 2839720"/>
              <a:gd name="connsiteX137" fmla="*/ 55660 w 3852429"/>
              <a:gd name="connsiteY137" fmla="*/ 1498600 h 2839720"/>
              <a:gd name="connsiteX138" fmla="*/ 65820 w 3852429"/>
              <a:gd name="connsiteY138" fmla="*/ 1457960 h 2839720"/>
              <a:gd name="connsiteX139" fmla="*/ 86140 w 3852429"/>
              <a:gd name="connsiteY139" fmla="*/ 1412240 h 2839720"/>
              <a:gd name="connsiteX140" fmla="*/ 101380 w 3852429"/>
              <a:gd name="connsiteY140" fmla="*/ 1356360 h 2839720"/>
              <a:gd name="connsiteX141" fmla="*/ 162340 w 3852429"/>
              <a:gd name="connsiteY141" fmla="*/ 1203960 h 2839720"/>
              <a:gd name="connsiteX142" fmla="*/ 208060 w 3852429"/>
              <a:gd name="connsiteY142" fmla="*/ 1076960 h 2839720"/>
              <a:gd name="connsiteX143" fmla="*/ 238540 w 3852429"/>
              <a:gd name="connsiteY143" fmla="*/ 1010920 h 2839720"/>
              <a:gd name="connsiteX144" fmla="*/ 269020 w 3852429"/>
              <a:gd name="connsiteY144" fmla="*/ 924560 h 2839720"/>
              <a:gd name="connsiteX145" fmla="*/ 289340 w 3852429"/>
              <a:gd name="connsiteY145" fmla="*/ 889000 h 2839720"/>
              <a:gd name="connsiteX146" fmla="*/ 329980 w 3852429"/>
              <a:gd name="connsiteY146" fmla="*/ 782320 h 2839720"/>
              <a:gd name="connsiteX147" fmla="*/ 350300 w 3852429"/>
              <a:gd name="connsiteY147" fmla="*/ 746760 h 2839720"/>
              <a:gd name="connsiteX148" fmla="*/ 385860 w 3852429"/>
              <a:gd name="connsiteY148" fmla="*/ 660400 h 2839720"/>
              <a:gd name="connsiteX149" fmla="*/ 416340 w 3852429"/>
              <a:gd name="connsiteY149" fmla="*/ 594360 h 2839720"/>
              <a:gd name="connsiteX150" fmla="*/ 456980 w 3852429"/>
              <a:gd name="connsiteY150" fmla="*/ 543560 h 2839720"/>
              <a:gd name="connsiteX151" fmla="*/ 507780 w 3852429"/>
              <a:gd name="connsiteY151" fmla="*/ 472440 h 2839720"/>
              <a:gd name="connsiteX152" fmla="*/ 573820 w 3852429"/>
              <a:gd name="connsiteY152" fmla="*/ 401320 h 2839720"/>
              <a:gd name="connsiteX153" fmla="*/ 599220 w 3852429"/>
              <a:gd name="connsiteY153" fmla="*/ 360680 h 2839720"/>
              <a:gd name="connsiteX154" fmla="*/ 624620 w 3852429"/>
              <a:gd name="connsiteY154" fmla="*/ 330200 h 2839720"/>
              <a:gd name="connsiteX155" fmla="*/ 660180 w 3852429"/>
              <a:gd name="connsiteY155" fmla="*/ 274320 h 2839720"/>
              <a:gd name="connsiteX156" fmla="*/ 721140 w 3852429"/>
              <a:gd name="connsiteY156" fmla="*/ 203200 h 2839720"/>
              <a:gd name="connsiteX157" fmla="*/ 756700 w 3852429"/>
              <a:gd name="connsiteY157" fmla="*/ 162560 h 2839720"/>
              <a:gd name="connsiteX158" fmla="*/ 827820 w 3852429"/>
              <a:gd name="connsiteY158" fmla="*/ 111760 h 2839720"/>
              <a:gd name="connsiteX159" fmla="*/ 853220 w 3852429"/>
              <a:gd name="connsiteY159" fmla="*/ 91440 h 2839720"/>
              <a:gd name="connsiteX160" fmla="*/ 873540 w 3852429"/>
              <a:gd name="connsiteY160" fmla="*/ 81280 h 2839720"/>
              <a:gd name="connsiteX161" fmla="*/ 893860 w 3852429"/>
              <a:gd name="connsiteY161" fmla="*/ 60960 h 2839720"/>
              <a:gd name="connsiteX162" fmla="*/ 914180 w 3852429"/>
              <a:gd name="connsiteY162" fmla="*/ 45720 h 2839720"/>
              <a:gd name="connsiteX163" fmla="*/ 944660 w 3852429"/>
              <a:gd name="connsiteY163" fmla="*/ 25400 h 2839720"/>
              <a:gd name="connsiteX164" fmla="*/ 990380 w 3852429"/>
              <a:gd name="connsiteY164" fmla="*/ 15240 h 2839720"/>
              <a:gd name="connsiteX165" fmla="*/ 1010700 w 3852429"/>
              <a:gd name="connsiteY165" fmla="*/ 10160 h 2839720"/>
              <a:gd name="connsiteX166" fmla="*/ 1061500 w 3852429"/>
              <a:gd name="connsiteY166" fmla="*/ 0 h 2839720"/>
              <a:gd name="connsiteX167" fmla="*/ 1178340 w 3852429"/>
              <a:gd name="connsiteY167" fmla="*/ 30480 h 283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3852429" h="2839720">
                <a:moveTo>
                  <a:pt x="1178340" y="30480"/>
                </a:moveTo>
                <a:lnTo>
                  <a:pt x="1178340" y="30480"/>
                </a:lnTo>
                <a:cubicBezTo>
                  <a:pt x="1239182" y="77802"/>
                  <a:pt x="1210408" y="52388"/>
                  <a:pt x="1264700" y="106680"/>
                </a:cubicBezTo>
                <a:cubicBezTo>
                  <a:pt x="1295406" y="137386"/>
                  <a:pt x="1275838" y="115161"/>
                  <a:pt x="1295180" y="142240"/>
                </a:cubicBezTo>
                <a:cubicBezTo>
                  <a:pt x="1300101" y="149130"/>
                  <a:pt x="1306308" y="155159"/>
                  <a:pt x="1310420" y="162560"/>
                </a:cubicBezTo>
                <a:cubicBezTo>
                  <a:pt x="1314849" y="170531"/>
                  <a:pt x="1317193" y="179493"/>
                  <a:pt x="1320580" y="187960"/>
                </a:cubicBezTo>
                <a:cubicBezTo>
                  <a:pt x="1322273" y="198120"/>
                  <a:pt x="1322403" y="208668"/>
                  <a:pt x="1325660" y="218440"/>
                </a:cubicBezTo>
                <a:cubicBezTo>
                  <a:pt x="1327591" y="224232"/>
                  <a:pt x="1333734" y="227942"/>
                  <a:pt x="1335820" y="233680"/>
                </a:cubicBezTo>
                <a:cubicBezTo>
                  <a:pt x="1340592" y="246803"/>
                  <a:pt x="1342593" y="260773"/>
                  <a:pt x="1345980" y="274320"/>
                </a:cubicBezTo>
                <a:cubicBezTo>
                  <a:pt x="1347673" y="296333"/>
                  <a:pt x="1349226" y="318358"/>
                  <a:pt x="1351060" y="340360"/>
                </a:cubicBezTo>
                <a:cubicBezTo>
                  <a:pt x="1352613" y="358999"/>
                  <a:pt x="1356140" y="377537"/>
                  <a:pt x="1356140" y="396240"/>
                </a:cubicBezTo>
                <a:cubicBezTo>
                  <a:pt x="1356140" y="445376"/>
                  <a:pt x="1354927" y="494577"/>
                  <a:pt x="1351060" y="543560"/>
                </a:cubicBezTo>
                <a:cubicBezTo>
                  <a:pt x="1349831" y="559123"/>
                  <a:pt x="1343962" y="573971"/>
                  <a:pt x="1340900" y="589280"/>
                </a:cubicBezTo>
                <a:cubicBezTo>
                  <a:pt x="1332467" y="631446"/>
                  <a:pt x="1341976" y="607447"/>
                  <a:pt x="1325660" y="640080"/>
                </a:cubicBezTo>
                <a:lnTo>
                  <a:pt x="1315500" y="690880"/>
                </a:lnTo>
                <a:cubicBezTo>
                  <a:pt x="1313807" y="699347"/>
                  <a:pt x="1312514" y="707903"/>
                  <a:pt x="1310420" y="716280"/>
                </a:cubicBezTo>
                <a:lnTo>
                  <a:pt x="1300260" y="756920"/>
                </a:lnTo>
                <a:cubicBezTo>
                  <a:pt x="1298567" y="763693"/>
                  <a:pt x="1297388" y="770616"/>
                  <a:pt x="1295180" y="777240"/>
                </a:cubicBezTo>
                <a:cubicBezTo>
                  <a:pt x="1290100" y="792480"/>
                  <a:pt x="1283836" y="807375"/>
                  <a:pt x="1279940" y="822960"/>
                </a:cubicBezTo>
                <a:cubicBezTo>
                  <a:pt x="1262336" y="893376"/>
                  <a:pt x="1289128" y="784840"/>
                  <a:pt x="1269780" y="868680"/>
                </a:cubicBezTo>
                <a:cubicBezTo>
                  <a:pt x="1266640" y="882286"/>
                  <a:pt x="1265865" y="896831"/>
                  <a:pt x="1259620" y="909320"/>
                </a:cubicBezTo>
                <a:lnTo>
                  <a:pt x="1249460" y="929640"/>
                </a:lnTo>
                <a:cubicBezTo>
                  <a:pt x="1247767" y="941493"/>
                  <a:pt x="1246728" y="953459"/>
                  <a:pt x="1244380" y="965200"/>
                </a:cubicBezTo>
                <a:cubicBezTo>
                  <a:pt x="1241642" y="978892"/>
                  <a:pt x="1235952" y="991984"/>
                  <a:pt x="1234220" y="1005840"/>
                </a:cubicBezTo>
                <a:cubicBezTo>
                  <a:pt x="1232527" y="1019387"/>
                  <a:pt x="1231656" y="1033062"/>
                  <a:pt x="1229140" y="1046480"/>
                </a:cubicBezTo>
                <a:cubicBezTo>
                  <a:pt x="1226567" y="1060204"/>
                  <a:pt x="1218980" y="1087120"/>
                  <a:pt x="1218980" y="1087120"/>
                </a:cubicBezTo>
                <a:cubicBezTo>
                  <a:pt x="1220673" y="1143000"/>
                  <a:pt x="1219417" y="1199047"/>
                  <a:pt x="1224060" y="1254760"/>
                </a:cubicBezTo>
                <a:cubicBezTo>
                  <a:pt x="1231711" y="1346572"/>
                  <a:pt x="1229604" y="1306488"/>
                  <a:pt x="1254540" y="1356360"/>
                </a:cubicBezTo>
                <a:cubicBezTo>
                  <a:pt x="1259432" y="1366145"/>
                  <a:pt x="1261445" y="1382154"/>
                  <a:pt x="1264700" y="1391920"/>
                </a:cubicBezTo>
                <a:cubicBezTo>
                  <a:pt x="1274739" y="1422037"/>
                  <a:pt x="1273218" y="1411085"/>
                  <a:pt x="1285020" y="1437640"/>
                </a:cubicBezTo>
                <a:cubicBezTo>
                  <a:pt x="1301590" y="1474922"/>
                  <a:pt x="1287348" y="1451292"/>
                  <a:pt x="1305340" y="1478280"/>
                </a:cubicBezTo>
                <a:cubicBezTo>
                  <a:pt x="1307033" y="1485053"/>
                  <a:pt x="1307298" y="1492355"/>
                  <a:pt x="1310420" y="1498600"/>
                </a:cubicBezTo>
                <a:cubicBezTo>
                  <a:pt x="1315881" y="1509522"/>
                  <a:pt x="1323967" y="1518920"/>
                  <a:pt x="1330740" y="1529080"/>
                </a:cubicBezTo>
                <a:cubicBezTo>
                  <a:pt x="1334127" y="1534160"/>
                  <a:pt x="1336583" y="1540003"/>
                  <a:pt x="1340900" y="1544320"/>
                </a:cubicBezTo>
                <a:cubicBezTo>
                  <a:pt x="1345980" y="1549400"/>
                  <a:pt x="1351541" y="1554041"/>
                  <a:pt x="1356140" y="1559560"/>
                </a:cubicBezTo>
                <a:cubicBezTo>
                  <a:pt x="1360049" y="1564250"/>
                  <a:pt x="1361983" y="1570483"/>
                  <a:pt x="1366300" y="1574800"/>
                </a:cubicBezTo>
                <a:cubicBezTo>
                  <a:pt x="1370617" y="1579117"/>
                  <a:pt x="1377223" y="1580643"/>
                  <a:pt x="1381540" y="1584960"/>
                </a:cubicBezTo>
                <a:cubicBezTo>
                  <a:pt x="1387527" y="1590947"/>
                  <a:pt x="1391270" y="1598852"/>
                  <a:pt x="1396780" y="1605280"/>
                </a:cubicBezTo>
                <a:cubicBezTo>
                  <a:pt x="1439680" y="1655329"/>
                  <a:pt x="1373706" y="1572046"/>
                  <a:pt x="1442500" y="1640840"/>
                </a:cubicBezTo>
                <a:cubicBezTo>
                  <a:pt x="1451654" y="1649994"/>
                  <a:pt x="1460603" y="1660936"/>
                  <a:pt x="1472980" y="1666240"/>
                </a:cubicBezTo>
                <a:cubicBezTo>
                  <a:pt x="1479397" y="1668990"/>
                  <a:pt x="1486527" y="1669627"/>
                  <a:pt x="1493300" y="1671320"/>
                </a:cubicBezTo>
                <a:cubicBezTo>
                  <a:pt x="1498380" y="1674707"/>
                  <a:pt x="1502928" y="1679075"/>
                  <a:pt x="1508540" y="1681480"/>
                </a:cubicBezTo>
                <a:cubicBezTo>
                  <a:pt x="1514957" y="1684230"/>
                  <a:pt x="1522033" y="1685097"/>
                  <a:pt x="1528860" y="1686560"/>
                </a:cubicBezTo>
                <a:cubicBezTo>
                  <a:pt x="1545745" y="1690178"/>
                  <a:pt x="1563626" y="1690307"/>
                  <a:pt x="1579660" y="1696720"/>
                </a:cubicBezTo>
                <a:cubicBezTo>
                  <a:pt x="1588127" y="1700107"/>
                  <a:pt x="1596175" y="1704830"/>
                  <a:pt x="1605060" y="1706880"/>
                </a:cubicBezTo>
                <a:cubicBezTo>
                  <a:pt x="1618362" y="1709950"/>
                  <a:pt x="1632168" y="1710156"/>
                  <a:pt x="1645700" y="1711960"/>
                </a:cubicBezTo>
                <a:cubicBezTo>
                  <a:pt x="1684705" y="1717161"/>
                  <a:pt x="1671665" y="1714641"/>
                  <a:pt x="1701580" y="1722120"/>
                </a:cubicBezTo>
                <a:cubicBezTo>
                  <a:pt x="1776087" y="1718733"/>
                  <a:pt x="1850764" y="1718028"/>
                  <a:pt x="1925100" y="1711960"/>
                </a:cubicBezTo>
                <a:cubicBezTo>
                  <a:pt x="1934189" y="1711218"/>
                  <a:pt x="1941624" y="1703889"/>
                  <a:pt x="1950500" y="1701800"/>
                </a:cubicBezTo>
                <a:cubicBezTo>
                  <a:pt x="1970553" y="1697082"/>
                  <a:pt x="1991112" y="1694853"/>
                  <a:pt x="2011460" y="1691640"/>
                </a:cubicBezTo>
                <a:cubicBezTo>
                  <a:pt x="2067838" y="1682738"/>
                  <a:pt x="2028339" y="1691262"/>
                  <a:pt x="2092740" y="1676400"/>
                </a:cubicBezTo>
                <a:cubicBezTo>
                  <a:pt x="2099543" y="1674830"/>
                  <a:pt x="2106523" y="1673771"/>
                  <a:pt x="2113060" y="1671320"/>
                </a:cubicBezTo>
                <a:cubicBezTo>
                  <a:pt x="2120151" y="1668661"/>
                  <a:pt x="2126312" y="1663878"/>
                  <a:pt x="2133380" y="1661160"/>
                </a:cubicBezTo>
                <a:cubicBezTo>
                  <a:pt x="2148374" y="1655393"/>
                  <a:pt x="2164106" y="1651687"/>
                  <a:pt x="2179100" y="1645920"/>
                </a:cubicBezTo>
                <a:cubicBezTo>
                  <a:pt x="2186168" y="1643202"/>
                  <a:pt x="2192459" y="1638743"/>
                  <a:pt x="2199420" y="1635760"/>
                </a:cubicBezTo>
                <a:cubicBezTo>
                  <a:pt x="2204342" y="1633651"/>
                  <a:pt x="2209871" y="1633075"/>
                  <a:pt x="2214660" y="1630680"/>
                </a:cubicBezTo>
                <a:cubicBezTo>
                  <a:pt x="2225407" y="1625307"/>
                  <a:pt x="2241016" y="1611033"/>
                  <a:pt x="2250220" y="1605280"/>
                </a:cubicBezTo>
                <a:cubicBezTo>
                  <a:pt x="2256642" y="1601266"/>
                  <a:pt x="2263965" y="1598877"/>
                  <a:pt x="2270540" y="1595120"/>
                </a:cubicBezTo>
                <a:cubicBezTo>
                  <a:pt x="2275841" y="1592091"/>
                  <a:pt x="2280168" y="1587365"/>
                  <a:pt x="2285780" y="1584960"/>
                </a:cubicBezTo>
                <a:cubicBezTo>
                  <a:pt x="2292197" y="1582210"/>
                  <a:pt x="2299327" y="1581573"/>
                  <a:pt x="2306100" y="1579880"/>
                </a:cubicBezTo>
                <a:cubicBezTo>
                  <a:pt x="2316260" y="1573107"/>
                  <a:pt x="2325906" y="1565490"/>
                  <a:pt x="2336580" y="1559560"/>
                </a:cubicBezTo>
                <a:cubicBezTo>
                  <a:pt x="2341261" y="1556959"/>
                  <a:pt x="2347031" y="1556875"/>
                  <a:pt x="2351820" y="1554480"/>
                </a:cubicBezTo>
                <a:cubicBezTo>
                  <a:pt x="2358253" y="1551264"/>
                  <a:pt x="2384159" y="1531841"/>
                  <a:pt x="2387380" y="1529080"/>
                </a:cubicBezTo>
                <a:cubicBezTo>
                  <a:pt x="2392835" y="1524405"/>
                  <a:pt x="2398309" y="1519587"/>
                  <a:pt x="2402620" y="1513840"/>
                </a:cubicBezTo>
                <a:cubicBezTo>
                  <a:pt x="2410055" y="1503926"/>
                  <a:pt x="2419151" y="1483842"/>
                  <a:pt x="2428020" y="1473200"/>
                </a:cubicBezTo>
                <a:cubicBezTo>
                  <a:pt x="2432619" y="1467681"/>
                  <a:pt x="2438585" y="1463415"/>
                  <a:pt x="2443260" y="1457960"/>
                </a:cubicBezTo>
                <a:cubicBezTo>
                  <a:pt x="2465169" y="1432400"/>
                  <a:pt x="2463433" y="1420805"/>
                  <a:pt x="2499140" y="1397000"/>
                </a:cubicBezTo>
                <a:cubicBezTo>
                  <a:pt x="2520358" y="1382855"/>
                  <a:pt x="2510063" y="1391157"/>
                  <a:pt x="2529620" y="1371600"/>
                </a:cubicBezTo>
                <a:cubicBezTo>
                  <a:pt x="2542083" y="1340441"/>
                  <a:pt x="2536565" y="1350328"/>
                  <a:pt x="2555020" y="1320800"/>
                </a:cubicBezTo>
                <a:cubicBezTo>
                  <a:pt x="2558256" y="1315623"/>
                  <a:pt x="2560412" y="1309374"/>
                  <a:pt x="2565180" y="1305560"/>
                </a:cubicBezTo>
                <a:cubicBezTo>
                  <a:pt x="2569361" y="1302215"/>
                  <a:pt x="2575340" y="1302173"/>
                  <a:pt x="2580420" y="1300480"/>
                </a:cubicBezTo>
                <a:cubicBezTo>
                  <a:pt x="2583807" y="1295400"/>
                  <a:pt x="2587551" y="1290541"/>
                  <a:pt x="2590580" y="1285240"/>
                </a:cubicBezTo>
                <a:cubicBezTo>
                  <a:pt x="2594337" y="1278665"/>
                  <a:pt x="2596726" y="1271342"/>
                  <a:pt x="2600740" y="1264920"/>
                </a:cubicBezTo>
                <a:cubicBezTo>
                  <a:pt x="2619765" y="1234480"/>
                  <a:pt x="2610439" y="1254297"/>
                  <a:pt x="2631220" y="1229360"/>
                </a:cubicBezTo>
                <a:cubicBezTo>
                  <a:pt x="2635129" y="1224670"/>
                  <a:pt x="2637831" y="1219088"/>
                  <a:pt x="2641380" y="1214120"/>
                </a:cubicBezTo>
                <a:cubicBezTo>
                  <a:pt x="2646301" y="1207230"/>
                  <a:pt x="2651801" y="1200761"/>
                  <a:pt x="2656620" y="1193800"/>
                </a:cubicBezTo>
                <a:cubicBezTo>
                  <a:pt x="2667046" y="1178741"/>
                  <a:pt x="2678909" y="1164463"/>
                  <a:pt x="2687100" y="1148080"/>
                </a:cubicBezTo>
                <a:cubicBezTo>
                  <a:pt x="2692866" y="1136549"/>
                  <a:pt x="2698804" y="1122572"/>
                  <a:pt x="2707420" y="1112520"/>
                </a:cubicBezTo>
                <a:cubicBezTo>
                  <a:pt x="2713654" y="1105247"/>
                  <a:pt x="2721859" y="1099761"/>
                  <a:pt x="2727740" y="1092200"/>
                </a:cubicBezTo>
                <a:cubicBezTo>
                  <a:pt x="2733802" y="1084406"/>
                  <a:pt x="2737056" y="1074699"/>
                  <a:pt x="2742980" y="1066800"/>
                </a:cubicBezTo>
                <a:cubicBezTo>
                  <a:pt x="2747291" y="1061053"/>
                  <a:pt x="2753621" y="1057079"/>
                  <a:pt x="2758220" y="1051560"/>
                </a:cubicBezTo>
                <a:cubicBezTo>
                  <a:pt x="2762129" y="1046870"/>
                  <a:pt x="2764471" y="1041010"/>
                  <a:pt x="2768380" y="1036320"/>
                </a:cubicBezTo>
                <a:cubicBezTo>
                  <a:pt x="2780173" y="1022169"/>
                  <a:pt x="2788991" y="1017052"/>
                  <a:pt x="2803940" y="1005840"/>
                </a:cubicBezTo>
                <a:cubicBezTo>
                  <a:pt x="2805633" y="1000760"/>
                  <a:pt x="2805908" y="994957"/>
                  <a:pt x="2809020" y="990600"/>
                </a:cubicBezTo>
                <a:cubicBezTo>
                  <a:pt x="2820219" y="974922"/>
                  <a:pt x="2829935" y="969883"/>
                  <a:pt x="2844580" y="960120"/>
                </a:cubicBezTo>
                <a:cubicBezTo>
                  <a:pt x="2853784" y="944780"/>
                  <a:pt x="2862807" y="927767"/>
                  <a:pt x="2875060" y="914400"/>
                </a:cubicBezTo>
                <a:cubicBezTo>
                  <a:pt x="2888005" y="900278"/>
                  <a:pt x="2902153" y="887307"/>
                  <a:pt x="2915700" y="873760"/>
                </a:cubicBezTo>
                <a:cubicBezTo>
                  <a:pt x="2920780" y="868680"/>
                  <a:pt x="2926629" y="864267"/>
                  <a:pt x="2930940" y="858520"/>
                </a:cubicBezTo>
                <a:cubicBezTo>
                  <a:pt x="2956238" y="824789"/>
                  <a:pt x="2940193" y="844187"/>
                  <a:pt x="2981740" y="802640"/>
                </a:cubicBezTo>
                <a:lnTo>
                  <a:pt x="2996980" y="787400"/>
                </a:lnTo>
                <a:cubicBezTo>
                  <a:pt x="3002060" y="782320"/>
                  <a:pt x="3006242" y="776145"/>
                  <a:pt x="3012220" y="772160"/>
                </a:cubicBezTo>
                <a:cubicBezTo>
                  <a:pt x="3017300" y="768773"/>
                  <a:pt x="3022576" y="765663"/>
                  <a:pt x="3027460" y="762000"/>
                </a:cubicBezTo>
                <a:cubicBezTo>
                  <a:pt x="3036134" y="755494"/>
                  <a:pt x="3043341" y="746872"/>
                  <a:pt x="3052860" y="741680"/>
                </a:cubicBezTo>
                <a:cubicBezTo>
                  <a:pt x="3062262" y="736552"/>
                  <a:pt x="3073454" y="735639"/>
                  <a:pt x="3083340" y="731520"/>
                </a:cubicBezTo>
                <a:cubicBezTo>
                  <a:pt x="3093825" y="727151"/>
                  <a:pt x="3103479" y="720980"/>
                  <a:pt x="3113820" y="716280"/>
                </a:cubicBezTo>
                <a:cubicBezTo>
                  <a:pt x="3122122" y="712507"/>
                  <a:pt x="3130753" y="709507"/>
                  <a:pt x="3139220" y="706120"/>
                </a:cubicBezTo>
                <a:cubicBezTo>
                  <a:pt x="3220500" y="707813"/>
                  <a:pt x="3301955" y="705607"/>
                  <a:pt x="3383060" y="711200"/>
                </a:cubicBezTo>
                <a:cubicBezTo>
                  <a:pt x="3394395" y="711982"/>
                  <a:pt x="3460944" y="735467"/>
                  <a:pt x="3474500" y="741680"/>
                </a:cubicBezTo>
                <a:cubicBezTo>
                  <a:pt x="3504338" y="755356"/>
                  <a:pt x="3601613" y="802753"/>
                  <a:pt x="3626900" y="828040"/>
                </a:cubicBezTo>
                <a:cubicBezTo>
                  <a:pt x="3648350" y="849490"/>
                  <a:pt x="3652439" y="852353"/>
                  <a:pt x="3672620" y="878840"/>
                </a:cubicBezTo>
                <a:cubicBezTo>
                  <a:pt x="3691709" y="903894"/>
                  <a:pt x="3713417" y="927388"/>
                  <a:pt x="3728500" y="955040"/>
                </a:cubicBezTo>
                <a:cubicBezTo>
                  <a:pt x="3738660" y="973667"/>
                  <a:pt x="3750520" y="991462"/>
                  <a:pt x="3758980" y="1010920"/>
                </a:cubicBezTo>
                <a:cubicBezTo>
                  <a:pt x="3767520" y="1030563"/>
                  <a:pt x="3771861" y="1051794"/>
                  <a:pt x="3779300" y="1071880"/>
                </a:cubicBezTo>
                <a:cubicBezTo>
                  <a:pt x="3788801" y="1097534"/>
                  <a:pt x="3801129" y="1122127"/>
                  <a:pt x="3809780" y="1148080"/>
                </a:cubicBezTo>
                <a:cubicBezTo>
                  <a:pt x="3814717" y="1162891"/>
                  <a:pt x="3815999" y="1178694"/>
                  <a:pt x="3819940" y="1193800"/>
                </a:cubicBezTo>
                <a:cubicBezTo>
                  <a:pt x="3826164" y="1217657"/>
                  <a:pt x="3833487" y="1241213"/>
                  <a:pt x="3840260" y="1264920"/>
                </a:cubicBezTo>
                <a:cubicBezTo>
                  <a:pt x="3841950" y="1281817"/>
                  <a:pt x="3850420" y="1363693"/>
                  <a:pt x="3850420" y="1376680"/>
                </a:cubicBezTo>
                <a:cubicBezTo>
                  <a:pt x="3850420" y="1894012"/>
                  <a:pt x="3859136" y="1761207"/>
                  <a:pt x="3840260" y="2006600"/>
                </a:cubicBezTo>
                <a:cubicBezTo>
                  <a:pt x="3834694" y="2268208"/>
                  <a:pt x="3840538" y="2180692"/>
                  <a:pt x="3825020" y="2387600"/>
                </a:cubicBezTo>
                <a:cubicBezTo>
                  <a:pt x="3823495" y="2407933"/>
                  <a:pt x="3825194" y="2428858"/>
                  <a:pt x="3819940" y="2448560"/>
                </a:cubicBezTo>
                <a:cubicBezTo>
                  <a:pt x="3808219" y="2492514"/>
                  <a:pt x="3767110" y="2587750"/>
                  <a:pt x="3733580" y="2621280"/>
                </a:cubicBezTo>
                <a:cubicBezTo>
                  <a:pt x="3720033" y="2634827"/>
                  <a:pt x="3706891" y="2648790"/>
                  <a:pt x="3692940" y="2661920"/>
                </a:cubicBezTo>
                <a:cubicBezTo>
                  <a:pt x="3678092" y="2675895"/>
                  <a:pt x="3663315" y="2690041"/>
                  <a:pt x="3647220" y="2702560"/>
                </a:cubicBezTo>
                <a:cubicBezTo>
                  <a:pt x="3618110" y="2725201"/>
                  <a:pt x="3573835" y="2750202"/>
                  <a:pt x="3540540" y="2763520"/>
                </a:cubicBezTo>
                <a:cubicBezTo>
                  <a:pt x="3502254" y="2778834"/>
                  <a:pt x="3464326" y="2797095"/>
                  <a:pt x="3423700" y="2804160"/>
                </a:cubicBezTo>
                <a:cubicBezTo>
                  <a:pt x="3384753" y="2810933"/>
                  <a:pt x="3346149" y="2820115"/>
                  <a:pt x="3306860" y="2824480"/>
                </a:cubicBezTo>
                <a:cubicBezTo>
                  <a:pt x="3190119" y="2837451"/>
                  <a:pt x="3246020" y="2832600"/>
                  <a:pt x="3139220" y="2839720"/>
                </a:cubicBezTo>
                <a:lnTo>
                  <a:pt x="2458500" y="2824480"/>
                </a:lnTo>
                <a:lnTo>
                  <a:pt x="2280700" y="2819400"/>
                </a:lnTo>
                <a:lnTo>
                  <a:pt x="2077500" y="2809240"/>
                </a:lnTo>
                <a:cubicBezTo>
                  <a:pt x="2052100" y="2805853"/>
                  <a:pt x="2026806" y="2801548"/>
                  <a:pt x="2001300" y="2799080"/>
                </a:cubicBezTo>
                <a:cubicBezTo>
                  <a:pt x="1910079" y="2790252"/>
                  <a:pt x="1733935" y="2790602"/>
                  <a:pt x="1676180" y="2788920"/>
                </a:cubicBezTo>
                <a:lnTo>
                  <a:pt x="1396780" y="2778760"/>
                </a:lnTo>
                <a:cubicBezTo>
                  <a:pt x="1364607" y="2775373"/>
                  <a:pt x="1332525" y="2770961"/>
                  <a:pt x="1300260" y="2768600"/>
                </a:cubicBezTo>
                <a:cubicBezTo>
                  <a:pt x="1152082" y="2757758"/>
                  <a:pt x="1224685" y="2770972"/>
                  <a:pt x="1076740" y="2753360"/>
                </a:cubicBezTo>
                <a:cubicBezTo>
                  <a:pt x="1042735" y="2749312"/>
                  <a:pt x="1009041" y="2742963"/>
                  <a:pt x="975140" y="2738120"/>
                </a:cubicBezTo>
                <a:cubicBezTo>
                  <a:pt x="793596" y="2712185"/>
                  <a:pt x="1016422" y="2749949"/>
                  <a:pt x="680500" y="2687320"/>
                </a:cubicBezTo>
                <a:cubicBezTo>
                  <a:pt x="653401" y="2682268"/>
                  <a:pt x="625756" y="2679543"/>
                  <a:pt x="599220" y="2672080"/>
                </a:cubicBezTo>
                <a:lnTo>
                  <a:pt x="436660" y="2626360"/>
                </a:lnTo>
                <a:cubicBezTo>
                  <a:pt x="397148" y="2615297"/>
                  <a:pt x="326097" y="2597375"/>
                  <a:pt x="284260" y="2580640"/>
                </a:cubicBezTo>
                <a:cubicBezTo>
                  <a:pt x="238886" y="2562490"/>
                  <a:pt x="189733" y="2526866"/>
                  <a:pt x="162340" y="2489200"/>
                </a:cubicBezTo>
                <a:cubicBezTo>
                  <a:pt x="131977" y="2447451"/>
                  <a:pt x="93582" y="2397405"/>
                  <a:pt x="70900" y="2352040"/>
                </a:cubicBezTo>
                <a:cubicBezTo>
                  <a:pt x="46913" y="2304065"/>
                  <a:pt x="31427" y="2221812"/>
                  <a:pt x="20100" y="2174240"/>
                </a:cubicBezTo>
                <a:cubicBezTo>
                  <a:pt x="16983" y="2141511"/>
                  <a:pt x="4860" y="2026475"/>
                  <a:pt x="4860" y="1986280"/>
                </a:cubicBezTo>
                <a:cubicBezTo>
                  <a:pt x="4860" y="1698961"/>
                  <a:pt x="-13127" y="1783910"/>
                  <a:pt x="20100" y="1651000"/>
                </a:cubicBezTo>
                <a:cubicBezTo>
                  <a:pt x="33776" y="1514237"/>
                  <a:pt x="14740" y="1657201"/>
                  <a:pt x="35340" y="1574800"/>
                </a:cubicBezTo>
                <a:cubicBezTo>
                  <a:pt x="38244" y="1563184"/>
                  <a:pt x="37335" y="1550809"/>
                  <a:pt x="40420" y="1539240"/>
                </a:cubicBezTo>
                <a:cubicBezTo>
                  <a:pt x="44148" y="1525261"/>
                  <a:pt x="51345" y="1512409"/>
                  <a:pt x="55660" y="1498600"/>
                </a:cubicBezTo>
                <a:cubicBezTo>
                  <a:pt x="59825" y="1485272"/>
                  <a:pt x="61173" y="1471128"/>
                  <a:pt x="65820" y="1457960"/>
                </a:cubicBezTo>
                <a:cubicBezTo>
                  <a:pt x="71371" y="1442233"/>
                  <a:pt x="80631" y="1427981"/>
                  <a:pt x="86140" y="1412240"/>
                </a:cubicBezTo>
                <a:cubicBezTo>
                  <a:pt x="92518" y="1394017"/>
                  <a:pt x="94746" y="1374492"/>
                  <a:pt x="101380" y="1356360"/>
                </a:cubicBezTo>
                <a:cubicBezTo>
                  <a:pt x="120178" y="1304978"/>
                  <a:pt x="143808" y="1255439"/>
                  <a:pt x="162340" y="1203960"/>
                </a:cubicBezTo>
                <a:cubicBezTo>
                  <a:pt x="177580" y="1161627"/>
                  <a:pt x="189205" y="1117812"/>
                  <a:pt x="208060" y="1076960"/>
                </a:cubicBezTo>
                <a:cubicBezTo>
                  <a:pt x="218220" y="1054947"/>
                  <a:pt x="229360" y="1033360"/>
                  <a:pt x="238540" y="1010920"/>
                </a:cubicBezTo>
                <a:cubicBezTo>
                  <a:pt x="254588" y="971690"/>
                  <a:pt x="251532" y="962035"/>
                  <a:pt x="269020" y="924560"/>
                </a:cubicBezTo>
                <a:cubicBezTo>
                  <a:pt x="274793" y="912189"/>
                  <a:pt x="283962" y="901548"/>
                  <a:pt x="289340" y="889000"/>
                </a:cubicBezTo>
                <a:cubicBezTo>
                  <a:pt x="324188" y="807689"/>
                  <a:pt x="257817" y="908605"/>
                  <a:pt x="329980" y="782320"/>
                </a:cubicBezTo>
                <a:cubicBezTo>
                  <a:pt x="336753" y="770467"/>
                  <a:pt x="344612" y="759171"/>
                  <a:pt x="350300" y="746760"/>
                </a:cubicBezTo>
                <a:cubicBezTo>
                  <a:pt x="363271" y="718459"/>
                  <a:pt x="373886" y="689137"/>
                  <a:pt x="385860" y="660400"/>
                </a:cubicBezTo>
                <a:cubicBezTo>
                  <a:pt x="390425" y="649443"/>
                  <a:pt x="408677" y="605507"/>
                  <a:pt x="416340" y="594360"/>
                </a:cubicBezTo>
                <a:cubicBezTo>
                  <a:pt x="428625" y="576490"/>
                  <a:pt x="444951" y="561603"/>
                  <a:pt x="456980" y="543560"/>
                </a:cubicBezTo>
                <a:cubicBezTo>
                  <a:pt x="472557" y="520195"/>
                  <a:pt x="489577" y="493444"/>
                  <a:pt x="507780" y="472440"/>
                </a:cubicBezTo>
                <a:cubicBezTo>
                  <a:pt x="546826" y="427387"/>
                  <a:pt x="539465" y="448168"/>
                  <a:pt x="573820" y="401320"/>
                </a:cubicBezTo>
                <a:cubicBezTo>
                  <a:pt x="583267" y="388438"/>
                  <a:pt x="589935" y="373679"/>
                  <a:pt x="599220" y="360680"/>
                </a:cubicBezTo>
                <a:cubicBezTo>
                  <a:pt x="606907" y="349918"/>
                  <a:pt x="616685" y="340780"/>
                  <a:pt x="624620" y="330200"/>
                </a:cubicBezTo>
                <a:cubicBezTo>
                  <a:pt x="692391" y="239839"/>
                  <a:pt x="604717" y="351968"/>
                  <a:pt x="660180" y="274320"/>
                </a:cubicBezTo>
                <a:cubicBezTo>
                  <a:pt x="713880" y="199139"/>
                  <a:pt x="675397" y="254661"/>
                  <a:pt x="721140" y="203200"/>
                </a:cubicBezTo>
                <a:cubicBezTo>
                  <a:pt x="743831" y="177672"/>
                  <a:pt x="728465" y="186089"/>
                  <a:pt x="756700" y="162560"/>
                </a:cubicBezTo>
                <a:cubicBezTo>
                  <a:pt x="802820" y="124127"/>
                  <a:pt x="786343" y="141925"/>
                  <a:pt x="827820" y="111760"/>
                </a:cubicBezTo>
                <a:cubicBezTo>
                  <a:pt x="836589" y="105383"/>
                  <a:pt x="844198" y="97454"/>
                  <a:pt x="853220" y="91440"/>
                </a:cubicBezTo>
                <a:cubicBezTo>
                  <a:pt x="859521" y="87239"/>
                  <a:pt x="867482" y="85824"/>
                  <a:pt x="873540" y="81280"/>
                </a:cubicBezTo>
                <a:cubicBezTo>
                  <a:pt x="881203" y="75533"/>
                  <a:pt x="886651" y="67268"/>
                  <a:pt x="893860" y="60960"/>
                </a:cubicBezTo>
                <a:cubicBezTo>
                  <a:pt x="900232" y="55385"/>
                  <a:pt x="907244" y="50575"/>
                  <a:pt x="914180" y="45720"/>
                </a:cubicBezTo>
                <a:cubicBezTo>
                  <a:pt x="924183" y="38718"/>
                  <a:pt x="932814" y="28362"/>
                  <a:pt x="944660" y="25400"/>
                </a:cubicBezTo>
                <a:cubicBezTo>
                  <a:pt x="994216" y="13011"/>
                  <a:pt x="932337" y="28138"/>
                  <a:pt x="990380" y="15240"/>
                </a:cubicBezTo>
                <a:cubicBezTo>
                  <a:pt x="997196" y="13725"/>
                  <a:pt x="1003873" y="11623"/>
                  <a:pt x="1010700" y="10160"/>
                </a:cubicBezTo>
                <a:cubicBezTo>
                  <a:pt x="1027585" y="6542"/>
                  <a:pt x="1044231" y="0"/>
                  <a:pt x="1061500" y="0"/>
                </a:cubicBezTo>
                <a:lnTo>
                  <a:pt x="1178340" y="30480"/>
                </a:lnTo>
                <a:close/>
              </a:path>
            </a:pathLst>
          </a:custGeom>
          <a:solidFill>
            <a:srgbClr val="8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Freeform: Shape 3">
            <a:extLst>
              <a:ext uri="{FF2B5EF4-FFF2-40B4-BE49-F238E27FC236}">
                <a16:creationId xmlns:a16="http://schemas.microsoft.com/office/drawing/2014/main" id="{7CF62FA8-E36A-3B2B-8BAA-AA6A82EDB879}"/>
              </a:ext>
            </a:extLst>
          </p:cNvPr>
          <p:cNvSpPr/>
          <p:nvPr/>
        </p:nvSpPr>
        <p:spPr>
          <a:xfrm>
            <a:off x="4195745" y="1841049"/>
            <a:ext cx="1542115" cy="1725111"/>
          </a:xfrm>
          <a:custGeom>
            <a:avLst/>
            <a:gdLst>
              <a:gd name="connsiteX0" fmla="*/ 1077295 w 1542115"/>
              <a:gd name="connsiteY0" fmla="*/ 2991 h 1725111"/>
              <a:gd name="connsiteX1" fmla="*/ 1077295 w 1542115"/>
              <a:gd name="connsiteY1" fmla="*/ 2991 h 1725111"/>
              <a:gd name="connsiteX2" fmla="*/ 917275 w 1542115"/>
              <a:gd name="connsiteY2" fmla="*/ 33471 h 1725111"/>
              <a:gd name="connsiteX3" fmla="*/ 780115 w 1542115"/>
              <a:gd name="connsiteY3" fmla="*/ 170631 h 1725111"/>
              <a:gd name="connsiteX4" fmla="*/ 635335 w 1542115"/>
              <a:gd name="connsiteY4" fmla="*/ 330651 h 1725111"/>
              <a:gd name="connsiteX5" fmla="*/ 589615 w 1542115"/>
              <a:gd name="connsiteY5" fmla="*/ 376371 h 1725111"/>
              <a:gd name="connsiteX6" fmla="*/ 528655 w 1542115"/>
              <a:gd name="connsiteY6" fmla="*/ 452571 h 1725111"/>
              <a:gd name="connsiteX7" fmla="*/ 399115 w 1542115"/>
              <a:gd name="connsiteY7" fmla="*/ 551631 h 1725111"/>
              <a:gd name="connsiteX8" fmla="*/ 353395 w 1542115"/>
              <a:gd name="connsiteY8" fmla="*/ 589731 h 1725111"/>
              <a:gd name="connsiteX9" fmla="*/ 292435 w 1542115"/>
              <a:gd name="connsiteY9" fmla="*/ 665931 h 1725111"/>
              <a:gd name="connsiteX10" fmla="*/ 170515 w 1542115"/>
              <a:gd name="connsiteY10" fmla="*/ 803091 h 1725111"/>
              <a:gd name="connsiteX11" fmla="*/ 79075 w 1542115"/>
              <a:gd name="connsiteY11" fmla="*/ 955491 h 1725111"/>
              <a:gd name="connsiteX12" fmla="*/ 56215 w 1542115"/>
              <a:gd name="connsiteY12" fmla="*/ 1024071 h 1725111"/>
              <a:gd name="connsiteX13" fmla="*/ 10495 w 1542115"/>
              <a:gd name="connsiteY13" fmla="*/ 1130751 h 1725111"/>
              <a:gd name="connsiteX14" fmla="*/ 10495 w 1542115"/>
              <a:gd name="connsiteY14" fmla="*/ 1397451 h 1725111"/>
              <a:gd name="connsiteX15" fmla="*/ 25735 w 1542115"/>
              <a:gd name="connsiteY15" fmla="*/ 1435551 h 1725111"/>
              <a:gd name="connsiteX16" fmla="*/ 48595 w 1542115"/>
              <a:gd name="connsiteY16" fmla="*/ 1496511 h 1725111"/>
              <a:gd name="connsiteX17" fmla="*/ 63835 w 1542115"/>
              <a:gd name="connsiteY17" fmla="*/ 1519371 h 1725111"/>
              <a:gd name="connsiteX18" fmla="*/ 79075 w 1542115"/>
              <a:gd name="connsiteY18" fmla="*/ 1549851 h 1725111"/>
              <a:gd name="connsiteX19" fmla="*/ 124795 w 1542115"/>
              <a:gd name="connsiteY19" fmla="*/ 1595571 h 1725111"/>
              <a:gd name="connsiteX20" fmla="*/ 147655 w 1542115"/>
              <a:gd name="connsiteY20" fmla="*/ 1633671 h 1725111"/>
              <a:gd name="connsiteX21" fmla="*/ 170515 w 1542115"/>
              <a:gd name="connsiteY21" fmla="*/ 1648911 h 1725111"/>
              <a:gd name="connsiteX22" fmla="*/ 200995 w 1542115"/>
              <a:gd name="connsiteY22" fmla="*/ 1671771 h 1725111"/>
              <a:gd name="connsiteX23" fmla="*/ 246715 w 1542115"/>
              <a:gd name="connsiteY23" fmla="*/ 1687011 h 1725111"/>
              <a:gd name="connsiteX24" fmla="*/ 277195 w 1542115"/>
              <a:gd name="connsiteY24" fmla="*/ 1702251 h 1725111"/>
              <a:gd name="connsiteX25" fmla="*/ 376255 w 1542115"/>
              <a:gd name="connsiteY25" fmla="*/ 1725111 h 1725111"/>
              <a:gd name="connsiteX26" fmla="*/ 528655 w 1542115"/>
              <a:gd name="connsiteY26" fmla="*/ 1702251 h 1725111"/>
              <a:gd name="connsiteX27" fmla="*/ 620095 w 1542115"/>
              <a:gd name="connsiteY27" fmla="*/ 1656531 h 1725111"/>
              <a:gd name="connsiteX28" fmla="*/ 650575 w 1542115"/>
              <a:gd name="connsiteY28" fmla="*/ 1641291 h 1725111"/>
              <a:gd name="connsiteX29" fmla="*/ 681055 w 1542115"/>
              <a:gd name="connsiteY29" fmla="*/ 1618431 h 1725111"/>
              <a:gd name="connsiteX30" fmla="*/ 742015 w 1542115"/>
              <a:gd name="connsiteY30" fmla="*/ 1572711 h 1725111"/>
              <a:gd name="connsiteX31" fmla="*/ 764875 w 1542115"/>
              <a:gd name="connsiteY31" fmla="*/ 1542231 h 1725111"/>
              <a:gd name="connsiteX32" fmla="*/ 810595 w 1542115"/>
              <a:gd name="connsiteY32" fmla="*/ 1504131 h 1725111"/>
              <a:gd name="connsiteX33" fmla="*/ 879175 w 1542115"/>
              <a:gd name="connsiteY33" fmla="*/ 1427931 h 1725111"/>
              <a:gd name="connsiteX34" fmla="*/ 917275 w 1542115"/>
              <a:gd name="connsiteY34" fmla="*/ 1397451 h 1725111"/>
              <a:gd name="connsiteX35" fmla="*/ 940135 w 1542115"/>
              <a:gd name="connsiteY35" fmla="*/ 1382211 h 1725111"/>
              <a:gd name="connsiteX36" fmla="*/ 978235 w 1542115"/>
              <a:gd name="connsiteY36" fmla="*/ 1344111 h 1725111"/>
              <a:gd name="connsiteX37" fmla="*/ 1008715 w 1542115"/>
              <a:gd name="connsiteY37" fmla="*/ 1321251 h 1725111"/>
              <a:gd name="connsiteX38" fmla="*/ 1046815 w 1542115"/>
              <a:gd name="connsiteY38" fmla="*/ 1267911 h 1725111"/>
              <a:gd name="connsiteX39" fmla="*/ 1084915 w 1542115"/>
              <a:gd name="connsiteY39" fmla="*/ 1222191 h 1725111"/>
              <a:gd name="connsiteX40" fmla="*/ 1130635 w 1542115"/>
              <a:gd name="connsiteY40" fmla="*/ 1168851 h 1725111"/>
              <a:gd name="connsiteX41" fmla="*/ 1176355 w 1542115"/>
              <a:gd name="connsiteY41" fmla="*/ 1085031 h 1725111"/>
              <a:gd name="connsiteX42" fmla="*/ 1191595 w 1542115"/>
              <a:gd name="connsiteY42" fmla="*/ 1046931 h 1725111"/>
              <a:gd name="connsiteX43" fmla="*/ 1206835 w 1542115"/>
              <a:gd name="connsiteY43" fmla="*/ 1024071 h 1725111"/>
              <a:gd name="connsiteX44" fmla="*/ 1252555 w 1542115"/>
              <a:gd name="connsiteY44" fmla="*/ 947871 h 1725111"/>
              <a:gd name="connsiteX45" fmla="*/ 1267795 w 1542115"/>
              <a:gd name="connsiteY45" fmla="*/ 909771 h 1725111"/>
              <a:gd name="connsiteX46" fmla="*/ 1290655 w 1542115"/>
              <a:gd name="connsiteY46" fmla="*/ 886911 h 1725111"/>
              <a:gd name="connsiteX47" fmla="*/ 1313515 w 1542115"/>
              <a:gd name="connsiteY47" fmla="*/ 856431 h 1725111"/>
              <a:gd name="connsiteX48" fmla="*/ 1351615 w 1542115"/>
              <a:gd name="connsiteY48" fmla="*/ 803091 h 1725111"/>
              <a:gd name="connsiteX49" fmla="*/ 1366855 w 1542115"/>
              <a:gd name="connsiteY49" fmla="*/ 764991 h 1725111"/>
              <a:gd name="connsiteX50" fmla="*/ 1397335 w 1542115"/>
              <a:gd name="connsiteY50" fmla="*/ 719271 h 1725111"/>
              <a:gd name="connsiteX51" fmla="*/ 1404955 w 1542115"/>
              <a:gd name="connsiteY51" fmla="*/ 681171 h 1725111"/>
              <a:gd name="connsiteX52" fmla="*/ 1427815 w 1542115"/>
              <a:gd name="connsiteY52" fmla="*/ 650691 h 1725111"/>
              <a:gd name="connsiteX53" fmla="*/ 1443055 w 1542115"/>
              <a:gd name="connsiteY53" fmla="*/ 627831 h 1725111"/>
              <a:gd name="connsiteX54" fmla="*/ 1458295 w 1542115"/>
              <a:gd name="connsiteY54" fmla="*/ 597351 h 1725111"/>
              <a:gd name="connsiteX55" fmla="*/ 1465915 w 1542115"/>
              <a:gd name="connsiteY55" fmla="*/ 566871 h 1725111"/>
              <a:gd name="connsiteX56" fmla="*/ 1488775 w 1542115"/>
              <a:gd name="connsiteY56" fmla="*/ 536391 h 1725111"/>
              <a:gd name="connsiteX57" fmla="*/ 1496395 w 1542115"/>
              <a:gd name="connsiteY57" fmla="*/ 513531 h 1725111"/>
              <a:gd name="connsiteX58" fmla="*/ 1511635 w 1542115"/>
              <a:gd name="connsiteY58" fmla="*/ 490671 h 1725111"/>
              <a:gd name="connsiteX59" fmla="*/ 1519255 w 1542115"/>
              <a:gd name="connsiteY59" fmla="*/ 452571 h 1725111"/>
              <a:gd name="connsiteX60" fmla="*/ 1526875 w 1542115"/>
              <a:gd name="connsiteY60" fmla="*/ 422091 h 1725111"/>
              <a:gd name="connsiteX61" fmla="*/ 1534495 w 1542115"/>
              <a:gd name="connsiteY61" fmla="*/ 368751 h 1725111"/>
              <a:gd name="connsiteX62" fmla="*/ 1542115 w 1542115"/>
              <a:gd name="connsiteY62" fmla="*/ 323031 h 1725111"/>
              <a:gd name="connsiteX63" fmla="*/ 1534495 w 1542115"/>
              <a:gd name="connsiteY63" fmla="*/ 201111 h 1725111"/>
              <a:gd name="connsiteX64" fmla="*/ 1511635 w 1542115"/>
              <a:gd name="connsiteY64" fmla="*/ 185871 h 1725111"/>
              <a:gd name="connsiteX65" fmla="*/ 1458295 w 1542115"/>
              <a:gd name="connsiteY65" fmla="*/ 124911 h 1725111"/>
              <a:gd name="connsiteX66" fmla="*/ 1404955 w 1542115"/>
              <a:gd name="connsiteY66" fmla="*/ 86811 h 1725111"/>
              <a:gd name="connsiteX67" fmla="*/ 1374475 w 1542115"/>
              <a:gd name="connsiteY67" fmla="*/ 63951 h 1725111"/>
              <a:gd name="connsiteX68" fmla="*/ 1336375 w 1542115"/>
              <a:gd name="connsiteY68" fmla="*/ 48711 h 1725111"/>
              <a:gd name="connsiteX69" fmla="*/ 1275415 w 1542115"/>
              <a:gd name="connsiteY69" fmla="*/ 18231 h 1725111"/>
              <a:gd name="connsiteX70" fmla="*/ 1252555 w 1542115"/>
              <a:gd name="connsiteY70" fmla="*/ 10611 h 1725111"/>
              <a:gd name="connsiteX71" fmla="*/ 1077295 w 1542115"/>
              <a:gd name="connsiteY71" fmla="*/ 2991 h 172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542115" h="1725111">
                <a:moveTo>
                  <a:pt x="1077295" y="2991"/>
                </a:moveTo>
                <a:lnTo>
                  <a:pt x="1077295" y="2991"/>
                </a:lnTo>
                <a:cubicBezTo>
                  <a:pt x="998063" y="9086"/>
                  <a:pt x="982071" y="1073"/>
                  <a:pt x="917275" y="33471"/>
                </a:cubicBezTo>
                <a:cubicBezTo>
                  <a:pt x="847342" y="68438"/>
                  <a:pt x="845744" y="105002"/>
                  <a:pt x="780115" y="170631"/>
                </a:cubicBezTo>
                <a:cubicBezTo>
                  <a:pt x="636108" y="314638"/>
                  <a:pt x="790369" y="156237"/>
                  <a:pt x="635335" y="330651"/>
                </a:cubicBezTo>
                <a:cubicBezTo>
                  <a:pt x="621016" y="346760"/>
                  <a:pt x="603807" y="360151"/>
                  <a:pt x="589615" y="376371"/>
                </a:cubicBezTo>
                <a:cubicBezTo>
                  <a:pt x="568195" y="400851"/>
                  <a:pt x="552593" y="430548"/>
                  <a:pt x="528655" y="452571"/>
                </a:cubicBezTo>
                <a:cubicBezTo>
                  <a:pt x="488651" y="489375"/>
                  <a:pt x="440874" y="516832"/>
                  <a:pt x="399115" y="551631"/>
                </a:cubicBezTo>
                <a:cubicBezTo>
                  <a:pt x="383875" y="564331"/>
                  <a:pt x="366931" y="575228"/>
                  <a:pt x="353395" y="589731"/>
                </a:cubicBezTo>
                <a:cubicBezTo>
                  <a:pt x="331201" y="613511"/>
                  <a:pt x="314124" y="641690"/>
                  <a:pt x="292435" y="665931"/>
                </a:cubicBezTo>
                <a:cubicBezTo>
                  <a:pt x="194398" y="775502"/>
                  <a:pt x="251747" y="690617"/>
                  <a:pt x="170515" y="803091"/>
                </a:cubicBezTo>
                <a:cubicBezTo>
                  <a:pt x="139469" y="846078"/>
                  <a:pt x="100503" y="907873"/>
                  <a:pt x="79075" y="955491"/>
                </a:cubicBezTo>
                <a:cubicBezTo>
                  <a:pt x="69187" y="977465"/>
                  <a:pt x="64235" y="1001348"/>
                  <a:pt x="56215" y="1024071"/>
                </a:cubicBezTo>
                <a:cubicBezTo>
                  <a:pt x="33141" y="1089448"/>
                  <a:pt x="38531" y="1074679"/>
                  <a:pt x="10495" y="1130751"/>
                </a:cubicBezTo>
                <a:cubicBezTo>
                  <a:pt x="-2025" y="1243431"/>
                  <a:pt x="-4900" y="1238368"/>
                  <a:pt x="10495" y="1397451"/>
                </a:cubicBezTo>
                <a:cubicBezTo>
                  <a:pt x="11813" y="1411066"/>
                  <a:pt x="20932" y="1422744"/>
                  <a:pt x="25735" y="1435551"/>
                </a:cubicBezTo>
                <a:cubicBezTo>
                  <a:pt x="35627" y="1461931"/>
                  <a:pt x="33868" y="1467057"/>
                  <a:pt x="48595" y="1496511"/>
                </a:cubicBezTo>
                <a:cubicBezTo>
                  <a:pt x="52691" y="1504702"/>
                  <a:pt x="59291" y="1511420"/>
                  <a:pt x="63835" y="1519371"/>
                </a:cubicBezTo>
                <a:cubicBezTo>
                  <a:pt x="69471" y="1529234"/>
                  <a:pt x="71979" y="1540981"/>
                  <a:pt x="79075" y="1549851"/>
                </a:cubicBezTo>
                <a:cubicBezTo>
                  <a:pt x="92539" y="1566681"/>
                  <a:pt x="113706" y="1577090"/>
                  <a:pt x="124795" y="1595571"/>
                </a:cubicBezTo>
                <a:cubicBezTo>
                  <a:pt x="132415" y="1608271"/>
                  <a:pt x="138016" y="1622426"/>
                  <a:pt x="147655" y="1633671"/>
                </a:cubicBezTo>
                <a:cubicBezTo>
                  <a:pt x="153615" y="1640624"/>
                  <a:pt x="163063" y="1643588"/>
                  <a:pt x="170515" y="1648911"/>
                </a:cubicBezTo>
                <a:cubicBezTo>
                  <a:pt x="180849" y="1656293"/>
                  <a:pt x="189636" y="1666091"/>
                  <a:pt x="200995" y="1671771"/>
                </a:cubicBezTo>
                <a:cubicBezTo>
                  <a:pt x="215363" y="1678955"/>
                  <a:pt x="231800" y="1681045"/>
                  <a:pt x="246715" y="1687011"/>
                </a:cubicBezTo>
                <a:cubicBezTo>
                  <a:pt x="257262" y="1691230"/>
                  <a:pt x="266419" y="1698659"/>
                  <a:pt x="277195" y="1702251"/>
                </a:cubicBezTo>
                <a:cubicBezTo>
                  <a:pt x="304767" y="1711442"/>
                  <a:pt x="346031" y="1719066"/>
                  <a:pt x="376255" y="1725111"/>
                </a:cubicBezTo>
                <a:cubicBezTo>
                  <a:pt x="427055" y="1717491"/>
                  <a:pt x="478721" y="1714304"/>
                  <a:pt x="528655" y="1702251"/>
                </a:cubicBezTo>
                <a:cubicBezTo>
                  <a:pt x="592686" y="1686795"/>
                  <a:pt x="581150" y="1678786"/>
                  <a:pt x="620095" y="1656531"/>
                </a:cubicBezTo>
                <a:cubicBezTo>
                  <a:pt x="629958" y="1650895"/>
                  <a:pt x="640942" y="1647311"/>
                  <a:pt x="650575" y="1641291"/>
                </a:cubicBezTo>
                <a:cubicBezTo>
                  <a:pt x="661345" y="1634560"/>
                  <a:pt x="670721" y="1625813"/>
                  <a:pt x="681055" y="1618431"/>
                </a:cubicBezTo>
                <a:cubicBezTo>
                  <a:pt x="705676" y="1600844"/>
                  <a:pt x="717668" y="1597058"/>
                  <a:pt x="742015" y="1572711"/>
                </a:cubicBezTo>
                <a:cubicBezTo>
                  <a:pt x="750995" y="1563731"/>
                  <a:pt x="755895" y="1551211"/>
                  <a:pt x="764875" y="1542231"/>
                </a:cubicBezTo>
                <a:cubicBezTo>
                  <a:pt x="778903" y="1528203"/>
                  <a:pt x="796567" y="1518159"/>
                  <a:pt x="810595" y="1504131"/>
                </a:cubicBezTo>
                <a:cubicBezTo>
                  <a:pt x="911629" y="1403097"/>
                  <a:pt x="764051" y="1531543"/>
                  <a:pt x="879175" y="1427931"/>
                </a:cubicBezTo>
                <a:cubicBezTo>
                  <a:pt x="891264" y="1417051"/>
                  <a:pt x="904264" y="1407209"/>
                  <a:pt x="917275" y="1397451"/>
                </a:cubicBezTo>
                <a:cubicBezTo>
                  <a:pt x="924601" y="1391956"/>
                  <a:pt x="933243" y="1388242"/>
                  <a:pt x="940135" y="1382211"/>
                </a:cubicBezTo>
                <a:cubicBezTo>
                  <a:pt x="953652" y="1370384"/>
                  <a:pt x="964811" y="1356043"/>
                  <a:pt x="978235" y="1344111"/>
                </a:cubicBezTo>
                <a:cubicBezTo>
                  <a:pt x="987727" y="1335674"/>
                  <a:pt x="1000219" y="1330691"/>
                  <a:pt x="1008715" y="1321251"/>
                </a:cubicBezTo>
                <a:cubicBezTo>
                  <a:pt x="1023332" y="1305010"/>
                  <a:pt x="1033493" y="1285230"/>
                  <a:pt x="1046815" y="1267911"/>
                </a:cubicBezTo>
                <a:cubicBezTo>
                  <a:pt x="1058910" y="1252187"/>
                  <a:pt x="1072736" y="1237850"/>
                  <a:pt x="1084915" y="1222191"/>
                </a:cubicBezTo>
                <a:cubicBezTo>
                  <a:pt x="1125533" y="1169968"/>
                  <a:pt x="1066368" y="1233118"/>
                  <a:pt x="1130635" y="1168851"/>
                </a:cubicBezTo>
                <a:cubicBezTo>
                  <a:pt x="1163524" y="1070185"/>
                  <a:pt x="1123179" y="1173658"/>
                  <a:pt x="1176355" y="1085031"/>
                </a:cubicBezTo>
                <a:cubicBezTo>
                  <a:pt x="1183392" y="1073302"/>
                  <a:pt x="1185478" y="1059165"/>
                  <a:pt x="1191595" y="1046931"/>
                </a:cubicBezTo>
                <a:cubicBezTo>
                  <a:pt x="1195691" y="1038740"/>
                  <a:pt x="1202035" y="1031871"/>
                  <a:pt x="1206835" y="1024071"/>
                </a:cubicBezTo>
                <a:cubicBezTo>
                  <a:pt x="1222359" y="998844"/>
                  <a:pt x="1241554" y="975374"/>
                  <a:pt x="1252555" y="947871"/>
                </a:cubicBezTo>
                <a:cubicBezTo>
                  <a:pt x="1257635" y="935171"/>
                  <a:pt x="1260546" y="921370"/>
                  <a:pt x="1267795" y="909771"/>
                </a:cubicBezTo>
                <a:cubicBezTo>
                  <a:pt x="1273506" y="900633"/>
                  <a:pt x="1283642" y="895093"/>
                  <a:pt x="1290655" y="886911"/>
                </a:cubicBezTo>
                <a:cubicBezTo>
                  <a:pt x="1298920" y="877268"/>
                  <a:pt x="1306784" y="867201"/>
                  <a:pt x="1313515" y="856431"/>
                </a:cubicBezTo>
                <a:cubicBezTo>
                  <a:pt x="1346947" y="802940"/>
                  <a:pt x="1308036" y="846670"/>
                  <a:pt x="1351615" y="803091"/>
                </a:cubicBezTo>
                <a:cubicBezTo>
                  <a:pt x="1356695" y="790391"/>
                  <a:pt x="1360305" y="776999"/>
                  <a:pt x="1366855" y="764991"/>
                </a:cubicBezTo>
                <a:cubicBezTo>
                  <a:pt x="1375626" y="748911"/>
                  <a:pt x="1397335" y="719271"/>
                  <a:pt x="1397335" y="719271"/>
                </a:cubicBezTo>
                <a:cubicBezTo>
                  <a:pt x="1399875" y="706571"/>
                  <a:pt x="1399695" y="693006"/>
                  <a:pt x="1404955" y="681171"/>
                </a:cubicBezTo>
                <a:cubicBezTo>
                  <a:pt x="1410113" y="669566"/>
                  <a:pt x="1420433" y="661025"/>
                  <a:pt x="1427815" y="650691"/>
                </a:cubicBezTo>
                <a:cubicBezTo>
                  <a:pt x="1433138" y="643239"/>
                  <a:pt x="1438511" y="635782"/>
                  <a:pt x="1443055" y="627831"/>
                </a:cubicBezTo>
                <a:cubicBezTo>
                  <a:pt x="1448691" y="617968"/>
                  <a:pt x="1454307" y="607987"/>
                  <a:pt x="1458295" y="597351"/>
                </a:cubicBezTo>
                <a:cubicBezTo>
                  <a:pt x="1461972" y="587545"/>
                  <a:pt x="1461231" y="576238"/>
                  <a:pt x="1465915" y="566871"/>
                </a:cubicBezTo>
                <a:cubicBezTo>
                  <a:pt x="1471595" y="555512"/>
                  <a:pt x="1481155" y="546551"/>
                  <a:pt x="1488775" y="536391"/>
                </a:cubicBezTo>
                <a:cubicBezTo>
                  <a:pt x="1491315" y="528771"/>
                  <a:pt x="1492803" y="520715"/>
                  <a:pt x="1496395" y="513531"/>
                </a:cubicBezTo>
                <a:cubicBezTo>
                  <a:pt x="1500491" y="505340"/>
                  <a:pt x="1508419" y="499246"/>
                  <a:pt x="1511635" y="490671"/>
                </a:cubicBezTo>
                <a:cubicBezTo>
                  <a:pt x="1516183" y="478544"/>
                  <a:pt x="1516445" y="465214"/>
                  <a:pt x="1519255" y="452571"/>
                </a:cubicBezTo>
                <a:cubicBezTo>
                  <a:pt x="1521527" y="442348"/>
                  <a:pt x="1525002" y="432395"/>
                  <a:pt x="1526875" y="422091"/>
                </a:cubicBezTo>
                <a:cubicBezTo>
                  <a:pt x="1530088" y="404420"/>
                  <a:pt x="1531764" y="386503"/>
                  <a:pt x="1534495" y="368751"/>
                </a:cubicBezTo>
                <a:cubicBezTo>
                  <a:pt x="1536844" y="353480"/>
                  <a:pt x="1539575" y="338271"/>
                  <a:pt x="1542115" y="323031"/>
                </a:cubicBezTo>
                <a:cubicBezTo>
                  <a:pt x="1539575" y="282391"/>
                  <a:pt x="1543328" y="240861"/>
                  <a:pt x="1534495" y="201111"/>
                </a:cubicBezTo>
                <a:cubicBezTo>
                  <a:pt x="1532508" y="192171"/>
                  <a:pt x="1517498" y="192906"/>
                  <a:pt x="1511635" y="185871"/>
                </a:cubicBezTo>
                <a:cubicBezTo>
                  <a:pt x="1426133" y="83269"/>
                  <a:pt x="1595450" y="244922"/>
                  <a:pt x="1458295" y="124911"/>
                </a:cubicBezTo>
                <a:cubicBezTo>
                  <a:pt x="1392927" y="67714"/>
                  <a:pt x="1481415" y="134598"/>
                  <a:pt x="1404955" y="86811"/>
                </a:cubicBezTo>
                <a:cubicBezTo>
                  <a:pt x="1394185" y="80080"/>
                  <a:pt x="1385577" y="70119"/>
                  <a:pt x="1374475" y="63951"/>
                </a:cubicBezTo>
                <a:cubicBezTo>
                  <a:pt x="1362518" y="57308"/>
                  <a:pt x="1348609" y="54828"/>
                  <a:pt x="1336375" y="48711"/>
                </a:cubicBezTo>
                <a:cubicBezTo>
                  <a:pt x="1262720" y="11883"/>
                  <a:pt x="1380886" y="57783"/>
                  <a:pt x="1275415" y="18231"/>
                </a:cubicBezTo>
                <a:cubicBezTo>
                  <a:pt x="1267894" y="15411"/>
                  <a:pt x="1260557" y="11307"/>
                  <a:pt x="1252555" y="10611"/>
                </a:cubicBezTo>
                <a:cubicBezTo>
                  <a:pt x="1033168" y="-8466"/>
                  <a:pt x="1106505" y="4261"/>
                  <a:pt x="1077295" y="2991"/>
                </a:cubicBezTo>
                <a:close/>
              </a:path>
            </a:pathLst>
          </a:custGeom>
          <a:solidFill>
            <a:srgbClr val="0F66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71</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93828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186883"/>
            <a:ext cx="1181344" cy="42438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362671"/>
            <a:ext cx="419819" cy="62246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362671"/>
            <a:ext cx="281385" cy="5547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3690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1580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1771639" cy="369332"/>
          </a:xfrm>
          <a:prstGeom prst="rect">
            <a:avLst/>
          </a:prstGeom>
          <a:noFill/>
        </p:spPr>
        <p:txBody>
          <a:bodyPr wrap="none" rtlCol="0">
            <a:spAutoFit/>
          </a:bodyPr>
          <a:lstStyle/>
          <a:p>
            <a:r>
              <a:rPr lang="en-US" sz="1800" dirty="0">
                <a:solidFill>
                  <a:schemeClr val="bg1"/>
                </a:solidFill>
                <a:latin typeface="Montserrat SemiBold" pitchFamily="2" charset="0"/>
              </a:rPr>
              <a:t>Cut Property:</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01ABDCD8-35EE-0B69-570D-13E73A190995}"/>
              </a:ext>
            </a:extLst>
          </p:cNvPr>
          <p:cNvSpPr txBox="1"/>
          <p:nvPr/>
        </p:nvSpPr>
        <p:spPr>
          <a:xfrm>
            <a:off x="2613248" y="1259620"/>
            <a:ext cx="6642762" cy="369332"/>
          </a:xfrm>
          <a:prstGeom prst="rect">
            <a:avLst/>
          </a:prstGeom>
          <a:noFill/>
        </p:spPr>
        <p:txBody>
          <a:bodyPr wrap="square" rtlCol="0">
            <a:spAutoFit/>
          </a:bodyPr>
          <a:lstStyle/>
          <a:p>
            <a:r>
              <a:rPr lang="en-US" sz="1800" dirty="0">
                <a:solidFill>
                  <a:schemeClr val="bg1"/>
                </a:solidFill>
                <a:latin typeface="Montserrat SemiBold" pitchFamily="2" charset="0"/>
              </a:rPr>
              <a:t>Two cases: or C-D in MST</a:t>
            </a:r>
          </a:p>
        </p:txBody>
      </p:sp>
      <p:sp>
        <p:nvSpPr>
          <p:cNvPr id="3" name="TextBox 2">
            <a:extLst>
              <a:ext uri="{FF2B5EF4-FFF2-40B4-BE49-F238E27FC236}">
                <a16:creationId xmlns:a16="http://schemas.microsoft.com/office/drawing/2014/main" id="{BE3FE1AF-4FC0-3112-74D0-440ACAE1D00A}"/>
              </a:ext>
            </a:extLst>
          </p:cNvPr>
          <p:cNvSpPr txBox="1"/>
          <p:nvPr/>
        </p:nvSpPr>
        <p:spPr>
          <a:xfrm>
            <a:off x="686651" y="1684676"/>
            <a:ext cx="2191626" cy="369332"/>
          </a:xfrm>
          <a:prstGeom prst="rect">
            <a:avLst/>
          </a:prstGeom>
          <a:noFill/>
        </p:spPr>
        <p:txBody>
          <a:bodyPr wrap="none" rtlCol="0">
            <a:spAutoFit/>
          </a:bodyPr>
          <a:lstStyle/>
          <a:p>
            <a:r>
              <a:rPr lang="en-US" sz="1800" dirty="0">
                <a:solidFill>
                  <a:schemeClr val="bg1"/>
                </a:solidFill>
                <a:latin typeface="Montserrat SemiBold" pitchFamily="2" charset="0"/>
              </a:rPr>
              <a:t>Case: B-D in MST</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3628725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72</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93828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186883"/>
            <a:ext cx="1181344" cy="42438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362671"/>
            <a:ext cx="419819" cy="62246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362671"/>
            <a:ext cx="281385" cy="5547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3690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1580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01ABDCD8-35EE-0B69-570D-13E73A190995}"/>
              </a:ext>
            </a:extLst>
          </p:cNvPr>
          <p:cNvSpPr txBox="1"/>
          <p:nvPr/>
        </p:nvSpPr>
        <p:spPr>
          <a:xfrm>
            <a:off x="714000" y="1259620"/>
            <a:ext cx="8542010" cy="646331"/>
          </a:xfrm>
          <a:prstGeom prst="rect">
            <a:avLst/>
          </a:prstGeom>
          <a:noFill/>
        </p:spPr>
        <p:txBody>
          <a:bodyPr wrap="square" rtlCol="0">
            <a:spAutoFit/>
          </a:bodyPr>
          <a:lstStyle/>
          <a:p>
            <a:r>
              <a:rPr lang="en-US" sz="1800" dirty="0">
                <a:solidFill>
                  <a:schemeClr val="bg1"/>
                </a:solidFill>
                <a:latin typeface="Montserrat SemiBold" pitchFamily="2" charset="0"/>
              </a:rPr>
              <a:t>Result MST same for both Cycle and Cut Property</a:t>
            </a:r>
          </a:p>
          <a:p>
            <a:r>
              <a:rPr lang="en-US" sz="1800" dirty="0">
                <a:solidFill>
                  <a:schemeClr val="bg1"/>
                </a:solidFill>
                <a:latin typeface="Montserrat SemiBold" pitchFamily="2" charset="0"/>
              </a:rPr>
              <a:t>(3 possible MSTs)</a:t>
            </a:r>
          </a:p>
        </p:txBody>
      </p:sp>
    </p:spTree>
    <p:extLst>
      <p:ext uri="{BB962C8B-B14F-4D97-AF65-F5344CB8AC3E}">
        <p14:creationId xmlns:p14="http://schemas.microsoft.com/office/powerpoint/2010/main" val="3339843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73</a:t>
            </a:fld>
            <a:endParaRPr/>
          </a:p>
        </p:txBody>
      </p:sp>
      <p:sp>
        <p:nvSpPr>
          <p:cNvPr id="7" name="Google Shape;336;p36">
            <a:extLst>
              <a:ext uri="{FF2B5EF4-FFF2-40B4-BE49-F238E27FC236}">
                <a16:creationId xmlns:a16="http://schemas.microsoft.com/office/drawing/2014/main" id="{C6F9166D-DBDA-795A-91D4-F41A7FB1907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MST Review</a:t>
            </a:r>
            <a:endParaRPr dirty="0"/>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1259620"/>
            <a:ext cx="6317755" cy="369332"/>
          </a:xfrm>
          <a:prstGeom prst="rect">
            <a:avLst/>
          </a:prstGeom>
          <a:noFill/>
        </p:spPr>
        <p:txBody>
          <a:bodyPr wrap="none" rtlCol="0">
            <a:spAutoFit/>
          </a:bodyPr>
          <a:lstStyle/>
          <a:p>
            <a:r>
              <a:rPr lang="en-US" sz="1800" dirty="0">
                <a:solidFill>
                  <a:schemeClr val="bg1"/>
                </a:solidFill>
                <a:latin typeface="Montserrat SemiBold" pitchFamily="2" charset="0"/>
              </a:rPr>
              <a:t>Perform Prim’s, Kruskal’s, and </a:t>
            </a:r>
            <a:r>
              <a:rPr lang="en-US" sz="1800" dirty="0" err="1">
                <a:solidFill>
                  <a:schemeClr val="bg1"/>
                </a:solidFill>
                <a:latin typeface="Montserrat SemiBold" pitchFamily="2" charset="0"/>
              </a:rPr>
              <a:t>Boruvka’s</a:t>
            </a:r>
            <a:r>
              <a:rPr lang="en-US" sz="1800" dirty="0">
                <a:solidFill>
                  <a:schemeClr val="bg1"/>
                </a:solidFill>
                <a:latin typeface="Montserrat SemiBold" pitchFamily="2" charset="0"/>
              </a:rPr>
              <a:t> algorithm!</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549965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74</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990977" cy="369332"/>
          </a:xfrm>
          <a:prstGeom prst="rect">
            <a:avLst/>
          </a:prstGeom>
          <a:noFill/>
        </p:spPr>
        <p:txBody>
          <a:bodyPr wrap="none" rtlCol="0">
            <a:spAutoFit/>
          </a:bodyPr>
          <a:lstStyle/>
          <a:p>
            <a:r>
              <a:rPr lang="en-US" sz="1800" dirty="0">
                <a:solidFill>
                  <a:schemeClr val="bg1"/>
                </a:solidFill>
                <a:latin typeface="Montserrat SemiBold" pitchFamily="2" charset="0"/>
              </a:rPr>
              <a:t>Prim’s: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1694726" y="459496"/>
            <a:ext cx="3831498" cy="369332"/>
          </a:xfrm>
          <a:prstGeom prst="rect">
            <a:avLst/>
          </a:prstGeom>
          <a:noFill/>
        </p:spPr>
        <p:txBody>
          <a:bodyPr wrap="none" rtlCol="0">
            <a:spAutoFit/>
          </a:bodyPr>
          <a:lstStyle/>
          <a:p>
            <a:r>
              <a:rPr lang="en-US" sz="1800" dirty="0">
                <a:solidFill>
                  <a:schemeClr val="bg1"/>
                </a:solidFill>
                <a:latin typeface="Montserrat SemiBold" pitchFamily="2" charset="0"/>
              </a:rPr>
              <a:t>Start from a node (e.g. node A)</a:t>
            </a:r>
            <a:endParaRPr lang="en-SG" sz="1800" dirty="0">
              <a:solidFill>
                <a:schemeClr val="bg1"/>
              </a:solidFill>
              <a:latin typeface="Montserrat SemiBold" pitchFamily="2" charset="0"/>
            </a:endParaRPr>
          </a:p>
        </p:txBody>
      </p:sp>
      <p:sp>
        <p:nvSpPr>
          <p:cNvPr id="13" name="TextBox 12">
            <a:extLst>
              <a:ext uri="{FF2B5EF4-FFF2-40B4-BE49-F238E27FC236}">
                <a16:creationId xmlns:a16="http://schemas.microsoft.com/office/drawing/2014/main" id="{74D0A1B0-BEB0-94BB-59BB-F7DBC143C35E}"/>
              </a:ext>
            </a:extLst>
          </p:cNvPr>
          <p:cNvSpPr txBox="1"/>
          <p:nvPr/>
        </p:nvSpPr>
        <p:spPr>
          <a:xfrm>
            <a:off x="686651" y="908566"/>
            <a:ext cx="1976823" cy="369332"/>
          </a:xfrm>
          <a:prstGeom prst="rect">
            <a:avLst/>
          </a:prstGeom>
          <a:noFill/>
        </p:spPr>
        <p:txBody>
          <a:bodyPr wrap="none" rtlCol="0">
            <a:spAutoFit/>
          </a:bodyPr>
          <a:lstStyle/>
          <a:p>
            <a:r>
              <a:rPr lang="en-US" sz="1800" dirty="0">
                <a:solidFill>
                  <a:schemeClr val="bg1"/>
                </a:solidFill>
                <a:latin typeface="Montserrat SemiBold" pitchFamily="2" charset="0"/>
              </a:rPr>
              <a:t>Priority Queue:</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3528534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75</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990977" cy="369332"/>
          </a:xfrm>
          <a:prstGeom prst="rect">
            <a:avLst/>
          </a:prstGeom>
          <a:noFill/>
        </p:spPr>
        <p:txBody>
          <a:bodyPr wrap="none" rtlCol="0">
            <a:spAutoFit/>
          </a:bodyPr>
          <a:lstStyle/>
          <a:p>
            <a:r>
              <a:rPr lang="en-US" sz="1800" dirty="0">
                <a:solidFill>
                  <a:schemeClr val="bg1"/>
                </a:solidFill>
                <a:latin typeface="Montserrat SemiBold" pitchFamily="2" charset="0"/>
              </a:rPr>
              <a:t>Prim’s: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1694726" y="459496"/>
            <a:ext cx="3366627" cy="369332"/>
          </a:xfrm>
          <a:prstGeom prst="rect">
            <a:avLst/>
          </a:prstGeom>
          <a:noFill/>
        </p:spPr>
        <p:txBody>
          <a:bodyPr wrap="none" rtlCol="0">
            <a:spAutoFit/>
          </a:bodyPr>
          <a:lstStyle/>
          <a:p>
            <a:r>
              <a:rPr lang="en-US" sz="1800" dirty="0">
                <a:solidFill>
                  <a:schemeClr val="bg1"/>
                </a:solidFill>
                <a:latin typeface="Montserrat SemiBold" pitchFamily="2" charset="0"/>
              </a:rPr>
              <a:t>Add outgoing edges to PQ</a:t>
            </a:r>
            <a:endParaRPr lang="en-SG" sz="1800" dirty="0">
              <a:solidFill>
                <a:schemeClr val="bg1"/>
              </a:solidFill>
              <a:latin typeface="Montserrat SemiBold" pitchFamily="2" charset="0"/>
            </a:endParaRPr>
          </a:p>
        </p:txBody>
      </p:sp>
      <p:sp>
        <p:nvSpPr>
          <p:cNvPr id="13" name="TextBox 12">
            <a:extLst>
              <a:ext uri="{FF2B5EF4-FFF2-40B4-BE49-F238E27FC236}">
                <a16:creationId xmlns:a16="http://schemas.microsoft.com/office/drawing/2014/main" id="{74D0A1B0-BEB0-94BB-59BB-F7DBC143C35E}"/>
              </a:ext>
            </a:extLst>
          </p:cNvPr>
          <p:cNvSpPr txBox="1"/>
          <p:nvPr/>
        </p:nvSpPr>
        <p:spPr>
          <a:xfrm>
            <a:off x="686651" y="908566"/>
            <a:ext cx="1976823" cy="369332"/>
          </a:xfrm>
          <a:prstGeom prst="rect">
            <a:avLst/>
          </a:prstGeom>
          <a:noFill/>
        </p:spPr>
        <p:txBody>
          <a:bodyPr wrap="none" rtlCol="0">
            <a:spAutoFit/>
          </a:bodyPr>
          <a:lstStyle/>
          <a:p>
            <a:r>
              <a:rPr lang="en-US" sz="1800" dirty="0">
                <a:solidFill>
                  <a:schemeClr val="bg1"/>
                </a:solidFill>
                <a:latin typeface="Montserrat SemiBold" pitchFamily="2" charset="0"/>
              </a:rPr>
              <a:t>Priority Queue:</a:t>
            </a:r>
            <a:endParaRPr lang="en-SG" sz="1800" dirty="0">
              <a:solidFill>
                <a:schemeClr val="bg1"/>
              </a:solidFill>
              <a:latin typeface="Montserrat SemiBold" pitchFamily="2" charset="0"/>
            </a:endParaRPr>
          </a:p>
        </p:txBody>
      </p:sp>
      <p:sp>
        <p:nvSpPr>
          <p:cNvPr id="4" name="Rectangle 3">
            <a:extLst>
              <a:ext uri="{FF2B5EF4-FFF2-40B4-BE49-F238E27FC236}">
                <a16:creationId xmlns:a16="http://schemas.microsoft.com/office/drawing/2014/main" id="{42CD73E3-0ADA-AB1A-EA8D-C1AE88A64BCC}"/>
              </a:ext>
            </a:extLst>
          </p:cNvPr>
          <p:cNvSpPr/>
          <p:nvPr/>
        </p:nvSpPr>
        <p:spPr>
          <a:xfrm>
            <a:off x="2778638" y="942618"/>
            <a:ext cx="335280" cy="335280"/>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B</a:t>
            </a:r>
            <a:endParaRPr lang="en-SG" sz="1600" dirty="0">
              <a:latin typeface="Montserrat SemiBold" pitchFamily="2" charset="0"/>
            </a:endParaRPr>
          </a:p>
        </p:txBody>
      </p:sp>
      <p:sp>
        <p:nvSpPr>
          <p:cNvPr id="7" name="Rectangle 6">
            <a:extLst>
              <a:ext uri="{FF2B5EF4-FFF2-40B4-BE49-F238E27FC236}">
                <a16:creationId xmlns:a16="http://schemas.microsoft.com/office/drawing/2014/main" id="{A423E72A-5887-B10C-F59F-AE4E3AE6DAB9}"/>
              </a:ext>
            </a:extLst>
          </p:cNvPr>
          <p:cNvSpPr/>
          <p:nvPr/>
        </p:nvSpPr>
        <p:spPr>
          <a:xfrm>
            <a:off x="3113918" y="942618"/>
            <a:ext cx="335280" cy="335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2</a:t>
            </a:r>
            <a:endParaRPr lang="en-SG" sz="1600" dirty="0">
              <a:latin typeface="Montserrat SemiBold" pitchFamily="2" charset="0"/>
            </a:endParaRPr>
          </a:p>
        </p:txBody>
      </p:sp>
      <p:sp>
        <p:nvSpPr>
          <p:cNvPr id="15" name="Rectangle 14">
            <a:extLst>
              <a:ext uri="{FF2B5EF4-FFF2-40B4-BE49-F238E27FC236}">
                <a16:creationId xmlns:a16="http://schemas.microsoft.com/office/drawing/2014/main" id="{9EB5124E-BA47-818E-0F25-E4DA1132B6F5}"/>
              </a:ext>
            </a:extLst>
          </p:cNvPr>
          <p:cNvSpPr/>
          <p:nvPr/>
        </p:nvSpPr>
        <p:spPr>
          <a:xfrm>
            <a:off x="3662275" y="942618"/>
            <a:ext cx="335280" cy="335280"/>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sp>
        <p:nvSpPr>
          <p:cNvPr id="17" name="Rectangle 16">
            <a:extLst>
              <a:ext uri="{FF2B5EF4-FFF2-40B4-BE49-F238E27FC236}">
                <a16:creationId xmlns:a16="http://schemas.microsoft.com/office/drawing/2014/main" id="{47E22A13-5BE5-2889-173F-161691AFAFE2}"/>
              </a:ext>
            </a:extLst>
          </p:cNvPr>
          <p:cNvSpPr/>
          <p:nvPr/>
        </p:nvSpPr>
        <p:spPr>
          <a:xfrm>
            <a:off x="3997555" y="942618"/>
            <a:ext cx="335280" cy="335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3</a:t>
            </a:r>
            <a:endParaRPr lang="en-SG" sz="1600" dirty="0">
              <a:latin typeface="Montserrat SemiBold" pitchFamily="2" charset="0"/>
            </a:endParaRPr>
          </a:p>
        </p:txBody>
      </p:sp>
      <p:sp>
        <p:nvSpPr>
          <p:cNvPr id="19" name="Rectangle 18">
            <a:extLst>
              <a:ext uri="{FF2B5EF4-FFF2-40B4-BE49-F238E27FC236}">
                <a16:creationId xmlns:a16="http://schemas.microsoft.com/office/drawing/2014/main" id="{7E8ABE87-31E3-77A8-FB57-8894AC2F62AF}"/>
              </a:ext>
            </a:extLst>
          </p:cNvPr>
          <p:cNvSpPr/>
          <p:nvPr/>
        </p:nvSpPr>
        <p:spPr>
          <a:xfrm>
            <a:off x="4547037" y="942618"/>
            <a:ext cx="335280" cy="335280"/>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21" name="Rectangle 20">
            <a:extLst>
              <a:ext uri="{FF2B5EF4-FFF2-40B4-BE49-F238E27FC236}">
                <a16:creationId xmlns:a16="http://schemas.microsoft.com/office/drawing/2014/main" id="{601C1782-70AF-BF50-8B54-6F5D251DA70A}"/>
              </a:ext>
            </a:extLst>
          </p:cNvPr>
          <p:cNvSpPr/>
          <p:nvPr/>
        </p:nvSpPr>
        <p:spPr>
          <a:xfrm>
            <a:off x="4882317" y="942618"/>
            <a:ext cx="335280" cy="335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4</a:t>
            </a:r>
            <a:endParaRPr lang="en-SG" sz="1600" dirty="0">
              <a:latin typeface="Montserrat SemiBold" pitchFamily="2" charset="0"/>
            </a:endParaRPr>
          </a:p>
        </p:txBody>
      </p:sp>
    </p:spTree>
    <p:extLst>
      <p:ext uri="{BB962C8B-B14F-4D97-AF65-F5344CB8AC3E}">
        <p14:creationId xmlns:p14="http://schemas.microsoft.com/office/powerpoint/2010/main" val="1517593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76</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990977" cy="369332"/>
          </a:xfrm>
          <a:prstGeom prst="rect">
            <a:avLst/>
          </a:prstGeom>
          <a:noFill/>
        </p:spPr>
        <p:txBody>
          <a:bodyPr wrap="none" rtlCol="0">
            <a:spAutoFit/>
          </a:bodyPr>
          <a:lstStyle/>
          <a:p>
            <a:r>
              <a:rPr lang="en-US" sz="1800" dirty="0">
                <a:solidFill>
                  <a:schemeClr val="bg1"/>
                </a:solidFill>
                <a:latin typeface="Montserrat SemiBold" pitchFamily="2" charset="0"/>
              </a:rPr>
              <a:t>Prim’s: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1694726" y="459496"/>
            <a:ext cx="3020379" cy="369332"/>
          </a:xfrm>
          <a:prstGeom prst="rect">
            <a:avLst/>
          </a:prstGeom>
          <a:noFill/>
        </p:spPr>
        <p:txBody>
          <a:bodyPr wrap="none" rtlCol="0">
            <a:spAutoFit/>
          </a:bodyPr>
          <a:lstStyle/>
          <a:p>
            <a:r>
              <a:rPr lang="en-US" sz="1800" dirty="0">
                <a:solidFill>
                  <a:schemeClr val="bg1"/>
                </a:solidFill>
                <a:latin typeface="Montserrat SemiBold" pitchFamily="2" charset="0"/>
              </a:rPr>
              <a:t>Dequeue node from PQ</a:t>
            </a:r>
            <a:endParaRPr lang="en-SG" sz="1800" dirty="0">
              <a:solidFill>
                <a:schemeClr val="bg1"/>
              </a:solidFill>
              <a:latin typeface="Montserrat SemiBold" pitchFamily="2" charset="0"/>
            </a:endParaRPr>
          </a:p>
        </p:txBody>
      </p:sp>
      <p:sp>
        <p:nvSpPr>
          <p:cNvPr id="13" name="TextBox 12">
            <a:extLst>
              <a:ext uri="{FF2B5EF4-FFF2-40B4-BE49-F238E27FC236}">
                <a16:creationId xmlns:a16="http://schemas.microsoft.com/office/drawing/2014/main" id="{74D0A1B0-BEB0-94BB-59BB-F7DBC143C35E}"/>
              </a:ext>
            </a:extLst>
          </p:cNvPr>
          <p:cNvSpPr txBox="1"/>
          <p:nvPr/>
        </p:nvSpPr>
        <p:spPr>
          <a:xfrm>
            <a:off x="686651" y="908566"/>
            <a:ext cx="1976823" cy="369332"/>
          </a:xfrm>
          <a:prstGeom prst="rect">
            <a:avLst/>
          </a:prstGeom>
          <a:noFill/>
        </p:spPr>
        <p:txBody>
          <a:bodyPr wrap="none" rtlCol="0">
            <a:spAutoFit/>
          </a:bodyPr>
          <a:lstStyle/>
          <a:p>
            <a:r>
              <a:rPr lang="en-US" sz="1800" dirty="0">
                <a:solidFill>
                  <a:schemeClr val="bg1"/>
                </a:solidFill>
                <a:latin typeface="Montserrat SemiBold" pitchFamily="2" charset="0"/>
              </a:rPr>
              <a:t>Priority Queue:</a:t>
            </a:r>
            <a:endParaRPr lang="en-SG" sz="1800" dirty="0">
              <a:solidFill>
                <a:schemeClr val="bg1"/>
              </a:solidFill>
              <a:latin typeface="Montserrat SemiBold" pitchFamily="2" charset="0"/>
            </a:endParaRPr>
          </a:p>
        </p:txBody>
      </p:sp>
      <p:sp>
        <p:nvSpPr>
          <p:cNvPr id="4" name="Rectangle 3">
            <a:extLst>
              <a:ext uri="{FF2B5EF4-FFF2-40B4-BE49-F238E27FC236}">
                <a16:creationId xmlns:a16="http://schemas.microsoft.com/office/drawing/2014/main" id="{42CD73E3-0ADA-AB1A-EA8D-C1AE88A64BCC}"/>
              </a:ext>
            </a:extLst>
          </p:cNvPr>
          <p:cNvSpPr/>
          <p:nvPr/>
        </p:nvSpPr>
        <p:spPr>
          <a:xfrm>
            <a:off x="2778638" y="942618"/>
            <a:ext cx="335280" cy="335280"/>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B</a:t>
            </a:r>
            <a:endParaRPr lang="en-SG" sz="1600" dirty="0">
              <a:latin typeface="Montserrat SemiBold" pitchFamily="2" charset="0"/>
            </a:endParaRPr>
          </a:p>
        </p:txBody>
      </p:sp>
      <p:sp>
        <p:nvSpPr>
          <p:cNvPr id="7" name="Rectangle 6">
            <a:extLst>
              <a:ext uri="{FF2B5EF4-FFF2-40B4-BE49-F238E27FC236}">
                <a16:creationId xmlns:a16="http://schemas.microsoft.com/office/drawing/2014/main" id="{A423E72A-5887-B10C-F59F-AE4E3AE6DAB9}"/>
              </a:ext>
            </a:extLst>
          </p:cNvPr>
          <p:cNvSpPr/>
          <p:nvPr/>
        </p:nvSpPr>
        <p:spPr>
          <a:xfrm>
            <a:off x="3113918" y="942618"/>
            <a:ext cx="335280" cy="335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2</a:t>
            </a:r>
            <a:endParaRPr lang="en-SG" sz="1600" dirty="0">
              <a:latin typeface="Montserrat SemiBold" pitchFamily="2" charset="0"/>
            </a:endParaRPr>
          </a:p>
        </p:txBody>
      </p:sp>
      <p:sp>
        <p:nvSpPr>
          <p:cNvPr id="15" name="Rectangle 14">
            <a:extLst>
              <a:ext uri="{FF2B5EF4-FFF2-40B4-BE49-F238E27FC236}">
                <a16:creationId xmlns:a16="http://schemas.microsoft.com/office/drawing/2014/main" id="{9EB5124E-BA47-818E-0F25-E4DA1132B6F5}"/>
              </a:ext>
            </a:extLst>
          </p:cNvPr>
          <p:cNvSpPr/>
          <p:nvPr/>
        </p:nvSpPr>
        <p:spPr>
          <a:xfrm>
            <a:off x="3662275" y="942618"/>
            <a:ext cx="335280" cy="335280"/>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sp>
        <p:nvSpPr>
          <p:cNvPr id="17" name="Rectangle 16">
            <a:extLst>
              <a:ext uri="{FF2B5EF4-FFF2-40B4-BE49-F238E27FC236}">
                <a16:creationId xmlns:a16="http://schemas.microsoft.com/office/drawing/2014/main" id="{47E22A13-5BE5-2889-173F-161691AFAFE2}"/>
              </a:ext>
            </a:extLst>
          </p:cNvPr>
          <p:cNvSpPr/>
          <p:nvPr/>
        </p:nvSpPr>
        <p:spPr>
          <a:xfrm>
            <a:off x="3997555" y="942618"/>
            <a:ext cx="335280" cy="335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3</a:t>
            </a:r>
            <a:endParaRPr lang="en-SG" sz="1600" dirty="0">
              <a:latin typeface="Montserrat SemiBold" pitchFamily="2" charset="0"/>
            </a:endParaRPr>
          </a:p>
        </p:txBody>
      </p:sp>
      <p:sp>
        <p:nvSpPr>
          <p:cNvPr id="19" name="Rectangle 18">
            <a:extLst>
              <a:ext uri="{FF2B5EF4-FFF2-40B4-BE49-F238E27FC236}">
                <a16:creationId xmlns:a16="http://schemas.microsoft.com/office/drawing/2014/main" id="{7E8ABE87-31E3-77A8-FB57-8894AC2F62AF}"/>
              </a:ext>
            </a:extLst>
          </p:cNvPr>
          <p:cNvSpPr/>
          <p:nvPr/>
        </p:nvSpPr>
        <p:spPr>
          <a:xfrm>
            <a:off x="4547037" y="942618"/>
            <a:ext cx="335280" cy="335280"/>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21" name="Rectangle 20">
            <a:extLst>
              <a:ext uri="{FF2B5EF4-FFF2-40B4-BE49-F238E27FC236}">
                <a16:creationId xmlns:a16="http://schemas.microsoft.com/office/drawing/2014/main" id="{601C1782-70AF-BF50-8B54-6F5D251DA70A}"/>
              </a:ext>
            </a:extLst>
          </p:cNvPr>
          <p:cNvSpPr/>
          <p:nvPr/>
        </p:nvSpPr>
        <p:spPr>
          <a:xfrm>
            <a:off x="4882317" y="942618"/>
            <a:ext cx="335280" cy="335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4</a:t>
            </a:r>
            <a:endParaRPr lang="en-SG" sz="1600" dirty="0">
              <a:latin typeface="Montserrat SemiBold" pitchFamily="2" charset="0"/>
            </a:endParaRPr>
          </a:p>
        </p:txBody>
      </p:sp>
    </p:spTree>
    <p:extLst>
      <p:ext uri="{BB962C8B-B14F-4D97-AF65-F5344CB8AC3E}">
        <p14:creationId xmlns:p14="http://schemas.microsoft.com/office/powerpoint/2010/main" val="1517942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77</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990977" cy="369332"/>
          </a:xfrm>
          <a:prstGeom prst="rect">
            <a:avLst/>
          </a:prstGeom>
          <a:noFill/>
        </p:spPr>
        <p:txBody>
          <a:bodyPr wrap="none" rtlCol="0">
            <a:spAutoFit/>
          </a:bodyPr>
          <a:lstStyle/>
          <a:p>
            <a:r>
              <a:rPr lang="en-US" sz="1800" dirty="0">
                <a:solidFill>
                  <a:schemeClr val="bg1"/>
                </a:solidFill>
                <a:latin typeface="Montserrat SemiBold" pitchFamily="2" charset="0"/>
              </a:rPr>
              <a:t>Prim’s: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1694726" y="459496"/>
            <a:ext cx="3020379" cy="369332"/>
          </a:xfrm>
          <a:prstGeom prst="rect">
            <a:avLst/>
          </a:prstGeom>
          <a:noFill/>
        </p:spPr>
        <p:txBody>
          <a:bodyPr wrap="none" rtlCol="0">
            <a:spAutoFit/>
          </a:bodyPr>
          <a:lstStyle/>
          <a:p>
            <a:r>
              <a:rPr lang="en-US" sz="1800" dirty="0">
                <a:solidFill>
                  <a:schemeClr val="bg1"/>
                </a:solidFill>
                <a:latin typeface="Montserrat SemiBold" pitchFamily="2" charset="0"/>
              </a:rPr>
              <a:t>Dequeue node from PQ</a:t>
            </a:r>
            <a:endParaRPr lang="en-SG" sz="1800" dirty="0">
              <a:solidFill>
                <a:schemeClr val="bg1"/>
              </a:solidFill>
              <a:latin typeface="Montserrat SemiBold" pitchFamily="2" charset="0"/>
            </a:endParaRPr>
          </a:p>
        </p:txBody>
      </p:sp>
      <p:sp>
        <p:nvSpPr>
          <p:cNvPr id="13" name="TextBox 12">
            <a:extLst>
              <a:ext uri="{FF2B5EF4-FFF2-40B4-BE49-F238E27FC236}">
                <a16:creationId xmlns:a16="http://schemas.microsoft.com/office/drawing/2014/main" id="{74D0A1B0-BEB0-94BB-59BB-F7DBC143C35E}"/>
              </a:ext>
            </a:extLst>
          </p:cNvPr>
          <p:cNvSpPr txBox="1"/>
          <p:nvPr/>
        </p:nvSpPr>
        <p:spPr>
          <a:xfrm>
            <a:off x="686651" y="908566"/>
            <a:ext cx="1976823" cy="369332"/>
          </a:xfrm>
          <a:prstGeom prst="rect">
            <a:avLst/>
          </a:prstGeom>
          <a:noFill/>
        </p:spPr>
        <p:txBody>
          <a:bodyPr wrap="none" rtlCol="0">
            <a:spAutoFit/>
          </a:bodyPr>
          <a:lstStyle/>
          <a:p>
            <a:r>
              <a:rPr lang="en-US" sz="1800" dirty="0">
                <a:solidFill>
                  <a:schemeClr val="bg1"/>
                </a:solidFill>
                <a:latin typeface="Montserrat SemiBold" pitchFamily="2" charset="0"/>
              </a:rPr>
              <a:t>Priority Queue:</a:t>
            </a:r>
            <a:endParaRPr lang="en-SG" sz="1800" dirty="0">
              <a:solidFill>
                <a:schemeClr val="bg1"/>
              </a:solidFill>
              <a:latin typeface="Montserrat SemiBold" pitchFamily="2" charset="0"/>
            </a:endParaRPr>
          </a:p>
        </p:txBody>
      </p:sp>
      <p:sp>
        <p:nvSpPr>
          <p:cNvPr id="15" name="Rectangle 14">
            <a:extLst>
              <a:ext uri="{FF2B5EF4-FFF2-40B4-BE49-F238E27FC236}">
                <a16:creationId xmlns:a16="http://schemas.microsoft.com/office/drawing/2014/main" id="{9EB5124E-BA47-818E-0F25-E4DA1132B6F5}"/>
              </a:ext>
            </a:extLst>
          </p:cNvPr>
          <p:cNvSpPr/>
          <p:nvPr/>
        </p:nvSpPr>
        <p:spPr>
          <a:xfrm>
            <a:off x="2818116" y="942618"/>
            <a:ext cx="335280" cy="335280"/>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sp>
        <p:nvSpPr>
          <p:cNvPr id="17" name="Rectangle 16">
            <a:extLst>
              <a:ext uri="{FF2B5EF4-FFF2-40B4-BE49-F238E27FC236}">
                <a16:creationId xmlns:a16="http://schemas.microsoft.com/office/drawing/2014/main" id="{47E22A13-5BE5-2889-173F-161691AFAFE2}"/>
              </a:ext>
            </a:extLst>
          </p:cNvPr>
          <p:cNvSpPr/>
          <p:nvPr/>
        </p:nvSpPr>
        <p:spPr>
          <a:xfrm>
            <a:off x="3153396" y="942618"/>
            <a:ext cx="335280" cy="335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3</a:t>
            </a:r>
            <a:endParaRPr lang="en-SG" sz="1600" dirty="0">
              <a:latin typeface="Montserrat SemiBold" pitchFamily="2" charset="0"/>
            </a:endParaRPr>
          </a:p>
        </p:txBody>
      </p:sp>
      <p:sp>
        <p:nvSpPr>
          <p:cNvPr id="19" name="Rectangle 18">
            <a:extLst>
              <a:ext uri="{FF2B5EF4-FFF2-40B4-BE49-F238E27FC236}">
                <a16:creationId xmlns:a16="http://schemas.microsoft.com/office/drawing/2014/main" id="{7E8ABE87-31E3-77A8-FB57-8894AC2F62AF}"/>
              </a:ext>
            </a:extLst>
          </p:cNvPr>
          <p:cNvSpPr/>
          <p:nvPr/>
        </p:nvSpPr>
        <p:spPr>
          <a:xfrm>
            <a:off x="3702878" y="942618"/>
            <a:ext cx="335280" cy="335280"/>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21" name="Rectangle 20">
            <a:extLst>
              <a:ext uri="{FF2B5EF4-FFF2-40B4-BE49-F238E27FC236}">
                <a16:creationId xmlns:a16="http://schemas.microsoft.com/office/drawing/2014/main" id="{601C1782-70AF-BF50-8B54-6F5D251DA70A}"/>
              </a:ext>
            </a:extLst>
          </p:cNvPr>
          <p:cNvSpPr/>
          <p:nvPr/>
        </p:nvSpPr>
        <p:spPr>
          <a:xfrm>
            <a:off x="4038158" y="942618"/>
            <a:ext cx="335280" cy="335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4</a:t>
            </a:r>
            <a:endParaRPr lang="en-SG" sz="1600" dirty="0">
              <a:latin typeface="Montserrat SemiBold" pitchFamily="2" charset="0"/>
            </a:endParaRPr>
          </a:p>
        </p:txBody>
      </p:sp>
    </p:spTree>
    <p:extLst>
      <p:ext uri="{BB962C8B-B14F-4D97-AF65-F5344CB8AC3E}">
        <p14:creationId xmlns:p14="http://schemas.microsoft.com/office/powerpoint/2010/main" val="4043102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78</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990977" cy="369332"/>
          </a:xfrm>
          <a:prstGeom prst="rect">
            <a:avLst/>
          </a:prstGeom>
          <a:noFill/>
        </p:spPr>
        <p:txBody>
          <a:bodyPr wrap="none" rtlCol="0">
            <a:spAutoFit/>
          </a:bodyPr>
          <a:lstStyle/>
          <a:p>
            <a:r>
              <a:rPr lang="en-US" sz="1800" dirty="0">
                <a:solidFill>
                  <a:schemeClr val="bg1"/>
                </a:solidFill>
                <a:latin typeface="Montserrat SemiBold" pitchFamily="2" charset="0"/>
              </a:rPr>
              <a:t>Prim’s: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1694726" y="459496"/>
            <a:ext cx="3757760" cy="369332"/>
          </a:xfrm>
          <a:prstGeom prst="rect">
            <a:avLst/>
          </a:prstGeom>
          <a:noFill/>
        </p:spPr>
        <p:txBody>
          <a:bodyPr wrap="none" rtlCol="0">
            <a:spAutoFit/>
          </a:bodyPr>
          <a:lstStyle/>
          <a:p>
            <a:r>
              <a:rPr lang="en-US" sz="1800" dirty="0">
                <a:solidFill>
                  <a:schemeClr val="bg1"/>
                </a:solidFill>
                <a:latin typeface="Montserrat SemiBold" pitchFamily="2" charset="0"/>
              </a:rPr>
              <a:t>Update outgoing edges to PQ</a:t>
            </a:r>
            <a:endParaRPr lang="en-SG" sz="1800" dirty="0">
              <a:solidFill>
                <a:schemeClr val="bg1"/>
              </a:solidFill>
              <a:latin typeface="Montserrat SemiBold" pitchFamily="2" charset="0"/>
            </a:endParaRPr>
          </a:p>
        </p:txBody>
      </p:sp>
      <p:sp>
        <p:nvSpPr>
          <p:cNvPr id="13" name="TextBox 12">
            <a:extLst>
              <a:ext uri="{FF2B5EF4-FFF2-40B4-BE49-F238E27FC236}">
                <a16:creationId xmlns:a16="http://schemas.microsoft.com/office/drawing/2014/main" id="{74D0A1B0-BEB0-94BB-59BB-F7DBC143C35E}"/>
              </a:ext>
            </a:extLst>
          </p:cNvPr>
          <p:cNvSpPr txBox="1"/>
          <p:nvPr/>
        </p:nvSpPr>
        <p:spPr>
          <a:xfrm>
            <a:off x="686651" y="908566"/>
            <a:ext cx="1976823" cy="369332"/>
          </a:xfrm>
          <a:prstGeom prst="rect">
            <a:avLst/>
          </a:prstGeom>
          <a:noFill/>
        </p:spPr>
        <p:txBody>
          <a:bodyPr wrap="none" rtlCol="0">
            <a:spAutoFit/>
          </a:bodyPr>
          <a:lstStyle/>
          <a:p>
            <a:r>
              <a:rPr lang="en-US" sz="1800" dirty="0">
                <a:solidFill>
                  <a:schemeClr val="bg1"/>
                </a:solidFill>
                <a:latin typeface="Montserrat SemiBold" pitchFamily="2" charset="0"/>
              </a:rPr>
              <a:t>Priority Queue:</a:t>
            </a:r>
            <a:endParaRPr lang="en-SG" sz="1800" dirty="0">
              <a:solidFill>
                <a:schemeClr val="bg1"/>
              </a:solidFill>
              <a:latin typeface="Montserrat SemiBold" pitchFamily="2" charset="0"/>
            </a:endParaRPr>
          </a:p>
        </p:txBody>
      </p:sp>
      <p:sp>
        <p:nvSpPr>
          <p:cNvPr id="15" name="Rectangle 14">
            <a:extLst>
              <a:ext uri="{FF2B5EF4-FFF2-40B4-BE49-F238E27FC236}">
                <a16:creationId xmlns:a16="http://schemas.microsoft.com/office/drawing/2014/main" id="{9EB5124E-BA47-818E-0F25-E4DA1132B6F5}"/>
              </a:ext>
            </a:extLst>
          </p:cNvPr>
          <p:cNvSpPr/>
          <p:nvPr/>
        </p:nvSpPr>
        <p:spPr>
          <a:xfrm>
            <a:off x="2818116" y="942618"/>
            <a:ext cx="335280" cy="335280"/>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D</a:t>
            </a:r>
            <a:endParaRPr lang="en-SG" sz="1600" dirty="0">
              <a:latin typeface="Montserrat SemiBold" pitchFamily="2" charset="0"/>
            </a:endParaRPr>
          </a:p>
        </p:txBody>
      </p:sp>
      <p:sp>
        <p:nvSpPr>
          <p:cNvPr id="17" name="Rectangle 16">
            <a:extLst>
              <a:ext uri="{FF2B5EF4-FFF2-40B4-BE49-F238E27FC236}">
                <a16:creationId xmlns:a16="http://schemas.microsoft.com/office/drawing/2014/main" id="{47E22A13-5BE5-2889-173F-161691AFAFE2}"/>
              </a:ext>
            </a:extLst>
          </p:cNvPr>
          <p:cNvSpPr/>
          <p:nvPr/>
        </p:nvSpPr>
        <p:spPr>
          <a:xfrm>
            <a:off x="3153396" y="942618"/>
            <a:ext cx="335280" cy="335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3</a:t>
            </a:r>
            <a:endParaRPr lang="en-SG" sz="1600" dirty="0">
              <a:latin typeface="Montserrat SemiBold" pitchFamily="2" charset="0"/>
            </a:endParaRPr>
          </a:p>
        </p:txBody>
      </p:sp>
      <p:sp>
        <p:nvSpPr>
          <p:cNvPr id="19" name="Rectangle 18">
            <a:extLst>
              <a:ext uri="{FF2B5EF4-FFF2-40B4-BE49-F238E27FC236}">
                <a16:creationId xmlns:a16="http://schemas.microsoft.com/office/drawing/2014/main" id="{7E8ABE87-31E3-77A8-FB57-8894AC2F62AF}"/>
              </a:ext>
            </a:extLst>
          </p:cNvPr>
          <p:cNvSpPr/>
          <p:nvPr/>
        </p:nvSpPr>
        <p:spPr>
          <a:xfrm>
            <a:off x="3702878" y="942618"/>
            <a:ext cx="335280" cy="335280"/>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sp>
        <p:nvSpPr>
          <p:cNvPr id="21" name="Rectangle 20">
            <a:extLst>
              <a:ext uri="{FF2B5EF4-FFF2-40B4-BE49-F238E27FC236}">
                <a16:creationId xmlns:a16="http://schemas.microsoft.com/office/drawing/2014/main" id="{601C1782-70AF-BF50-8B54-6F5D251DA70A}"/>
              </a:ext>
            </a:extLst>
          </p:cNvPr>
          <p:cNvSpPr/>
          <p:nvPr/>
        </p:nvSpPr>
        <p:spPr>
          <a:xfrm>
            <a:off x="4038158" y="942618"/>
            <a:ext cx="335280" cy="335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3</a:t>
            </a:r>
            <a:endParaRPr lang="en-SG" sz="1600" dirty="0">
              <a:latin typeface="Montserrat SemiBold" pitchFamily="2" charset="0"/>
            </a:endParaRPr>
          </a:p>
        </p:txBody>
      </p:sp>
      <p:sp>
        <p:nvSpPr>
          <p:cNvPr id="3" name="Rectangle 2">
            <a:extLst>
              <a:ext uri="{FF2B5EF4-FFF2-40B4-BE49-F238E27FC236}">
                <a16:creationId xmlns:a16="http://schemas.microsoft.com/office/drawing/2014/main" id="{FF9D9D8D-711D-BB30-B42F-59D9A7441961}"/>
              </a:ext>
            </a:extLst>
          </p:cNvPr>
          <p:cNvSpPr/>
          <p:nvPr/>
        </p:nvSpPr>
        <p:spPr>
          <a:xfrm>
            <a:off x="4571657" y="942618"/>
            <a:ext cx="335280" cy="335280"/>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4" name="Rectangle 3">
            <a:extLst>
              <a:ext uri="{FF2B5EF4-FFF2-40B4-BE49-F238E27FC236}">
                <a16:creationId xmlns:a16="http://schemas.microsoft.com/office/drawing/2014/main" id="{A34F6842-9B17-F368-28E8-4C7E6B849031}"/>
              </a:ext>
            </a:extLst>
          </p:cNvPr>
          <p:cNvSpPr/>
          <p:nvPr/>
        </p:nvSpPr>
        <p:spPr>
          <a:xfrm>
            <a:off x="4906937" y="942618"/>
            <a:ext cx="335280" cy="335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4</a:t>
            </a:r>
            <a:endParaRPr lang="en-SG" sz="1600" dirty="0">
              <a:latin typeface="Montserrat SemiBold" pitchFamily="2" charset="0"/>
            </a:endParaRPr>
          </a:p>
        </p:txBody>
      </p:sp>
    </p:spTree>
    <p:extLst>
      <p:ext uri="{BB962C8B-B14F-4D97-AF65-F5344CB8AC3E}">
        <p14:creationId xmlns:p14="http://schemas.microsoft.com/office/powerpoint/2010/main" val="2200390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79</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990977" cy="369332"/>
          </a:xfrm>
          <a:prstGeom prst="rect">
            <a:avLst/>
          </a:prstGeom>
          <a:noFill/>
        </p:spPr>
        <p:txBody>
          <a:bodyPr wrap="none" rtlCol="0">
            <a:spAutoFit/>
          </a:bodyPr>
          <a:lstStyle/>
          <a:p>
            <a:r>
              <a:rPr lang="en-US" sz="1800" dirty="0">
                <a:solidFill>
                  <a:schemeClr val="bg1"/>
                </a:solidFill>
                <a:latin typeface="Montserrat SemiBold" pitchFamily="2" charset="0"/>
              </a:rPr>
              <a:t>Prim’s: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1694726" y="459496"/>
            <a:ext cx="3020379" cy="369332"/>
          </a:xfrm>
          <a:prstGeom prst="rect">
            <a:avLst/>
          </a:prstGeom>
          <a:noFill/>
        </p:spPr>
        <p:txBody>
          <a:bodyPr wrap="none" rtlCol="0">
            <a:spAutoFit/>
          </a:bodyPr>
          <a:lstStyle/>
          <a:p>
            <a:r>
              <a:rPr lang="en-US" sz="1800" dirty="0">
                <a:solidFill>
                  <a:schemeClr val="bg1"/>
                </a:solidFill>
                <a:latin typeface="Montserrat SemiBold" pitchFamily="2" charset="0"/>
              </a:rPr>
              <a:t>Dequeue node from PQ</a:t>
            </a:r>
            <a:endParaRPr lang="en-SG" sz="1800" dirty="0">
              <a:solidFill>
                <a:schemeClr val="bg1"/>
              </a:solidFill>
              <a:latin typeface="Montserrat SemiBold" pitchFamily="2" charset="0"/>
            </a:endParaRPr>
          </a:p>
        </p:txBody>
      </p:sp>
      <p:sp>
        <p:nvSpPr>
          <p:cNvPr id="13" name="TextBox 12">
            <a:extLst>
              <a:ext uri="{FF2B5EF4-FFF2-40B4-BE49-F238E27FC236}">
                <a16:creationId xmlns:a16="http://schemas.microsoft.com/office/drawing/2014/main" id="{74D0A1B0-BEB0-94BB-59BB-F7DBC143C35E}"/>
              </a:ext>
            </a:extLst>
          </p:cNvPr>
          <p:cNvSpPr txBox="1"/>
          <p:nvPr/>
        </p:nvSpPr>
        <p:spPr>
          <a:xfrm>
            <a:off x="686651" y="908566"/>
            <a:ext cx="1976823" cy="369332"/>
          </a:xfrm>
          <a:prstGeom prst="rect">
            <a:avLst/>
          </a:prstGeom>
          <a:noFill/>
        </p:spPr>
        <p:txBody>
          <a:bodyPr wrap="none" rtlCol="0">
            <a:spAutoFit/>
          </a:bodyPr>
          <a:lstStyle/>
          <a:p>
            <a:r>
              <a:rPr lang="en-US" sz="1800" dirty="0">
                <a:solidFill>
                  <a:schemeClr val="bg1"/>
                </a:solidFill>
                <a:latin typeface="Montserrat SemiBold" pitchFamily="2" charset="0"/>
              </a:rPr>
              <a:t>Priority Queue:</a:t>
            </a:r>
            <a:endParaRPr lang="en-SG" sz="1800" dirty="0">
              <a:solidFill>
                <a:schemeClr val="bg1"/>
              </a:solidFill>
              <a:latin typeface="Montserrat SemiBold" pitchFamily="2" charset="0"/>
            </a:endParaRPr>
          </a:p>
        </p:txBody>
      </p:sp>
      <p:sp>
        <p:nvSpPr>
          <p:cNvPr id="19" name="Rectangle 18">
            <a:extLst>
              <a:ext uri="{FF2B5EF4-FFF2-40B4-BE49-F238E27FC236}">
                <a16:creationId xmlns:a16="http://schemas.microsoft.com/office/drawing/2014/main" id="{7E8ABE87-31E3-77A8-FB57-8894AC2F62AF}"/>
              </a:ext>
            </a:extLst>
          </p:cNvPr>
          <p:cNvSpPr/>
          <p:nvPr/>
        </p:nvSpPr>
        <p:spPr>
          <a:xfrm>
            <a:off x="2864998" y="942618"/>
            <a:ext cx="335280" cy="335280"/>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sp>
        <p:nvSpPr>
          <p:cNvPr id="21" name="Rectangle 20">
            <a:extLst>
              <a:ext uri="{FF2B5EF4-FFF2-40B4-BE49-F238E27FC236}">
                <a16:creationId xmlns:a16="http://schemas.microsoft.com/office/drawing/2014/main" id="{601C1782-70AF-BF50-8B54-6F5D251DA70A}"/>
              </a:ext>
            </a:extLst>
          </p:cNvPr>
          <p:cNvSpPr/>
          <p:nvPr/>
        </p:nvSpPr>
        <p:spPr>
          <a:xfrm>
            <a:off x="3200278" y="942618"/>
            <a:ext cx="335280" cy="335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3</a:t>
            </a:r>
            <a:endParaRPr lang="en-SG" sz="1600" dirty="0">
              <a:latin typeface="Montserrat SemiBold" pitchFamily="2" charset="0"/>
            </a:endParaRPr>
          </a:p>
        </p:txBody>
      </p:sp>
      <p:sp>
        <p:nvSpPr>
          <p:cNvPr id="3" name="Rectangle 2">
            <a:extLst>
              <a:ext uri="{FF2B5EF4-FFF2-40B4-BE49-F238E27FC236}">
                <a16:creationId xmlns:a16="http://schemas.microsoft.com/office/drawing/2014/main" id="{FF9D9D8D-711D-BB30-B42F-59D9A7441961}"/>
              </a:ext>
            </a:extLst>
          </p:cNvPr>
          <p:cNvSpPr/>
          <p:nvPr/>
        </p:nvSpPr>
        <p:spPr>
          <a:xfrm>
            <a:off x="3733777" y="942618"/>
            <a:ext cx="335280" cy="335280"/>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4" name="Rectangle 3">
            <a:extLst>
              <a:ext uri="{FF2B5EF4-FFF2-40B4-BE49-F238E27FC236}">
                <a16:creationId xmlns:a16="http://schemas.microsoft.com/office/drawing/2014/main" id="{A34F6842-9B17-F368-28E8-4C7E6B849031}"/>
              </a:ext>
            </a:extLst>
          </p:cNvPr>
          <p:cNvSpPr/>
          <p:nvPr/>
        </p:nvSpPr>
        <p:spPr>
          <a:xfrm>
            <a:off x="4069057" y="942618"/>
            <a:ext cx="335280" cy="335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4</a:t>
            </a:r>
            <a:endParaRPr lang="en-SG" sz="1600" dirty="0">
              <a:latin typeface="Montserrat SemiBold" pitchFamily="2" charset="0"/>
            </a:endParaRPr>
          </a:p>
        </p:txBody>
      </p:sp>
    </p:spTree>
    <p:extLst>
      <p:ext uri="{BB962C8B-B14F-4D97-AF65-F5344CB8AC3E}">
        <p14:creationId xmlns:p14="http://schemas.microsoft.com/office/powerpoint/2010/main" val="1051852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3A728B-C911-FC40-DCBA-F9B210E931FC}"/>
              </a:ext>
            </a:extLst>
          </p:cNvPr>
          <p:cNvSpPr>
            <a:spLocks noGrp="1"/>
          </p:cNvSpPr>
          <p:nvPr>
            <p:ph type="sldNum" idx="12"/>
          </p:nvPr>
        </p:nvSpPr>
        <p:spPr/>
        <p:txBody>
          <a:bodyPr>
            <a:normAutofit fontScale="92500" lnSpcReduction="10000"/>
          </a:bodyPr>
          <a:lstStyle/>
          <a:p>
            <a:pPr marL="0" lvl="0" indent="0" algn="ctr" rtl="0">
              <a:spcBef>
                <a:spcPts val="0"/>
              </a:spcBef>
              <a:spcAft>
                <a:spcPts val="0"/>
              </a:spcAft>
              <a:buNone/>
            </a:pPr>
            <a:fld id="{00000000-1234-1234-1234-123412341234}" type="slidenum">
              <a:rPr lang="en" smtClean="0"/>
              <a:t>8</a:t>
            </a:fld>
            <a:endParaRPr lang="en"/>
          </a:p>
        </p:txBody>
      </p:sp>
      <p:sp>
        <p:nvSpPr>
          <p:cNvPr id="8" name="Title 7">
            <a:extLst>
              <a:ext uri="{FF2B5EF4-FFF2-40B4-BE49-F238E27FC236}">
                <a16:creationId xmlns:a16="http://schemas.microsoft.com/office/drawing/2014/main" id="{7C28AF71-785A-16DF-B729-4A1048588926}"/>
              </a:ext>
            </a:extLst>
          </p:cNvPr>
          <p:cNvSpPr>
            <a:spLocks noGrp="1"/>
          </p:cNvSpPr>
          <p:nvPr>
            <p:ph type="title"/>
          </p:nvPr>
        </p:nvSpPr>
        <p:spPr/>
        <p:txBody>
          <a:bodyPr/>
          <a:lstStyle/>
          <a:p>
            <a:r>
              <a:rPr lang="en-US" sz="3200" dirty="0"/>
              <a:t>Quick Find (Disjoint Sets)</a:t>
            </a:r>
            <a:endParaRPr lang="en-SG" sz="3200" dirty="0"/>
          </a:p>
        </p:txBody>
      </p:sp>
      <p:sp>
        <p:nvSpPr>
          <p:cNvPr id="9" name="Google Shape;337;p36">
            <a:extLst>
              <a:ext uri="{FF2B5EF4-FFF2-40B4-BE49-F238E27FC236}">
                <a16:creationId xmlns:a16="http://schemas.microsoft.com/office/drawing/2014/main" id="{526FDEB3-6F4B-61B0-2E6F-A96D55B634F6}"/>
              </a:ext>
            </a:extLst>
          </p:cNvPr>
          <p:cNvSpPr txBox="1">
            <a:spLocks/>
          </p:cNvSpPr>
          <p:nvPr/>
        </p:nvSpPr>
        <p:spPr>
          <a:xfrm>
            <a:off x="714000" y="1217859"/>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Goal: </a:t>
            </a:r>
            <a:r>
              <a:rPr lang="en-US" sz="2000" dirty="0" err="1">
                <a:solidFill>
                  <a:schemeClr val="lt1"/>
                </a:solidFill>
                <a:latin typeface="Montserrat SemiBold" pitchFamily="2" charset="0"/>
                <a:ea typeface="Roboto" panose="02000000000000000000" pitchFamily="2" charset="0"/>
              </a:rPr>
              <a:t>Optimise</a:t>
            </a:r>
            <a:r>
              <a:rPr lang="en-US" sz="2000" dirty="0">
                <a:solidFill>
                  <a:schemeClr val="lt1"/>
                </a:solidFill>
                <a:latin typeface="Montserrat SemiBold" pitchFamily="2" charset="0"/>
                <a:ea typeface="Roboto" panose="02000000000000000000" pitchFamily="2" charset="0"/>
              </a:rPr>
              <a:t> Find</a:t>
            </a:r>
          </a:p>
        </p:txBody>
      </p:sp>
      <p:sp>
        <p:nvSpPr>
          <p:cNvPr id="11" name="Google Shape;337;p36">
            <a:extLst>
              <a:ext uri="{FF2B5EF4-FFF2-40B4-BE49-F238E27FC236}">
                <a16:creationId xmlns:a16="http://schemas.microsoft.com/office/drawing/2014/main" id="{51A62405-021A-D07E-0261-08AC1F4ECFFA}"/>
              </a:ext>
            </a:extLst>
          </p:cNvPr>
          <p:cNvSpPr txBox="1">
            <a:spLocks/>
          </p:cNvSpPr>
          <p:nvPr/>
        </p:nvSpPr>
        <p:spPr>
          <a:xfrm>
            <a:off x="1185268" y="2058146"/>
            <a:ext cx="1346917"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Element</a:t>
            </a:r>
          </a:p>
        </p:txBody>
      </p:sp>
      <p:sp>
        <p:nvSpPr>
          <p:cNvPr id="7" name="Google Shape;337;p36">
            <a:extLst>
              <a:ext uri="{FF2B5EF4-FFF2-40B4-BE49-F238E27FC236}">
                <a16:creationId xmlns:a16="http://schemas.microsoft.com/office/drawing/2014/main" id="{49FAF0E6-24F7-429D-9177-C0F6024C997E}"/>
              </a:ext>
            </a:extLst>
          </p:cNvPr>
          <p:cNvSpPr txBox="1">
            <a:spLocks/>
          </p:cNvSpPr>
          <p:nvPr/>
        </p:nvSpPr>
        <p:spPr>
          <a:xfrm>
            <a:off x="714000" y="2540576"/>
            <a:ext cx="1818185"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Component</a:t>
            </a:r>
          </a:p>
        </p:txBody>
      </p:sp>
      <p:sp>
        <p:nvSpPr>
          <p:cNvPr id="10" name="Google Shape;337;p36">
            <a:extLst>
              <a:ext uri="{FF2B5EF4-FFF2-40B4-BE49-F238E27FC236}">
                <a16:creationId xmlns:a16="http://schemas.microsoft.com/office/drawing/2014/main" id="{07826070-FF67-478F-8A01-3B30C4D30C11}"/>
              </a:ext>
            </a:extLst>
          </p:cNvPr>
          <p:cNvSpPr txBox="1">
            <a:spLocks/>
          </p:cNvSpPr>
          <p:nvPr/>
        </p:nvSpPr>
        <p:spPr>
          <a:xfrm>
            <a:off x="2824154" y="2058146"/>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a:t>
            </a:r>
          </a:p>
        </p:txBody>
      </p:sp>
      <p:sp>
        <p:nvSpPr>
          <p:cNvPr id="12" name="Google Shape;337;p36">
            <a:extLst>
              <a:ext uri="{FF2B5EF4-FFF2-40B4-BE49-F238E27FC236}">
                <a16:creationId xmlns:a16="http://schemas.microsoft.com/office/drawing/2014/main" id="{E99AE35F-ED0A-4754-883C-B9ED8C0FF82D}"/>
              </a:ext>
            </a:extLst>
          </p:cNvPr>
          <p:cNvSpPr txBox="1">
            <a:spLocks/>
          </p:cNvSpPr>
          <p:nvPr/>
        </p:nvSpPr>
        <p:spPr>
          <a:xfrm>
            <a:off x="2824154" y="2540576"/>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rgbClr val="FFFF00"/>
                </a:solidFill>
                <a:latin typeface="Montserrat SemiBold" pitchFamily="2" charset="0"/>
                <a:ea typeface="Roboto" panose="02000000000000000000" pitchFamily="2" charset="0"/>
              </a:rPr>
              <a:t>2</a:t>
            </a:r>
          </a:p>
        </p:txBody>
      </p:sp>
      <p:sp>
        <p:nvSpPr>
          <p:cNvPr id="15" name="Google Shape;337;p36">
            <a:extLst>
              <a:ext uri="{FF2B5EF4-FFF2-40B4-BE49-F238E27FC236}">
                <a16:creationId xmlns:a16="http://schemas.microsoft.com/office/drawing/2014/main" id="{25930596-6A9E-4D4D-91FF-0D1F14E462E2}"/>
              </a:ext>
            </a:extLst>
          </p:cNvPr>
          <p:cNvSpPr txBox="1">
            <a:spLocks/>
          </p:cNvSpPr>
          <p:nvPr/>
        </p:nvSpPr>
        <p:spPr>
          <a:xfrm>
            <a:off x="3412652" y="2057159"/>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B</a:t>
            </a:r>
          </a:p>
        </p:txBody>
      </p:sp>
      <p:sp>
        <p:nvSpPr>
          <p:cNvPr id="16" name="Google Shape;337;p36">
            <a:extLst>
              <a:ext uri="{FF2B5EF4-FFF2-40B4-BE49-F238E27FC236}">
                <a16:creationId xmlns:a16="http://schemas.microsoft.com/office/drawing/2014/main" id="{435E631B-06ED-4C09-AA85-BC8A8BB3DD78}"/>
              </a:ext>
            </a:extLst>
          </p:cNvPr>
          <p:cNvSpPr txBox="1">
            <a:spLocks/>
          </p:cNvSpPr>
          <p:nvPr/>
        </p:nvSpPr>
        <p:spPr>
          <a:xfrm>
            <a:off x="3412652" y="2539589"/>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rgbClr val="FFFF00"/>
                </a:solidFill>
                <a:latin typeface="Montserrat SemiBold" pitchFamily="2" charset="0"/>
                <a:ea typeface="Roboto" panose="02000000000000000000" pitchFamily="2" charset="0"/>
              </a:rPr>
              <a:t>2</a:t>
            </a:r>
          </a:p>
        </p:txBody>
      </p:sp>
      <p:sp>
        <p:nvSpPr>
          <p:cNvPr id="17" name="Google Shape;337;p36">
            <a:extLst>
              <a:ext uri="{FF2B5EF4-FFF2-40B4-BE49-F238E27FC236}">
                <a16:creationId xmlns:a16="http://schemas.microsoft.com/office/drawing/2014/main" id="{7F0F5AF6-D350-4F94-AE44-E66FB4B9EC74}"/>
              </a:ext>
            </a:extLst>
          </p:cNvPr>
          <p:cNvSpPr txBox="1">
            <a:spLocks/>
          </p:cNvSpPr>
          <p:nvPr/>
        </p:nvSpPr>
        <p:spPr>
          <a:xfrm>
            <a:off x="4001150" y="2056172"/>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C</a:t>
            </a:r>
          </a:p>
        </p:txBody>
      </p:sp>
      <p:sp>
        <p:nvSpPr>
          <p:cNvPr id="18" name="Google Shape;337;p36">
            <a:extLst>
              <a:ext uri="{FF2B5EF4-FFF2-40B4-BE49-F238E27FC236}">
                <a16:creationId xmlns:a16="http://schemas.microsoft.com/office/drawing/2014/main" id="{601A55C1-50C1-473D-88F1-459F31B715CF}"/>
              </a:ext>
            </a:extLst>
          </p:cNvPr>
          <p:cNvSpPr txBox="1">
            <a:spLocks/>
          </p:cNvSpPr>
          <p:nvPr/>
        </p:nvSpPr>
        <p:spPr>
          <a:xfrm>
            <a:off x="4001150" y="2538602"/>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rgbClr val="FFFF00"/>
                </a:solidFill>
                <a:latin typeface="Montserrat SemiBold" pitchFamily="2" charset="0"/>
                <a:ea typeface="Roboto" panose="02000000000000000000" pitchFamily="2" charset="0"/>
              </a:rPr>
              <a:t>2</a:t>
            </a:r>
          </a:p>
        </p:txBody>
      </p:sp>
      <p:sp>
        <p:nvSpPr>
          <p:cNvPr id="19" name="Google Shape;337;p36">
            <a:extLst>
              <a:ext uri="{FF2B5EF4-FFF2-40B4-BE49-F238E27FC236}">
                <a16:creationId xmlns:a16="http://schemas.microsoft.com/office/drawing/2014/main" id="{D3E969FB-407C-4646-AB83-2FCF40024D2A}"/>
              </a:ext>
            </a:extLst>
          </p:cNvPr>
          <p:cNvSpPr txBox="1">
            <a:spLocks/>
          </p:cNvSpPr>
          <p:nvPr/>
        </p:nvSpPr>
        <p:spPr>
          <a:xfrm>
            <a:off x="4589648" y="2055185"/>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D</a:t>
            </a:r>
          </a:p>
        </p:txBody>
      </p:sp>
      <p:sp>
        <p:nvSpPr>
          <p:cNvPr id="20" name="Google Shape;337;p36">
            <a:extLst>
              <a:ext uri="{FF2B5EF4-FFF2-40B4-BE49-F238E27FC236}">
                <a16:creationId xmlns:a16="http://schemas.microsoft.com/office/drawing/2014/main" id="{2C53A1E8-30E7-481C-9771-F92C3B943AEE}"/>
              </a:ext>
            </a:extLst>
          </p:cNvPr>
          <p:cNvSpPr txBox="1">
            <a:spLocks/>
          </p:cNvSpPr>
          <p:nvPr/>
        </p:nvSpPr>
        <p:spPr>
          <a:xfrm>
            <a:off x="4589648" y="2537615"/>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2</a:t>
            </a:r>
          </a:p>
        </p:txBody>
      </p:sp>
      <p:sp>
        <p:nvSpPr>
          <p:cNvPr id="21" name="Google Shape;337;p36">
            <a:extLst>
              <a:ext uri="{FF2B5EF4-FFF2-40B4-BE49-F238E27FC236}">
                <a16:creationId xmlns:a16="http://schemas.microsoft.com/office/drawing/2014/main" id="{52E710B1-F3F7-4D81-928F-480E833EE1BA}"/>
              </a:ext>
            </a:extLst>
          </p:cNvPr>
          <p:cNvSpPr txBox="1">
            <a:spLocks/>
          </p:cNvSpPr>
          <p:nvPr/>
        </p:nvSpPr>
        <p:spPr>
          <a:xfrm>
            <a:off x="5178146" y="2054198"/>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E</a:t>
            </a:r>
          </a:p>
        </p:txBody>
      </p:sp>
      <p:sp>
        <p:nvSpPr>
          <p:cNvPr id="22" name="Google Shape;337;p36">
            <a:extLst>
              <a:ext uri="{FF2B5EF4-FFF2-40B4-BE49-F238E27FC236}">
                <a16:creationId xmlns:a16="http://schemas.microsoft.com/office/drawing/2014/main" id="{4C989800-4DE8-4B55-A36A-8756E7095BE4}"/>
              </a:ext>
            </a:extLst>
          </p:cNvPr>
          <p:cNvSpPr txBox="1">
            <a:spLocks/>
          </p:cNvSpPr>
          <p:nvPr/>
        </p:nvSpPr>
        <p:spPr>
          <a:xfrm>
            <a:off x="5178146" y="2536628"/>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2</a:t>
            </a:r>
          </a:p>
        </p:txBody>
      </p:sp>
      <p:sp>
        <p:nvSpPr>
          <p:cNvPr id="23" name="Google Shape;337;p36">
            <a:extLst>
              <a:ext uri="{FF2B5EF4-FFF2-40B4-BE49-F238E27FC236}">
                <a16:creationId xmlns:a16="http://schemas.microsoft.com/office/drawing/2014/main" id="{5234FBD2-5324-4C1E-B0A6-3BB4A9F572A3}"/>
              </a:ext>
            </a:extLst>
          </p:cNvPr>
          <p:cNvSpPr txBox="1">
            <a:spLocks/>
          </p:cNvSpPr>
          <p:nvPr/>
        </p:nvSpPr>
        <p:spPr>
          <a:xfrm>
            <a:off x="5766644" y="2053211"/>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F</a:t>
            </a:r>
          </a:p>
        </p:txBody>
      </p:sp>
      <p:sp>
        <p:nvSpPr>
          <p:cNvPr id="24" name="Google Shape;337;p36">
            <a:extLst>
              <a:ext uri="{FF2B5EF4-FFF2-40B4-BE49-F238E27FC236}">
                <a16:creationId xmlns:a16="http://schemas.microsoft.com/office/drawing/2014/main" id="{3FD10AC5-C8A7-4897-A3C2-76504DA3105B}"/>
              </a:ext>
            </a:extLst>
          </p:cNvPr>
          <p:cNvSpPr txBox="1">
            <a:spLocks/>
          </p:cNvSpPr>
          <p:nvPr/>
        </p:nvSpPr>
        <p:spPr>
          <a:xfrm>
            <a:off x="5766644" y="2535641"/>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2</a:t>
            </a:r>
          </a:p>
        </p:txBody>
      </p:sp>
      <p:sp>
        <p:nvSpPr>
          <p:cNvPr id="25" name="Google Shape;337;p36">
            <a:extLst>
              <a:ext uri="{FF2B5EF4-FFF2-40B4-BE49-F238E27FC236}">
                <a16:creationId xmlns:a16="http://schemas.microsoft.com/office/drawing/2014/main" id="{5D3ABA9F-36EE-41F4-AE1A-A2E19ED3B750}"/>
              </a:ext>
            </a:extLst>
          </p:cNvPr>
          <p:cNvSpPr txBox="1">
            <a:spLocks/>
          </p:cNvSpPr>
          <p:nvPr/>
        </p:nvSpPr>
        <p:spPr>
          <a:xfrm>
            <a:off x="6355142" y="2052224"/>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G</a:t>
            </a:r>
          </a:p>
        </p:txBody>
      </p:sp>
      <p:sp>
        <p:nvSpPr>
          <p:cNvPr id="26" name="Google Shape;337;p36">
            <a:extLst>
              <a:ext uri="{FF2B5EF4-FFF2-40B4-BE49-F238E27FC236}">
                <a16:creationId xmlns:a16="http://schemas.microsoft.com/office/drawing/2014/main" id="{77765008-A74A-43D7-B79F-2430519F2F9A}"/>
              </a:ext>
            </a:extLst>
          </p:cNvPr>
          <p:cNvSpPr txBox="1">
            <a:spLocks/>
          </p:cNvSpPr>
          <p:nvPr/>
        </p:nvSpPr>
        <p:spPr>
          <a:xfrm>
            <a:off x="6355142" y="2534654"/>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27" name="Google Shape;337;p36">
            <a:extLst>
              <a:ext uri="{FF2B5EF4-FFF2-40B4-BE49-F238E27FC236}">
                <a16:creationId xmlns:a16="http://schemas.microsoft.com/office/drawing/2014/main" id="{AEA40AAB-B6FA-439D-A5A2-40051AE71683}"/>
              </a:ext>
            </a:extLst>
          </p:cNvPr>
          <p:cNvSpPr txBox="1">
            <a:spLocks/>
          </p:cNvSpPr>
          <p:nvPr/>
        </p:nvSpPr>
        <p:spPr>
          <a:xfrm>
            <a:off x="6943640" y="2051237"/>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H</a:t>
            </a:r>
          </a:p>
        </p:txBody>
      </p:sp>
      <p:sp>
        <p:nvSpPr>
          <p:cNvPr id="28" name="Google Shape;337;p36">
            <a:extLst>
              <a:ext uri="{FF2B5EF4-FFF2-40B4-BE49-F238E27FC236}">
                <a16:creationId xmlns:a16="http://schemas.microsoft.com/office/drawing/2014/main" id="{4BADC958-90E9-48F5-802C-2B5FE194EC5D}"/>
              </a:ext>
            </a:extLst>
          </p:cNvPr>
          <p:cNvSpPr txBox="1">
            <a:spLocks/>
          </p:cNvSpPr>
          <p:nvPr/>
        </p:nvSpPr>
        <p:spPr>
          <a:xfrm>
            <a:off x="6943640" y="2533667"/>
            <a:ext cx="418449"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solidFill>
                  <a:schemeClr val="lt1"/>
                </a:solidFill>
                <a:latin typeface="Montserrat SemiBold" pitchFamily="2" charset="0"/>
                <a:ea typeface="Roboto" panose="02000000000000000000" pitchFamily="2" charset="0"/>
              </a:rPr>
              <a:t>-</a:t>
            </a:r>
          </a:p>
        </p:txBody>
      </p:sp>
      <p:sp>
        <p:nvSpPr>
          <p:cNvPr id="29" name="Google Shape;337;p36">
            <a:extLst>
              <a:ext uri="{FF2B5EF4-FFF2-40B4-BE49-F238E27FC236}">
                <a16:creationId xmlns:a16="http://schemas.microsoft.com/office/drawing/2014/main" id="{D8F7623A-014B-4977-B33E-C4DB97DE833A}"/>
              </a:ext>
            </a:extLst>
          </p:cNvPr>
          <p:cNvSpPr txBox="1">
            <a:spLocks/>
          </p:cNvSpPr>
          <p:nvPr/>
        </p:nvSpPr>
        <p:spPr>
          <a:xfrm>
            <a:off x="714000" y="3411084"/>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Find(A, D)?</a:t>
            </a:r>
          </a:p>
        </p:txBody>
      </p:sp>
    </p:spTree>
    <p:extLst>
      <p:ext uri="{BB962C8B-B14F-4D97-AF65-F5344CB8AC3E}">
        <p14:creationId xmlns:p14="http://schemas.microsoft.com/office/powerpoint/2010/main" val="1292236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80</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990977" cy="369332"/>
          </a:xfrm>
          <a:prstGeom prst="rect">
            <a:avLst/>
          </a:prstGeom>
          <a:noFill/>
        </p:spPr>
        <p:txBody>
          <a:bodyPr wrap="none" rtlCol="0">
            <a:spAutoFit/>
          </a:bodyPr>
          <a:lstStyle/>
          <a:p>
            <a:r>
              <a:rPr lang="en-US" sz="1800" dirty="0">
                <a:solidFill>
                  <a:schemeClr val="bg1"/>
                </a:solidFill>
                <a:latin typeface="Montserrat SemiBold" pitchFamily="2" charset="0"/>
              </a:rPr>
              <a:t>Prim’s: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1694726" y="459496"/>
            <a:ext cx="3757760" cy="369332"/>
          </a:xfrm>
          <a:prstGeom prst="rect">
            <a:avLst/>
          </a:prstGeom>
          <a:noFill/>
        </p:spPr>
        <p:txBody>
          <a:bodyPr wrap="none" rtlCol="0">
            <a:spAutoFit/>
          </a:bodyPr>
          <a:lstStyle/>
          <a:p>
            <a:r>
              <a:rPr lang="en-US" sz="1800" dirty="0">
                <a:solidFill>
                  <a:schemeClr val="bg1"/>
                </a:solidFill>
                <a:latin typeface="Montserrat SemiBold" pitchFamily="2" charset="0"/>
              </a:rPr>
              <a:t>Update outgoing edges to PQ</a:t>
            </a:r>
            <a:endParaRPr lang="en-SG" sz="1800" dirty="0">
              <a:solidFill>
                <a:schemeClr val="bg1"/>
              </a:solidFill>
              <a:latin typeface="Montserrat SemiBold" pitchFamily="2" charset="0"/>
            </a:endParaRPr>
          </a:p>
        </p:txBody>
      </p:sp>
      <p:sp>
        <p:nvSpPr>
          <p:cNvPr id="13" name="TextBox 12">
            <a:extLst>
              <a:ext uri="{FF2B5EF4-FFF2-40B4-BE49-F238E27FC236}">
                <a16:creationId xmlns:a16="http://schemas.microsoft.com/office/drawing/2014/main" id="{74D0A1B0-BEB0-94BB-59BB-F7DBC143C35E}"/>
              </a:ext>
            </a:extLst>
          </p:cNvPr>
          <p:cNvSpPr txBox="1"/>
          <p:nvPr/>
        </p:nvSpPr>
        <p:spPr>
          <a:xfrm>
            <a:off x="686651" y="908566"/>
            <a:ext cx="1976823" cy="369332"/>
          </a:xfrm>
          <a:prstGeom prst="rect">
            <a:avLst/>
          </a:prstGeom>
          <a:noFill/>
        </p:spPr>
        <p:txBody>
          <a:bodyPr wrap="none" rtlCol="0">
            <a:spAutoFit/>
          </a:bodyPr>
          <a:lstStyle/>
          <a:p>
            <a:r>
              <a:rPr lang="en-US" sz="1800" dirty="0">
                <a:solidFill>
                  <a:schemeClr val="bg1"/>
                </a:solidFill>
                <a:latin typeface="Montserrat SemiBold" pitchFamily="2" charset="0"/>
              </a:rPr>
              <a:t>Priority Queue:</a:t>
            </a:r>
            <a:endParaRPr lang="en-SG" sz="1800" dirty="0">
              <a:solidFill>
                <a:schemeClr val="bg1"/>
              </a:solidFill>
              <a:latin typeface="Montserrat SemiBold" pitchFamily="2" charset="0"/>
            </a:endParaRPr>
          </a:p>
        </p:txBody>
      </p:sp>
      <p:grpSp>
        <p:nvGrpSpPr>
          <p:cNvPr id="15" name="Group 14">
            <a:extLst>
              <a:ext uri="{FF2B5EF4-FFF2-40B4-BE49-F238E27FC236}">
                <a16:creationId xmlns:a16="http://schemas.microsoft.com/office/drawing/2014/main" id="{FD26F73F-5FD4-D920-4BEA-84DE4C646E37}"/>
              </a:ext>
            </a:extLst>
          </p:cNvPr>
          <p:cNvGrpSpPr/>
          <p:nvPr/>
        </p:nvGrpSpPr>
        <p:grpSpPr>
          <a:xfrm>
            <a:off x="4467888" y="942618"/>
            <a:ext cx="670560" cy="335280"/>
            <a:chOff x="2864998" y="942618"/>
            <a:chExt cx="670560" cy="335280"/>
          </a:xfrm>
        </p:grpSpPr>
        <p:sp>
          <p:nvSpPr>
            <p:cNvPr id="19" name="Rectangle 18">
              <a:extLst>
                <a:ext uri="{FF2B5EF4-FFF2-40B4-BE49-F238E27FC236}">
                  <a16:creationId xmlns:a16="http://schemas.microsoft.com/office/drawing/2014/main" id="{7E8ABE87-31E3-77A8-FB57-8894AC2F62AF}"/>
                </a:ext>
              </a:extLst>
            </p:cNvPr>
            <p:cNvSpPr/>
            <p:nvPr/>
          </p:nvSpPr>
          <p:spPr>
            <a:xfrm>
              <a:off x="2864998" y="942618"/>
              <a:ext cx="335280" cy="335280"/>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sp>
          <p:nvSpPr>
            <p:cNvPr id="21" name="Rectangle 20">
              <a:extLst>
                <a:ext uri="{FF2B5EF4-FFF2-40B4-BE49-F238E27FC236}">
                  <a16:creationId xmlns:a16="http://schemas.microsoft.com/office/drawing/2014/main" id="{601C1782-70AF-BF50-8B54-6F5D251DA70A}"/>
                </a:ext>
              </a:extLst>
            </p:cNvPr>
            <p:cNvSpPr/>
            <p:nvPr/>
          </p:nvSpPr>
          <p:spPr>
            <a:xfrm>
              <a:off x="3200278" y="942618"/>
              <a:ext cx="335280" cy="335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3</a:t>
              </a:r>
              <a:endParaRPr lang="en-SG" sz="1600" dirty="0">
                <a:latin typeface="Montserrat SemiBold" pitchFamily="2" charset="0"/>
              </a:endParaRPr>
            </a:p>
          </p:txBody>
        </p:sp>
      </p:grpSp>
      <p:grpSp>
        <p:nvGrpSpPr>
          <p:cNvPr id="7" name="Group 6">
            <a:extLst>
              <a:ext uri="{FF2B5EF4-FFF2-40B4-BE49-F238E27FC236}">
                <a16:creationId xmlns:a16="http://schemas.microsoft.com/office/drawing/2014/main" id="{FEE74EEF-30A7-C71F-E90C-F1BD0024DD36}"/>
              </a:ext>
            </a:extLst>
          </p:cNvPr>
          <p:cNvGrpSpPr/>
          <p:nvPr/>
        </p:nvGrpSpPr>
        <p:grpSpPr>
          <a:xfrm>
            <a:off x="3646713" y="942618"/>
            <a:ext cx="670560" cy="335280"/>
            <a:chOff x="3733777" y="942618"/>
            <a:chExt cx="670560" cy="335280"/>
          </a:xfrm>
        </p:grpSpPr>
        <p:sp>
          <p:nvSpPr>
            <p:cNvPr id="3" name="Rectangle 2">
              <a:extLst>
                <a:ext uri="{FF2B5EF4-FFF2-40B4-BE49-F238E27FC236}">
                  <a16:creationId xmlns:a16="http://schemas.microsoft.com/office/drawing/2014/main" id="{FF9D9D8D-711D-BB30-B42F-59D9A7441961}"/>
                </a:ext>
              </a:extLst>
            </p:cNvPr>
            <p:cNvSpPr/>
            <p:nvPr/>
          </p:nvSpPr>
          <p:spPr>
            <a:xfrm>
              <a:off x="3733777" y="942618"/>
              <a:ext cx="335280" cy="335280"/>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4" name="Rectangle 3">
              <a:extLst>
                <a:ext uri="{FF2B5EF4-FFF2-40B4-BE49-F238E27FC236}">
                  <a16:creationId xmlns:a16="http://schemas.microsoft.com/office/drawing/2014/main" id="{A34F6842-9B17-F368-28E8-4C7E6B849031}"/>
                </a:ext>
              </a:extLst>
            </p:cNvPr>
            <p:cNvSpPr/>
            <p:nvPr/>
          </p:nvSpPr>
          <p:spPr>
            <a:xfrm>
              <a:off x="4069057" y="942618"/>
              <a:ext cx="335280" cy="335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3</a:t>
              </a:r>
              <a:endParaRPr lang="en-SG" sz="1600" dirty="0">
                <a:latin typeface="Montserrat SemiBold" pitchFamily="2" charset="0"/>
              </a:endParaRPr>
            </a:p>
          </p:txBody>
        </p:sp>
      </p:grpSp>
      <p:grpSp>
        <p:nvGrpSpPr>
          <p:cNvPr id="17" name="Group 16">
            <a:extLst>
              <a:ext uri="{FF2B5EF4-FFF2-40B4-BE49-F238E27FC236}">
                <a16:creationId xmlns:a16="http://schemas.microsoft.com/office/drawing/2014/main" id="{823DFBC8-819A-301E-F0F4-497F3F2C4019}"/>
              </a:ext>
            </a:extLst>
          </p:cNvPr>
          <p:cNvGrpSpPr/>
          <p:nvPr/>
        </p:nvGrpSpPr>
        <p:grpSpPr>
          <a:xfrm>
            <a:off x="2825538" y="942618"/>
            <a:ext cx="670560" cy="335280"/>
            <a:chOff x="3733777" y="942618"/>
            <a:chExt cx="670560" cy="335280"/>
          </a:xfrm>
        </p:grpSpPr>
        <p:sp>
          <p:nvSpPr>
            <p:cNvPr id="22" name="Rectangle 21">
              <a:extLst>
                <a:ext uri="{FF2B5EF4-FFF2-40B4-BE49-F238E27FC236}">
                  <a16:creationId xmlns:a16="http://schemas.microsoft.com/office/drawing/2014/main" id="{9503BE77-23BA-181C-F9A9-08EB16400833}"/>
                </a:ext>
              </a:extLst>
            </p:cNvPr>
            <p:cNvSpPr/>
            <p:nvPr/>
          </p:nvSpPr>
          <p:spPr>
            <a:xfrm>
              <a:off x="3733777" y="942618"/>
              <a:ext cx="335280" cy="335280"/>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G</a:t>
              </a:r>
              <a:endParaRPr lang="en-SG" sz="1600" dirty="0">
                <a:latin typeface="Montserrat SemiBold" pitchFamily="2" charset="0"/>
              </a:endParaRPr>
            </a:p>
          </p:txBody>
        </p:sp>
        <p:sp>
          <p:nvSpPr>
            <p:cNvPr id="24" name="Rectangle 23">
              <a:extLst>
                <a:ext uri="{FF2B5EF4-FFF2-40B4-BE49-F238E27FC236}">
                  <a16:creationId xmlns:a16="http://schemas.microsoft.com/office/drawing/2014/main" id="{53BD933C-752F-EDD9-C472-287795F71B9C}"/>
                </a:ext>
              </a:extLst>
            </p:cNvPr>
            <p:cNvSpPr/>
            <p:nvPr/>
          </p:nvSpPr>
          <p:spPr>
            <a:xfrm>
              <a:off x="4069057" y="942618"/>
              <a:ext cx="335280" cy="335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2</a:t>
              </a:r>
              <a:endParaRPr lang="en-SG" sz="1600" dirty="0">
                <a:latin typeface="Montserrat SemiBold" pitchFamily="2" charset="0"/>
              </a:endParaRPr>
            </a:p>
          </p:txBody>
        </p:sp>
      </p:grpSp>
      <p:grpSp>
        <p:nvGrpSpPr>
          <p:cNvPr id="26" name="Group 25">
            <a:extLst>
              <a:ext uri="{FF2B5EF4-FFF2-40B4-BE49-F238E27FC236}">
                <a16:creationId xmlns:a16="http://schemas.microsoft.com/office/drawing/2014/main" id="{BAF4119E-C347-34CA-A324-8580CB56494C}"/>
              </a:ext>
            </a:extLst>
          </p:cNvPr>
          <p:cNvGrpSpPr/>
          <p:nvPr/>
        </p:nvGrpSpPr>
        <p:grpSpPr>
          <a:xfrm>
            <a:off x="5289064" y="942618"/>
            <a:ext cx="670560" cy="335280"/>
            <a:chOff x="3733777" y="942618"/>
            <a:chExt cx="670560" cy="335280"/>
          </a:xfrm>
        </p:grpSpPr>
        <p:sp>
          <p:nvSpPr>
            <p:cNvPr id="28" name="Rectangle 27">
              <a:extLst>
                <a:ext uri="{FF2B5EF4-FFF2-40B4-BE49-F238E27FC236}">
                  <a16:creationId xmlns:a16="http://schemas.microsoft.com/office/drawing/2014/main" id="{1F6CFD8C-CE4F-A2D8-A6BB-32DDC8040A4B}"/>
                </a:ext>
              </a:extLst>
            </p:cNvPr>
            <p:cNvSpPr/>
            <p:nvPr/>
          </p:nvSpPr>
          <p:spPr>
            <a:xfrm>
              <a:off x="3733777" y="942618"/>
              <a:ext cx="335280" cy="335280"/>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F</a:t>
              </a:r>
              <a:endParaRPr lang="en-SG" sz="1600" dirty="0">
                <a:latin typeface="Montserrat SemiBold" pitchFamily="2" charset="0"/>
              </a:endParaRPr>
            </a:p>
          </p:txBody>
        </p:sp>
        <p:sp>
          <p:nvSpPr>
            <p:cNvPr id="30" name="Rectangle 29">
              <a:extLst>
                <a:ext uri="{FF2B5EF4-FFF2-40B4-BE49-F238E27FC236}">
                  <a16:creationId xmlns:a16="http://schemas.microsoft.com/office/drawing/2014/main" id="{F0E63026-3093-FC4A-6EB5-B355E26902D3}"/>
                </a:ext>
              </a:extLst>
            </p:cNvPr>
            <p:cNvSpPr/>
            <p:nvPr/>
          </p:nvSpPr>
          <p:spPr>
            <a:xfrm>
              <a:off x="4069057" y="942618"/>
              <a:ext cx="335280" cy="335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4</a:t>
              </a:r>
              <a:endParaRPr lang="en-SG" sz="1600" dirty="0">
                <a:latin typeface="Montserrat SemiBold" pitchFamily="2" charset="0"/>
              </a:endParaRPr>
            </a:p>
          </p:txBody>
        </p:sp>
      </p:grpSp>
    </p:spTree>
    <p:extLst>
      <p:ext uri="{BB962C8B-B14F-4D97-AF65-F5344CB8AC3E}">
        <p14:creationId xmlns:p14="http://schemas.microsoft.com/office/powerpoint/2010/main" val="125098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81</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990977" cy="369332"/>
          </a:xfrm>
          <a:prstGeom prst="rect">
            <a:avLst/>
          </a:prstGeom>
          <a:noFill/>
        </p:spPr>
        <p:txBody>
          <a:bodyPr wrap="none" rtlCol="0">
            <a:spAutoFit/>
          </a:bodyPr>
          <a:lstStyle/>
          <a:p>
            <a:r>
              <a:rPr lang="en-US" sz="1800" dirty="0">
                <a:solidFill>
                  <a:schemeClr val="bg1"/>
                </a:solidFill>
                <a:latin typeface="Montserrat SemiBold" pitchFamily="2" charset="0"/>
              </a:rPr>
              <a:t>Prim’s: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1694726" y="459496"/>
            <a:ext cx="3020379" cy="369332"/>
          </a:xfrm>
          <a:prstGeom prst="rect">
            <a:avLst/>
          </a:prstGeom>
          <a:noFill/>
        </p:spPr>
        <p:txBody>
          <a:bodyPr wrap="none" rtlCol="0">
            <a:spAutoFit/>
          </a:bodyPr>
          <a:lstStyle/>
          <a:p>
            <a:r>
              <a:rPr lang="en-US" sz="1800" dirty="0">
                <a:solidFill>
                  <a:schemeClr val="bg1"/>
                </a:solidFill>
                <a:latin typeface="Montserrat SemiBold" pitchFamily="2" charset="0"/>
              </a:rPr>
              <a:t>Dequeue node from PQ</a:t>
            </a:r>
            <a:endParaRPr lang="en-SG" sz="1800" dirty="0">
              <a:solidFill>
                <a:schemeClr val="bg1"/>
              </a:solidFill>
              <a:latin typeface="Montserrat SemiBold" pitchFamily="2" charset="0"/>
            </a:endParaRPr>
          </a:p>
        </p:txBody>
      </p:sp>
      <p:sp>
        <p:nvSpPr>
          <p:cNvPr id="13" name="TextBox 12">
            <a:extLst>
              <a:ext uri="{FF2B5EF4-FFF2-40B4-BE49-F238E27FC236}">
                <a16:creationId xmlns:a16="http://schemas.microsoft.com/office/drawing/2014/main" id="{74D0A1B0-BEB0-94BB-59BB-F7DBC143C35E}"/>
              </a:ext>
            </a:extLst>
          </p:cNvPr>
          <p:cNvSpPr txBox="1"/>
          <p:nvPr/>
        </p:nvSpPr>
        <p:spPr>
          <a:xfrm>
            <a:off x="686651" y="908566"/>
            <a:ext cx="1976823" cy="369332"/>
          </a:xfrm>
          <a:prstGeom prst="rect">
            <a:avLst/>
          </a:prstGeom>
          <a:noFill/>
        </p:spPr>
        <p:txBody>
          <a:bodyPr wrap="none" rtlCol="0">
            <a:spAutoFit/>
          </a:bodyPr>
          <a:lstStyle/>
          <a:p>
            <a:r>
              <a:rPr lang="en-US" sz="1800" dirty="0">
                <a:solidFill>
                  <a:schemeClr val="bg1"/>
                </a:solidFill>
                <a:latin typeface="Montserrat SemiBold" pitchFamily="2" charset="0"/>
              </a:rPr>
              <a:t>Priority Queue:</a:t>
            </a:r>
            <a:endParaRPr lang="en-SG" sz="1800" dirty="0">
              <a:solidFill>
                <a:schemeClr val="bg1"/>
              </a:solidFill>
              <a:latin typeface="Montserrat SemiBold" pitchFamily="2" charset="0"/>
            </a:endParaRPr>
          </a:p>
        </p:txBody>
      </p:sp>
      <p:grpSp>
        <p:nvGrpSpPr>
          <p:cNvPr id="15" name="Group 14">
            <a:extLst>
              <a:ext uri="{FF2B5EF4-FFF2-40B4-BE49-F238E27FC236}">
                <a16:creationId xmlns:a16="http://schemas.microsoft.com/office/drawing/2014/main" id="{FD26F73F-5FD4-D920-4BEA-84DE4C646E37}"/>
              </a:ext>
            </a:extLst>
          </p:cNvPr>
          <p:cNvGrpSpPr/>
          <p:nvPr/>
        </p:nvGrpSpPr>
        <p:grpSpPr>
          <a:xfrm>
            <a:off x="3610097" y="942618"/>
            <a:ext cx="670560" cy="335280"/>
            <a:chOff x="2864998" y="942618"/>
            <a:chExt cx="670560" cy="335280"/>
          </a:xfrm>
        </p:grpSpPr>
        <p:sp>
          <p:nvSpPr>
            <p:cNvPr id="19" name="Rectangle 18">
              <a:extLst>
                <a:ext uri="{FF2B5EF4-FFF2-40B4-BE49-F238E27FC236}">
                  <a16:creationId xmlns:a16="http://schemas.microsoft.com/office/drawing/2014/main" id="{7E8ABE87-31E3-77A8-FB57-8894AC2F62AF}"/>
                </a:ext>
              </a:extLst>
            </p:cNvPr>
            <p:cNvSpPr/>
            <p:nvPr/>
          </p:nvSpPr>
          <p:spPr>
            <a:xfrm>
              <a:off x="2864998" y="942618"/>
              <a:ext cx="335280" cy="335280"/>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sp>
          <p:nvSpPr>
            <p:cNvPr id="21" name="Rectangle 20">
              <a:extLst>
                <a:ext uri="{FF2B5EF4-FFF2-40B4-BE49-F238E27FC236}">
                  <a16:creationId xmlns:a16="http://schemas.microsoft.com/office/drawing/2014/main" id="{601C1782-70AF-BF50-8B54-6F5D251DA70A}"/>
                </a:ext>
              </a:extLst>
            </p:cNvPr>
            <p:cNvSpPr/>
            <p:nvPr/>
          </p:nvSpPr>
          <p:spPr>
            <a:xfrm>
              <a:off x="3200278" y="942618"/>
              <a:ext cx="335280" cy="335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3</a:t>
              </a:r>
              <a:endParaRPr lang="en-SG" sz="1600" dirty="0">
                <a:latin typeface="Montserrat SemiBold" pitchFamily="2" charset="0"/>
              </a:endParaRPr>
            </a:p>
          </p:txBody>
        </p:sp>
      </p:grpSp>
      <p:grpSp>
        <p:nvGrpSpPr>
          <p:cNvPr id="7" name="Group 6">
            <a:extLst>
              <a:ext uri="{FF2B5EF4-FFF2-40B4-BE49-F238E27FC236}">
                <a16:creationId xmlns:a16="http://schemas.microsoft.com/office/drawing/2014/main" id="{FEE74EEF-30A7-C71F-E90C-F1BD0024DD36}"/>
              </a:ext>
            </a:extLst>
          </p:cNvPr>
          <p:cNvGrpSpPr/>
          <p:nvPr/>
        </p:nvGrpSpPr>
        <p:grpSpPr>
          <a:xfrm>
            <a:off x="2788922" y="942618"/>
            <a:ext cx="670560" cy="335280"/>
            <a:chOff x="3733777" y="942618"/>
            <a:chExt cx="670560" cy="335280"/>
          </a:xfrm>
        </p:grpSpPr>
        <p:sp>
          <p:nvSpPr>
            <p:cNvPr id="3" name="Rectangle 2">
              <a:extLst>
                <a:ext uri="{FF2B5EF4-FFF2-40B4-BE49-F238E27FC236}">
                  <a16:creationId xmlns:a16="http://schemas.microsoft.com/office/drawing/2014/main" id="{FF9D9D8D-711D-BB30-B42F-59D9A7441961}"/>
                </a:ext>
              </a:extLst>
            </p:cNvPr>
            <p:cNvSpPr/>
            <p:nvPr/>
          </p:nvSpPr>
          <p:spPr>
            <a:xfrm>
              <a:off x="3733777" y="942618"/>
              <a:ext cx="335280" cy="335280"/>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4" name="Rectangle 3">
              <a:extLst>
                <a:ext uri="{FF2B5EF4-FFF2-40B4-BE49-F238E27FC236}">
                  <a16:creationId xmlns:a16="http://schemas.microsoft.com/office/drawing/2014/main" id="{A34F6842-9B17-F368-28E8-4C7E6B849031}"/>
                </a:ext>
              </a:extLst>
            </p:cNvPr>
            <p:cNvSpPr/>
            <p:nvPr/>
          </p:nvSpPr>
          <p:spPr>
            <a:xfrm>
              <a:off x="4069057" y="942618"/>
              <a:ext cx="335280" cy="335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3</a:t>
              </a:r>
              <a:endParaRPr lang="en-SG" sz="1600" dirty="0">
                <a:latin typeface="Montserrat SemiBold" pitchFamily="2" charset="0"/>
              </a:endParaRPr>
            </a:p>
          </p:txBody>
        </p:sp>
      </p:grpSp>
      <p:grpSp>
        <p:nvGrpSpPr>
          <p:cNvPr id="26" name="Group 25">
            <a:extLst>
              <a:ext uri="{FF2B5EF4-FFF2-40B4-BE49-F238E27FC236}">
                <a16:creationId xmlns:a16="http://schemas.microsoft.com/office/drawing/2014/main" id="{BAF4119E-C347-34CA-A324-8580CB56494C}"/>
              </a:ext>
            </a:extLst>
          </p:cNvPr>
          <p:cNvGrpSpPr/>
          <p:nvPr/>
        </p:nvGrpSpPr>
        <p:grpSpPr>
          <a:xfrm>
            <a:off x="4431273" y="942618"/>
            <a:ext cx="670560" cy="335280"/>
            <a:chOff x="3733777" y="942618"/>
            <a:chExt cx="670560" cy="335280"/>
          </a:xfrm>
        </p:grpSpPr>
        <p:sp>
          <p:nvSpPr>
            <p:cNvPr id="28" name="Rectangle 27">
              <a:extLst>
                <a:ext uri="{FF2B5EF4-FFF2-40B4-BE49-F238E27FC236}">
                  <a16:creationId xmlns:a16="http://schemas.microsoft.com/office/drawing/2014/main" id="{1F6CFD8C-CE4F-A2D8-A6BB-32DDC8040A4B}"/>
                </a:ext>
              </a:extLst>
            </p:cNvPr>
            <p:cNvSpPr/>
            <p:nvPr/>
          </p:nvSpPr>
          <p:spPr>
            <a:xfrm>
              <a:off x="3733777" y="942618"/>
              <a:ext cx="335280" cy="335280"/>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F</a:t>
              </a:r>
              <a:endParaRPr lang="en-SG" sz="1600" dirty="0">
                <a:latin typeface="Montserrat SemiBold" pitchFamily="2" charset="0"/>
              </a:endParaRPr>
            </a:p>
          </p:txBody>
        </p:sp>
        <p:sp>
          <p:nvSpPr>
            <p:cNvPr id="30" name="Rectangle 29">
              <a:extLst>
                <a:ext uri="{FF2B5EF4-FFF2-40B4-BE49-F238E27FC236}">
                  <a16:creationId xmlns:a16="http://schemas.microsoft.com/office/drawing/2014/main" id="{F0E63026-3093-FC4A-6EB5-B355E26902D3}"/>
                </a:ext>
              </a:extLst>
            </p:cNvPr>
            <p:cNvSpPr/>
            <p:nvPr/>
          </p:nvSpPr>
          <p:spPr>
            <a:xfrm>
              <a:off x="4069057" y="942618"/>
              <a:ext cx="335280" cy="335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4</a:t>
              </a:r>
              <a:endParaRPr lang="en-SG" sz="1600" dirty="0">
                <a:latin typeface="Montserrat SemiBold" pitchFamily="2" charset="0"/>
              </a:endParaRPr>
            </a:p>
          </p:txBody>
        </p:sp>
      </p:grpSp>
    </p:spTree>
    <p:extLst>
      <p:ext uri="{BB962C8B-B14F-4D97-AF65-F5344CB8AC3E}">
        <p14:creationId xmlns:p14="http://schemas.microsoft.com/office/powerpoint/2010/main" val="2340871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82</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990977" cy="369332"/>
          </a:xfrm>
          <a:prstGeom prst="rect">
            <a:avLst/>
          </a:prstGeom>
          <a:noFill/>
        </p:spPr>
        <p:txBody>
          <a:bodyPr wrap="none" rtlCol="0">
            <a:spAutoFit/>
          </a:bodyPr>
          <a:lstStyle/>
          <a:p>
            <a:r>
              <a:rPr lang="en-US" sz="1800" dirty="0">
                <a:solidFill>
                  <a:schemeClr val="bg1"/>
                </a:solidFill>
                <a:latin typeface="Montserrat SemiBold" pitchFamily="2" charset="0"/>
              </a:rPr>
              <a:t>Prim’s: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1694726" y="459496"/>
            <a:ext cx="3757760" cy="369332"/>
          </a:xfrm>
          <a:prstGeom prst="rect">
            <a:avLst/>
          </a:prstGeom>
          <a:noFill/>
        </p:spPr>
        <p:txBody>
          <a:bodyPr wrap="none" rtlCol="0">
            <a:spAutoFit/>
          </a:bodyPr>
          <a:lstStyle/>
          <a:p>
            <a:r>
              <a:rPr lang="en-US" sz="1800" dirty="0">
                <a:solidFill>
                  <a:schemeClr val="bg1"/>
                </a:solidFill>
                <a:latin typeface="Montserrat SemiBold" pitchFamily="2" charset="0"/>
              </a:rPr>
              <a:t>Update outgoing edges to PQ</a:t>
            </a:r>
            <a:endParaRPr lang="en-SG" sz="1800" dirty="0">
              <a:solidFill>
                <a:schemeClr val="bg1"/>
              </a:solidFill>
              <a:latin typeface="Montserrat SemiBold" pitchFamily="2" charset="0"/>
            </a:endParaRPr>
          </a:p>
        </p:txBody>
      </p:sp>
      <p:sp>
        <p:nvSpPr>
          <p:cNvPr id="13" name="TextBox 12">
            <a:extLst>
              <a:ext uri="{FF2B5EF4-FFF2-40B4-BE49-F238E27FC236}">
                <a16:creationId xmlns:a16="http://schemas.microsoft.com/office/drawing/2014/main" id="{74D0A1B0-BEB0-94BB-59BB-F7DBC143C35E}"/>
              </a:ext>
            </a:extLst>
          </p:cNvPr>
          <p:cNvSpPr txBox="1"/>
          <p:nvPr/>
        </p:nvSpPr>
        <p:spPr>
          <a:xfrm>
            <a:off x="686651" y="908566"/>
            <a:ext cx="1976823" cy="369332"/>
          </a:xfrm>
          <a:prstGeom prst="rect">
            <a:avLst/>
          </a:prstGeom>
          <a:noFill/>
        </p:spPr>
        <p:txBody>
          <a:bodyPr wrap="none" rtlCol="0">
            <a:spAutoFit/>
          </a:bodyPr>
          <a:lstStyle/>
          <a:p>
            <a:r>
              <a:rPr lang="en-US" sz="1800" dirty="0">
                <a:solidFill>
                  <a:schemeClr val="bg1"/>
                </a:solidFill>
                <a:latin typeface="Montserrat SemiBold" pitchFamily="2" charset="0"/>
              </a:rPr>
              <a:t>Priority Queue:</a:t>
            </a:r>
            <a:endParaRPr lang="en-SG" sz="1800" dirty="0">
              <a:solidFill>
                <a:schemeClr val="bg1"/>
              </a:solidFill>
              <a:latin typeface="Montserrat SemiBold" pitchFamily="2" charset="0"/>
            </a:endParaRPr>
          </a:p>
        </p:txBody>
      </p:sp>
      <p:grpSp>
        <p:nvGrpSpPr>
          <p:cNvPr id="15" name="Group 14">
            <a:extLst>
              <a:ext uri="{FF2B5EF4-FFF2-40B4-BE49-F238E27FC236}">
                <a16:creationId xmlns:a16="http://schemas.microsoft.com/office/drawing/2014/main" id="{FD26F73F-5FD4-D920-4BEA-84DE4C646E37}"/>
              </a:ext>
            </a:extLst>
          </p:cNvPr>
          <p:cNvGrpSpPr/>
          <p:nvPr/>
        </p:nvGrpSpPr>
        <p:grpSpPr>
          <a:xfrm>
            <a:off x="3610097" y="942618"/>
            <a:ext cx="670560" cy="335280"/>
            <a:chOff x="2864998" y="942618"/>
            <a:chExt cx="670560" cy="335280"/>
          </a:xfrm>
        </p:grpSpPr>
        <p:sp>
          <p:nvSpPr>
            <p:cNvPr id="19" name="Rectangle 18">
              <a:extLst>
                <a:ext uri="{FF2B5EF4-FFF2-40B4-BE49-F238E27FC236}">
                  <a16:creationId xmlns:a16="http://schemas.microsoft.com/office/drawing/2014/main" id="{7E8ABE87-31E3-77A8-FB57-8894AC2F62AF}"/>
                </a:ext>
              </a:extLst>
            </p:cNvPr>
            <p:cNvSpPr/>
            <p:nvPr/>
          </p:nvSpPr>
          <p:spPr>
            <a:xfrm>
              <a:off x="2864998" y="942618"/>
              <a:ext cx="335280" cy="335280"/>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sp>
          <p:nvSpPr>
            <p:cNvPr id="21" name="Rectangle 20">
              <a:extLst>
                <a:ext uri="{FF2B5EF4-FFF2-40B4-BE49-F238E27FC236}">
                  <a16:creationId xmlns:a16="http://schemas.microsoft.com/office/drawing/2014/main" id="{601C1782-70AF-BF50-8B54-6F5D251DA70A}"/>
                </a:ext>
              </a:extLst>
            </p:cNvPr>
            <p:cNvSpPr/>
            <p:nvPr/>
          </p:nvSpPr>
          <p:spPr>
            <a:xfrm>
              <a:off x="3200278" y="942618"/>
              <a:ext cx="335280" cy="335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3</a:t>
              </a:r>
              <a:endParaRPr lang="en-SG" sz="1600" dirty="0">
                <a:latin typeface="Montserrat SemiBold" pitchFamily="2" charset="0"/>
              </a:endParaRPr>
            </a:p>
          </p:txBody>
        </p:sp>
      </p:grpSp>
      <p:grpSp>
        <p:nvGrpSpPr>
          <p:cNvPr id="7" name="Group 6">
            <a:extLst>
              <a:ext uri="{FF2B5EF4-FFF2-40B4-BE49-F238E27FC236}">
                <a16:creationId xmlns:a16="http://schemas.microsoft.com/office/drawing/2014/main" id="{FEE74EEF-30A7-C71F-E90C-F1BD0024DD36}"/>
              </a:ext>
            </a:extLst>
          </p:cNvPr>
          <p:cNvGrpSpPr/>
          <p:nvPr/>
        </p:nvGrpSpPr>
        <p:grpSpPr>
          <a:xfrm>
            <a:off x="2788922" y="942618"/>
            <a:ext cx="670560" cy="335280"/>
            <a:chOff x="3733777" y="942618"/>
            <a:chExt cx="670560" cy="335280"/>
          </a:xfrm>
        </p:grpSpPr>
        <p:sp>
          <p:nvSpPr>
            <p:cNvPr id="3" name="Rectangle 2">
              <a:extLst>
                <a:ext uri="{FF2B5EF4-FFF2-40B4-BE49-F238E27FC236}">
                  <a16:creationId xmlns:a16="http://schemas.microsoft.com/office/drawing/2014/main" id="{FF9D9D8D-711D-BB30-B42F-59D9A7441961}"/>
                </a:ext>
              </a:extLst>
            </p:cNvPr>
            <p:cNvSpPr/>
            <p:nvPr/>
          </p:nvSpPr>
          <p:spPr>
            <a:xfrm>
              <a:off x="3733777" y="942618"/>
              <a:ext cx="335280" cy="335280"/>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C</a:t>
              </a:r>
              <a:endParaRPr lang="en-SG" sz="1600" dirty="0">
                <a:latin typeface="Montserrat SemiBold" pitchFamily="2" charset="0"/>
              </a:endParaRPr>
            </a:p>
          </p:txBody>
        </p:sp>
        <p:sp>
          <p:nvSpPr>
            <p:cNvPr id="4" name="Rectangle 3">
              <a:extLst>
                <a:ext uri="{FF2B5EF4-FFF2-40B4-BE49-F238E27FC236}">
                  <a16:creationId xmlns:a16="http://schemas.microsoft.com/office/drawing/2014/main" id="{A34F6842-9B17-F368-28E8-4C7E6B849031}"/>
                </a:ext>
              </a:extLst>
            </p:cNvPr>
            <p:cNvSpPr/>
            <p:nvPr/>
          </p:nvSpPr>
          <p:spPr>
            <a:xfrm>
              <a:off x="4069057" y="942618"/>
              <a:ext cx="335280" cy="335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3</a:t>
              </a:r>
              <a:endParaRPr lang="en-SG" sz="1600" dirty="0">
                <a:latin typeface="Montserrat SemiBold" pitchFamily="2" charset="0"/>
              </a:endParaRPr>
            </a:p>
          </p:txBody>
        </p:sp>
      </p:grpSp>
      <p:grpSp>
        <p:nvGrpSpPr>
          <p:cNvPr id="26" name="Group 25">
            <a:extLst>
              <a:ext uri="{FF2B5EF4-FFF2-40B4-BE49-F238E27FC236}">
                <a16:creationId xmlns:a16="http://schemas.microsoft.com/office/drawing/2014/main" id="{BAF4119E-C347-34CA-A324-8580CB56494C}"/>
              </a:ext>
            </a:extLst>
          </p:cNvPr>
          <p:cNvGrpSpPr/>
          <p:nvPr/>
        </p:nvGrpSpPr>
        <p:grpSpPr>
          <a:xfrm>
            <a:off x="4431273" y="942618"/>
            <a:ext cx="670560" cy="335280"/>
            <a:chOff x="3733777" y="942618"/>
            <a:chExt cx="670560" cy="335280"/>
          </a:xfrm>
        </p:grpSpPr>
        <p:sp>
          <p:nvSpPr>
            <p:cNvPr id="28" name="Rectangle 27">
              <a:extLst>
                <a:ext uri="{FF2B5EF4-FFF2-40B4-BE49-F238E27FC236}">
                  <a16:creationId xmlns:a16="http://schemas.microsoft.com/office/drawing/2014/main" id="{1F6CFD8C-CE4F-A2D8-A6BB-32DDC8040A4B}"/>
                </a:ext>
              </a:extLst>
            </p:cNvPr>
            <p:cNvSpPr/>
            <p:nvPr/>
          </p:nvSpPr>
          <p:spPr>
            <a:xfrm>
              <a:off x="3733777" y="942618"/>
              <a:ext cx="335280" cy="335280"/>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F</a:t>
              </a:r>
              <a:endParaRPr lang="en-SG" sz="1600" dirty="0">
                <a:latin typeface="Montserrat SemiBold" pitchFamily="2" charset="0"/>
              </a:endParaRPr>
            </a:p>
          </p:txBody>
        </p:sp>
        <p:sp>
          <p:nvSpPr>
            <p:cNvPr id="30" name="Rectangle 29">
              <a:extLst>
                <a:ext uri="{FF2B5EF4-FFF2-40B4-BE49-F238E27FC236}">
                  <a16:creationId xmlns:a16="http://schemas.microsoft.com/office/drawing/2014/main" id="{F0E63026-3093-FC4A-6EB5-B355E26902D3}"/>
                </a:ext>
              </a:extLst>
            </p:cNvPr>
            <p:cNvSpPr/>
            <p:nvPr/>
          </p:nvSpPr>
          <p:spPr>
            <a:xfrm>
              <a:off x="4069057" y="942618"/>
              <a:ext cx="335280" cy="335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3</a:t>
              </a:r>
              <a:endParaRPr lang="en-SG" sz="1600" dirty="0">
                <a:latin typeface="Montserrat SemiBold" pitchFamily="2" charset="0"/>
              </a:endParaRPr>
            </a:p>
          </p:txBody>
        </p:sp>
      </p:grpSp>
    </p:spTree>
    <p:extLst>
      <p:ext uri="{BB962C8B-B14F-4D97-AF65-F5344CB8AC3E}">
        <p14:creationId xmlns:p14="http://schemas.microsoft.com/office/powerpoint/2010/main" val="2194339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83</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990977" cy="369332"/>
          </a:xfrm>
          <a:prstGeom prst="rect">
            <a:avLst/>
          </a:prstGeom>
          <a:noFill/>
        </p:spPr>
        <p:txBody>
          <a:bodyPr wrap="none" rtlCol="0">
            <a:spAutoFit/>
          </a:bodyPr>
          <a:lstStyle/>
          <a:p>
            <a:r>
              <a:rPr lang="en-US" sz="1800" dirty="0">
                <a:solidFill>
                  <a:schemeClr val="bg1"/>
                </a:solidFill>
                <a:latin typeface="Montserrat SemiBold" pitchFamily="2" charset="0"/>
              </a:rPr>
              <a:t>Prim’s: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1694726" y="459496"/>
            <a:ext cx="3020379" cy="369332"/>
          </a:xfrm>
          <a:prstGeom prst="rect">
            <a:avLst/>
          </a:prstGeom>
          <a:noFill/>
        </p:spPr>
        <p:txBody>
          <a:bodyPr wrap="none" rtlCol="0">
            <a:spAutoFit/>
          </a:bodyPr>
          <a:lstStyle/>
          <a:p>
            <a:r>
              <a:rPr lang="en-US" sz="1800" dirty="0">
                <a:solidFill>
                  <a:schemeClr val="bg1"/>
                </a:solidFill>
                <a:latin typeface="Montserrat SemiBold" pitchFamily="2" charset="0"/>
              </a:rPr>
              <a:t>Dequeue node from PQ</a:t>
            </a:r>
            <a:endParaRPr lang="en-SG" sz="1800" dirty="0">
              <a:solidFill>
                <a:schemeClr val="bg1"/>
              </a:solidFill>
              <a:latin typeface="Montserrat SemiBold" pitchFamily="2" charset="0"/>
            </a:endParaRPr>
          </a:p>
        </p:txBody>
      </p:sp>
      <p:sp>
        <p:nvSpPr>
          <p:cNvPr id="13" name="TextBox 12">
            <a:extLst>
              <a:ext uri="{FF2B5EF4-FFF2-40B4-BE49-F238E27FC236}">
                <a16:creationId xmlns:a16="http://schemas.microsoft.com/office/drawing/2014/main" id="{74D0A1B0-BEB0-94BB-59BB-F7DBC143C35E}"/>
              </a:ext>
            </a:extLst>
          </p:cNvPr>
          <p:cNvSpPr txBox="1"/>
          <p:nvPr/>
        </p:nvSpPr>
        <p:spPr>
          <a:xfrm>
            <a:off x="686651" y="908566"/>
            <a:ext cx="1976823" cy="369332"/>
          </a:xfrm>
          <a:prstGeom prst="rect">
            <a:avLst/>
          </a:prstGeom>
          <a:noFill/>
        </p:spPr>
        <p:txBody>
          <a:bodyPr wrap="none" rtlCol="0">
            <a:spAutoFit/>
          </a:bodyPr>
          <a:lstStyle/>
          <a:p>
            <a:r>
              <a:rPr lang="en-US" sz="1800" dirty="0">
                <a:solidFill>
                  <a:schemeClr val="bg1"/>
                </a:solidFill>
                <a:latin typeface="Montserrat SemiBold" pitchFamily="2" charset="0"/>
              </a:rPr>
              <a:t>Priority Queue:</a:t>
            </a:r>
            <a:endParaRPr lang="en-SG" sz="1800" dirty="0">
              <a:solidFill>
                <a:schemeClr val="bg1"/>
              </a:solidFill>
              <a:latin typeface="Montserrat SemiBold" pitchFamily="2" charset="0"/>
            </a:endParaRPr>
          </a:p>
        </p:txBody>
      </p:sp>
      <p:grpSp>
        <p:nvGrpSpPr>
          <p:cNvPr id="15" name="Group 14">
            <a:extLst>
              <a:ext uri="{FF2B5EF4-FFF2-40B4-BE49-F238E27FC236}">
                <a16:creationId xmlns:a16="http://schemas.microsoft.com/office/drawing/2014/main" id="{FD26F73F-5FD4-D920-4BEA-84DE4C646E37}"/>
              </a:ext>
            </a:extLst>
          </p:cNvPr>
          <p:cNvGrpSpPr/>
          <p:nvPr/>
        </p:nvGrpSpPr>
        <p:grpSpPr>
          <a:xfrm>
            <a:off x="2764033" y="942618"/>
            <a:ext cx="670560" cy="335280"/>
            <a:chOff x="2864998" y="942618"/>
            <a:chExt cx="670560" cy="335280"/>
          </a:xfrm>
        </p:grpSpPr>
        <p:sp>
          <p:nvSpPr>
            <p:cNvPr id="19" name="Rectangle 18">
              <a:extLst>
                <a:ext uri="{FF2B5EF4-FFF2-40B4-BE49-F238E27FC236}">
                  <a16:creationId xmlns:a16="http://schemas.microsoft.com/office/drawing/2014/main" id="{7E8ABE87-31E3-77A8-FB57-8894AC2F62AF}"/>
                </a:ext>
              </a:extLst>
            </p:cNvPr>
            <p:cNvSpPr/>
            <p:nvPr/>
          </p:nvSpPr>
          <p:spPr>
            <a:xfrm>
              <a:off x="2864998" y="942618"/>
              <a:ext cx="335280" cy="335280"/>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sp>
          <p:nvSpPr>
            <p:cNvPr id="21" name="Rectangle 20">
              <a:extLst>
                <a:ext uri="{FF2B5EF4-FFF2-40B4-BE49-F238E27FC236}">
                  <a16:creationId xmlns:a16="http://schemas.microsoft.com/office/drawing/2014/main" id="{601C1782-70AF-BF50-8B54-6F5D251DA70A}"/>
                </a:ext>
              </a:extLst>
            </p:cNvPr>
            <p:cNvSpPr/>
            <p:nvPr/>
          </p:nvSpPr>
          <p:spPr>
            <a:xfrm>
              <a:off x="3200278" y="942618"/>
              <a:ext cx="335280" cy="335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3</a:t>
              </a:r>
              <a:endParaRPr lang="en-SG" sz="1600" dirty="0">
                <a:latin typeface="Montserrat SemiBold" pitchFamily="2" charset="0"/>
              </a:endParaRPr>
            </a:p>
          </p:txBody>
        </p:sp>
      </p:grpSp>
      <p:grpSp>
        <p:nvGrpSpPr>
          <p:cNvPr id="26" name="Group 25">
            <a:extLst>
              <a:ext uri="{FF2B5EF4-FFF2-40B4-BE49-F238E27FC236}">
                <a16:creationId xmlns:a16="http://schemas.microsoft.com/office/drawing/2014/main" id="{BAF4119E-C347-34CA-A324-8580CB56494C}"/>
              </a:ext>
            </a:extLst>
          </p:cNvPr>
          <p:cNvGrpSpPr/>
          <p:nvPr/>
        </p:nvGrpSpPr>
        <p:grpSpPr>
          <a:xfrm>
            <a:off x="3585209" y="942618"/>
            <a:ext cx="670560" cy="335280"/>
            <a:chOff x="3733777" y="942618"/>
            <a:chExt cx="670560" cy="335280"/>
          </a:xfrm>
        </p:grpSpPr>
        <p:sp>
          <p:nvSpPr>
            <p:cNvPr id="28" name="Rectangle 27">
              <a:extLst>
                <a:ext uri="{FF2B5EF4-FFF2-40B4-BE49-F238E27FC236}">
                  <a16:creationId xmlns:a16="http://schemas.microsoft.com/office/drawing/2014/main" id="{1F6CFD8C-CE4F-A2D8-A6BB-32DDC8040A4B}"/>
                </a:ext>
              </a:extLst>
            </p:cNvPr>
            <p:cNvSpPr/>
            <p:nvPr/>
          </p:nvSpPr>
          <p:spPr>
            <a:xfrm>
              <a:off x="3733777" y="942618"/>
              <a:ext cx="335280" cy="335280"/>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F</a:t>
              </a:r>
              <a:endParaRPr lang="en-SG" sz="1600" dirty="0">
                <a:latin typeface="Montserrat SemiBold" pitchFamily="2" charset="0"/>
              </a:endParaRPr>
            </a:p>
          </p:txBody>
        </p:sp>
        <p:sp>
          <p:nvSpPr>
            <p:cNvPr id="30" name="Rectangle 29">
              <a:extLst>
                <a:ext uri="{FF2B5EF4-FFF2-40B4-BE49-F238E27FC236}">
                  <a16:creationId xmlns:a16="http://schemas.microsoft.com/office/drawing/2014/main" id="{F0E63026-3093-FC4A-6EB5-B355E26902D3}"/>
                </a:ext>
              </a:extLst>
            </p:cNvPr>
            <p:cNvSpPr/>
            <p:nvPr/>
          </p:nvSpPr>
          <p:spPr>
            <a:xfrm>
              <a:off x="4069057" y="942618"/>
              <a:ext cx="335280" cy="335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3</a:t>
              </a:r>
              <a:endParaRPr lang="en-SG" sz="1600" dirty="0">
                <a:latin typeface="Montserrat SemiBold" pitchFamily="2" charset="0"/>
              </a:endParaRPr>
            </a:p>
          </p:txBody>
        </p:sp>
      </p:grpSp>
    </p:spTree>
    <p:extLst>
      <p:ext uri="{BB962C8B-B14F-4D97-AF65-F5344CB8AC3E}">
        <p14:creationId xmlns:p14="http://schemas.microsoft.com/office/powerpoint/2010/main" val="4149205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84</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990977" cy="369332"/>
          </a:xfrm>
          <a:prstGeom prst="rect">
            <a:avLst/>
          </a:prstGeom>
          <a:noFill/>
        </p:spPr>
        <p:txBody>
          <a:bodyPr wrap="none" rtlCol="0">
            <a:spAutoFit/>
          </a:bodyPr>
          <a:lstStyle/>
          <a:p>
            <a:r>
              <a:rPr lang="en-US" sz="1800" dirty="0">
                <a:solidFill>
                  <a:schemeClr val="bg1"/>
                </a:solidFill>
                <a:latin typeface="Montserrat SemiBold" pitchFamily="2" charset="0"/>
              </a:rPr>
              <a:t>Prim’s: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1694726" y="459496"/>
            <a:ext cx="3020379" cy="369332"/>
          </a:xfrm>
          <a:prstGeom prst="rect">
            <a:avLst/>
          </a:prstGeom>
          <a:noFill/>
        </p:spPr>
        <p:txBody>
          <a:bodyPr wrap="none" rtlCol="0">
            <a:spAutoFit/>
          </a:bodyPr>
          <a:lstStyle/>
          <a:p>
            <a:r>
              <a:rPr lang="en-US" sz="1800" dirty="0">
                <a:solidFill>
                  <a:schemeClr val="bg1"/>
                </a:solidFill>
                <a:latin typeface="Montserrat SemiBold" pitchFamily="2" charset="0"/>
              </a:rPr>
              <a:t>Update outgoing edges</a:t>
            </a:r>
            <a:endParaRPr lang="en-SG" sz="1800" dirty="0">
              <a:solidFill>
                <a:schemeClr val="bg1"/>
              </a:solidFill>
              <a:latin typeface="Montserrat SemiBold" pitchFamily="2" charset="0"/>
            </a:endParaRPr>
          </a:p>
        </p:txBody>
      </p:sp>
      <p:sp>
        <p:nvSpPr>
          <p:cNvPr id="13" name="TextBox 12">
            <a:extLst>
              <a:ext uri="{FF2B5EF4-FFF2-40B4-BE49-F238E27FC236}">
                <a16:creationId xmlns:a16="http://schemas.microsoft.com/office/drawing/2014/main" id="{74D0A1B0-BEB0-94BB-59BB-F7DBC143C35E}"/>
              </a:ext>
            </a:extLst>
          </p:cNvPr>
          <p:cNvSpPr txBox="1"/>
          <p:nvPr/>
        </p:nvSpPr>
        <p:spPr>
          <a:xfrm>
            <a:off x="686651" y="908566"/>
            <a:ext cx="1976823" cy="369332"/>
          </a:xfrm>
          <a:prstGeom prst="rect">
            <a:avLst/>
          </a:prstGeom>
          <a:noFill/>
        </p:spPr>
        <p:txBody>
          <a:bodyPr wrap="none" rtlCol="0">
            <a:spAutoFit/>
          </a:bodyPr>
          <a:lstStyle/>
          <a:p>
            <a:r>
              <a:rPr lang="en-US" sz="1800" dirty="0">
                <a:solidFill>
                  <a:schemeClr val="bg1"/>
                </a:solidFill>
                <a:latin typeface="Montserrat SemiBold" pitchFamily="2" charset="0"/>
              </a:rPr>
              <a:t>Priority Queue:</a:t>
            </a:r>
            <a:endParaRPr lang="en-SG" sz="1800" dirty="0">
              <a:solidFill>
                <a:schemeClr val="bg1"/>
              </a:solidFill>
              <a:latin typeface="Montserrat SemiBold" pitchFamily="2" charset="0"/>
            </a:endParaRPr>
          </a:p>
        </p:txBody>
      </p:sp>
      <p:grpSp>
        <p:nvGrpSpPr>
          <p:cNvPr id="15" name="Group 14">
            <a:extLst>
              <a:ext uri="{FF2B5EF4-FFF2-40B4-BE49-F238E27FC236}">
                <a16:creationId xmlns:a16="http://schemas.microsoft.com/office/drawing/2014/main" id="{FD26F73F-5FD4-D920-4BEA-84DE4C646E37}"/>
              </a:ext>
            </a:extLst>
          </p:cNvPr>
          <p:cNvGrpSpPr/>
          <p:nvPr/>
        </p:nvGrpSpPr>
        <p:grpSpPr>
          <a:xfrm>
            <a:off x="2764033" y="942618"/>
            <a:ext cx="670560" cy="335280"/>
            <a:chOff x="2864998" y="942618"/>
            <a:chExt cx="670560" cy="335280"/>
          </a:xfrm>
        </p:grpSpPr>
        <p:sp>
          <p:nvSpPr>
            <p:cNvPr id="19" name="Rectangle 18">
              <a:extLst>
                <a:ext uri="{FF2B5EF4-FFF2-40B4-BE49-F238E27FC236}">
                  <a16:creationId xmlns:a16="http://schemas.microsoft.com/office/drawing/2014/main" id="{7E8ABE87-31E3-77A8-FB57-8894AC2F62AF}"/>
                </a:ext>
              </a:extLst>
            </p:cNvPr>
            <p:cNvSpPr/>
            <p:nvPr/>
          </p:nvSpPr>
          <p:spPr>
            <a:xfrm>
              <a:off x="2864998" y="942618"/>
              <a:ext cx="335280" cy="335280"/>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E</a:t>
              </a:r>
              <a:endParaRPr lang="en-SG" sz="1600" dirty="0">
                <a:latin typeface="Montserrat SemiBold" pitchFamily="2" charset="0"/>
              </a:endParaRPr>
            </a:p>
          </p:txBody>
        </p:sp>
        <p:sp>
          <p:nvSpPr>
            <p:cNvPr id="21" name="Rectangle 20">
              <a:extLst>
                <a:ext uri="{FF2B5EF4-FFF2-40B4-BE49-F238E27FC236}">
                  <a16:creationId xmlns:a16="http://schemas.microsoft.com/office/drawing/2014/main" id="{601C1782-70AF-BF50-8B54-6F5D251DA70A}"/>
                </a:ext>
              </a:extLst>
            </p:cNvPr>
            <p:cNvSpPr/>
            <p:nvPr/>
          </p:nvSpPr>
          <p:spPr>
            <a:xfrm>
              <a:off x="3200278" y="942618"/>
              <a:ext cx="335280" cy="335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2</a:t>
              </a:r>
              <a:endParaRPr lang="en-SG" sz="1600" dirty="0">
                <a:latin typeface="Montserrat SemiBold" pitchFamily="2" charset="0"/>
              </a:endParaRPr>
            </a:p>
          </p:txBody>
        </p:sp>
      </p:grpSp>
      <p:grpSp>
        <p:nvGrpSpPr>
          <p:cNvPr id="26" name="Group 25">
            <a:extLst>
              <a:ext uri="{FF2B5EF4-FFF2-40B4-BE49-F238E27FC236}">
                <a16:creationId xmlns:a16="http://schemas.microsoft.com/office/drawing/2014/main" id="{BAF4119E-C347-34CA-A324-8580CB56494C}"/>
              </a:ext>
            </a:extLst>
          </p:cNvPr>
          <p:cNvGrpSpPr/>
          <p:nvPr/>
        </p:nvGrpSpPr>
        <p:grpSpPr>
          <a:xfrm>
            <a:off x="3585209" y="942618"/>
            <a:ext cx="670560" cy="335280"/>
            <a:chOff x="3733777" y="942618"/>
            <a:chExt cx="670560" cy="335280"/>
          </a:xfrm>
        </p:grpSpPr>
        <p:sp>
          <p:nvSpPr>
            <p:cNvPr id="28" name="Rectangle 27">
              <a:extLst>
                <a:ext uri="{FF2B5EF4-FFF2-40B4-BE49-F238E27FC236}">
                  <a16:creationId xmlns:a16="http://schemas.microsoft.com/office/drawing/2014/main" id="{1F6CFD8C-CE4F-A2D8-A6BB-32DDC8040A4B}"/>
                </a:ext>
              </a:extLst>
            </p:cNvPr>
            <p:cNvSpPr/>
            <p:nvPr/>
          </p:nvSpPr>
          <p:spPr>
            <a:xfrm>
              <a:off x="3733777" y="942618"/>
              <a:ext cx="335280" cy="335280"/>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F</a:t>
              </a:r>
              <a:endParaRPr lang="en-SG" sz="1600" dirty="0">
                <a:latin typeface="Montserrat SemiBold" pitchFamily="2" charset="0"/>
              </a:endParaRPr>
            </a:p>
          </p:txBody>
        </p:sp>
        <p:sp>
          <p:nvSpPr>
            <p:cNvPr id="30" name="Rectangle 29">
              <a:extLst>
                <a:ext uri="{FF2B5EF4-FFF2-40B4-BE49-F238E27FC236}">
                  <a16:creationId xmlns:a16="http://schemas.microsoft.com/office/drawing/2014/main" id="{F0E63026-3093-FC4A-6EB5-B355E26902D3}"/>
                </a:ext>
              </a:extLst>
            </p:cNvPr>
            <p:cNvSpPr/>
            <p:nvPr/>
          </p:nvSpPr>
          <p:spPr>
            <a:xfrm>
              <a:off x="4069057" y="942618"/>
              <a:ext cx="335280" cy="335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3</a:t>
              </a:r>
              <a:endParaRPr lang="en-SG" sz="1600" dirty="0">
                <a:latin typeface="Montserrat SemiBold" pitchFamily="2" charset="0"/>
              </a:endParaRPr>
            </a:p>
          </p:txBody>
        </p:sp>
      </p:grpSp>
    </p:spTree>
    <p:extLst>
      <p:ext uri="{BB962C8B-B14F-4D97-AF65-F5344CB8AC3E}">
        <p14:creationId xmlns:p14="http://schemas.microsoft.com/office/powerpoint/2010/main" val="613093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85</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990977" cy="369332"/>
          </a:xfrm>
          <a:prstGeom prst="rect">
            <a:avLst/>
          </a:prstGeom>
          <a:noFill/>
        </p:spPr>
        <p:txBody>
          <a:bodyPr wrap="none" rtlCol="0">
            <a:spAutoFit/>
          </a:bodyPr>
          <a:lstStyle/>
          <a:p>
            <a:r>
              <a:rPr lang="en-US" sz="1800" dirty="0">
                <a:solidFill>
                  <a:schemeClr val="bg1"/>
                </a:solidFill>
                <a:latin typeface="Montserrat SemiBold" pitchFamily="2" charset="0"/>
              </a:rPr>
              <a:t>Prim’s: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1694726" y="459496"/>
            <a:ext cx="1955985" cy="369332"/>
          </a:xfrm>
          <a:prstGeom prst="rect">
            <a:avLst/>
          </a:prstGeom>
          <a:noFill/>
        </p:spPr>
        <p:txBody>
          <a:bodyPr wrap="none" rtlCol="0">
            <a:spAutoFit/>
          </a:bodyPr>
          <a:lstStyle/>
          <a:p>
            <a:r>
              <a:rPr lang="en-US" sz="1800" dirty="0">
                <a:solidFill>
                  <a:schemeClr val="bg1"/>
                </a:solidFill>
                <a:latin typeface="Montserrat SemiBold" pitchFamily="2" charset="0"/>
              </a:rPr>
              <a:t>Dequeue node</a:t>
            </a:r>
            <a:endParaRPr lang="en-SG" sz="1800" dirty="0">
              <a:solidFill>
                <a:schemeClr val="bg1"/>
              </a:solidFill>
              <a:latin typeface="Montserrat SemiBold" pitchFamily="2" charset="0"/>
            </a:endParaRPr>
          </a:p>
        </p:txBody>
      </p:sp>
      <p:sp>
        <p:nvSpPr>
          <p:cNvPr id="13" name="TextBox 12">
            <a:extLst>
              <a:ext uri="{FF2B5EF4-FFF2-40B4-BE49-F238E27FC236}">
                <a16:creationId xmlns:a16="http://schemas.microsoft.com/office/drawing/2014/main" id="{74D0A1B0-BEB0-94BB-59BB-F7DBC143C35E}"/>
              </a:ext>
            </a:extLst>
          </p:cNvPr>
          <p:cNvSpPr txBox="1"/>
          <p:nvPr/>
        </p:nvSpPr>
        <p:spPr>
          <a:xfrm>
            <a:off x="686651" y="908566"/>
            <a:ext cx="1976823" cy="369332"/>
          </a:xfrm>
          <a:prstGeom prst="rect">
            <a:avLst/>
          </a:prstGeom>
          <a:noFill/>
        </p:spPr>
        <p:txBody>
          <a:bodyPr wrap="none" rtlCol="0">
            <a:spAutoFit/>
          </a:bodyPr>
          <a:lstStyle/>
          <a:p>
            <a:r>
              <a:rPr lang="en-US" sz="1800" dirty="0">
                <a:solidFill>
                  <a:schemeClr val="bg1"/>
                </a:solidFill>
                <a:latin typeface="Montserrat SemiBold" pitchFamily="2" charset="0"/>
              </a:rPr>
              <a:t>Priority Queue:</a:t>
            </a:r>
            <a:endParaRPr lang="en-SG" sz="1800" dirty="0">
              <a:solidFill>
                <a:schemeClr val="bg1"/>
              </a:solidFill>
              <a:latin typeface="Montserrat SemiBold" pitchFamily="2" charset="0"/>
            </a:endParaRPr>
          </a:p>
        </p:txBody>
      </p:sp>
      <p:grpSp>
        <p:nvGrpSpPr>
          <p:cNvPr id="26" name="Group 25">
            <a:extLst>
              <a:ext uri="{FF2B5EF4-FFF2-40B4-BE49-F238E27FC236}">
                <a16:creationId xmlns:a16="http://schemas.microsoft.com/office/drawing/2014/main" id="{BAF4119E-C347-34CA-A324-8580CB56494C}"/>
              </a:ext>
            </a:extLst>
          </p:cNvPr>
          <p:cNvGrpSpPr/>
          <p:nvPr/>
        </p:nvGrpSpPr>
        <p:grpSpPr>
          <a:xfrm>
            <a:off x="2732259" y="942618"/>
            <a:ext cx="670560" cy="335280"/>
            <a:chOff x="3733777" y="942618"/>
            <a:chExt cx="670560" cy="335280"/>
          </a:xfrm>
        </p:grpSpPr>
        <p:sp>
          <p:nvSpPr>
            <p:cNvPr id="28" name="Rectangle 27">
              <a:extLst>
                <a:ext uri="{FF2B5EF4-FFF2-40B4-BE49-F238E27FC236}">
                  <a16:creationId xmlns:a16="http://schemas.microsoft.com/office/drawing/2014/main" id="{1F6CFD8C-CE4F-A2D8-A6BB-32DDC8040A4B}"/>
                </a:ext>
              </a:extLst>
            </p:cNvPr>
            <p:cNvSpPr/>
            <p:nvPr/>
          </p:nvSpPr>
          <p:spPr>
            <a:xfrm>
              <a:off x="3733777" y="942618"/>
              <a:ext cx="335280" cy="335280"/>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F</a:t>
              </a:r>
              <a:endParaRPr lang="en-SG" sz="1600" dirty="0">
                <a:latin typeface="Montserrat SemiBold" pitchFamily="2" charset="0"/>
              </a:endParaRPr>
            </a:p>
          </p:txBody>
        </p:sp>
        <p:sp>
          <p:nvSpPr>
            <p:cNvPr id="30" name="Rectangle 29">
              <a:extLst>
                <a:ext uri="{FF2B5EF4-FFF2-40B4-BE49-F238E27FC236}">
                  <a16:creationId xmlns:a16="http://schemas.microsoft.com/office/drawing/2014/main" id="{F0E63026-3093-FC4A-6EB5-B355E26902D3}"/>
                </a:ext>
              </a:extLst>
            </p:cNvPr>
            <p:cNvSpPr/>
            <p:nvPr/>
          </p:nvSpPr>
          <p:spPr>
            <a:xfrm>
              <a:off x="4069057" y="942618"/>
              <a:ext cx="335280" cy="335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3</a:t>
              </a:r>
              <a:endParaRPr lang="en-SG" sz="1600" dirty="0">
                <a:latin typeface="Montserrat SemiBold" pitchFamily="2" charset="0"/>
              </a:endParaRPr>
            </a:p>
          </p:txBody>
        </p:sp>
      </p:grpSp>
    </p:spTree>
    <p:extLst>
      <p:ext uri="{BB962C8B-B14F-4D97-AF65-F5344CB8AC3E}">
        <p14:creationId xmlns:p14="http://schemas.microsoft.com/office/powerpoint/2010/main" val="1194588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86</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990977" cy="369332"/>
          </a:xfrm>
          <a:prstGeom prst="rect">
            <a:avLst/>
          </a:prstGeom>
          <a:noFill/>
        </p:spPr>
        <p:txBody>
          <a:bodyPr wrap="none" rtlCol="0">
            <a:spAutoFit/>
          </a:bodyPr>
          <a:lstStyle/>
          <a:p>
            <a:r>
              <a:rPr lang="en-US" sz="1800" dirty="0">
                <a:solidFill>
                  <a:schemeClr val="bg1"/>
                </a:solidFill>
                <a:latin typeface="Montserrat SemiBold" pitchFamily="2" charset="0"/>
              </a:rPr>
              <a:t>Prim’s: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1694726" y="459496"/>
            <a:ext cx="3020379" cy="369332"/>
          </a:xfrm>
          <a:prstGeom prst="rect">
            <a:avLst/>
          </a:prstGeom>
          <a:noFill/>
        </p:spPr>
        <p:txBody>
          <a:bodyPr wrap="none" rtlCol="0">
            <a:spAutoFit/>
          </a:bodyPr>
          <a:lstStyle/>
          <a:p>
            <a:r>
              <a:rPr lang="en-US" sz="1800" dirty="0">
                <a:solidFill>
                  <a:schemeClr val="bg1"/>
                </a:solidFill>
                <a:latin typeface="Montserrat SemiBold" pitchFamily="2" charset="0"/>
              </a:rPr>
              <a:t>Update outgoing edges</a:t>
            </a:r>
            <a:endParaRPr lang="en-SG" sz="1800" dirty="0">
              <a:solidFill>
                <a:schemeClr val="bg1"/>
              </a:solidFill>
              <a:latin typeface="Montserrat SemiBold" pitchFamily="2" charset="0"/>
            </a:endParaRPr>
          </a:p>
        </p:txBody>
      </p:sp>
      <p:sp>
        <p:nvSpPr>
          <p:cNvPr id="13" name="TextBox 12">
            <a:extLst>
              <a:ext uri="{FF2B5EF4-FFF2-40B4-BE49-F238E27FC236}">
                <a16:creationId xmlns:a16="http://schemas.microsoft.com/office/drawing/2014/main" id="{74D0A1B0-BEB0-94BB-59BB-F7DBC143C35E}"/>
              </a:ext>
            </a:extLst>
          </p:cNvPr>
          <p:cNvSpPr txBox="1"/>
          <p:nvPr/>
        </p:nvSpPr>
        <p:spPr>
          <a:xfrm>
            <a:off x="686651" y="908566"/>
            <a:ext cx="1976823" cy="369332"/>
          </a:xfrm>
          <a:prstGeom prst="rect">
            <a:avLst/>
          </a:prstGeom>
          <a:noFill/>
        </p:spPr>
        <p:txBody>
          <a:bodyPr wrap="none" rtlCol="0">
            <a:spAutoFit/>
          </a:bodyPr>
          <a:lstStyle/>
          <a:p>
            <a:r>
              <a:rPr lang="en-US" sz="1800" dirty="0">
                <a:solidFill>
                  <a:schemeClr val="bg1"/>
                </a:solidFill>
                <a:latin typeface="Montserrat SemiBold" pitchFamily="2" charset="0"/>
              </a:rPr>
              <a:t>Priority Queue:</a:t>
            </a:r>
            <a:endParaRPr lang="en-SG" sz="1800" dirty="0">
              <a:solidFill>
                <a:schemeClr val="bg1"/>
              </a:solidFill>
              <a:latin typeface="Montserrat SemiBold" pitchFamily="2" charset="0"/>
            </a:endParaRPr>
          </a:p>
        </p:txBody>
      </p:sp>
      <p:grpSp>
        <p:nvGrpSpPr>
          <p:cNvPr id="26" name="Group 25">
            <a:extLst>
              <a:ext uri="{FF2B5EF4-FFF2-40B4-BE49-F238E27FC236}">
                <a16:creationId xmlns:a16="http://schemas.microsoft.com/office/drawing/2014/main" id="{BAF4119E-C347-34CA-A324-8580CB56494C}"/>
              </a:ext>
            </a:extLst>
          </p:cNvPr>
          <p:cNvGrpSpPr/>
          <p:nvPr/>
        </p:nvGrpSpPr>
        <p:grpSpPr>
          <a:xfrm>
            <a:off x="2732259" y="942618"/>
            <a:ext cx="670560" cy="335280"/>
            <a:chOff x="3733777" y="942618"/>
            <a:chExt cx="670560" cy="335280"/>
          </a:xfrm>
        </p:grpSpPr>
        <p:sp>
          <p:nvSpPr>
            <p:cNvPr id="28" name="Rectangle 27">
              <a:extLst>
                <a:ext uri="{FF2B5EF4-FFF2-40B4-BE49-F238E27FC236}">
                  <a16:creationId xmlns:a16="http://schemas.microsoft.com/office/drawing/2014/main" id="{1F6CFD8C-CE4F-A2D8-A6BB-32DDC8040A4B}"/>
                </a:ext>
              </a:extLst>
            </p:cNvPr>
            <p:cNvSpPr/>
            <p:nvPr/>
          </p:nvSpPr>
          <p:spPr>
            <a:xfrm>
              <a:off x="3733777" y="942618"/>
              <a:ext cx="335280" cy="335280"/>
            </a:xfrm>
            <a:prstGeom prst="rect">
              <a:avLst/>
            </a:prstGeom>
            <a:solidFill>
              <a:srgbClr val="FF9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F</a:t>
              </a:r>
              <a:endParaRPr lang="en-SG" sz="1600" dirty="0">
                <a:latin typeface="Montserrat SemiBold" pitchFamily="2" charset="0"/>
              </a:endParaRPr>
            </a:p>
          </p:txBody>
        </p:sp>
        <p:sp>
          <p:nvSpPr>
            <p:cNvPr id="30" name="Rectangle 29">
              <a:extLst>
                <a:ext uri="{FF2B5EF4-FFF2-40B4-BE49-F238E27FC236}">
                  <a16:creationId xmlns:a16="http://schemas.microsoft.com/office/drawing/2014/main" id="{F0E63026-3093-FC4A-6EB5-B355E26902D3}"/>
                </a:ext>
              </a:extLst>
            </p:cNvPr>
            <p:cNvSpPr/>
            <p:nvPr/>
          </p:nvSpPr>
          <p:spPr>
            <a:xfrm>
              <a:off x="4069057" y="942618"/>
              <a:ext cx="335280" cy="335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SemiBold" pitchFamily="2" charset="0"/>
                </a:rPr>
                <a:t>3</a:t>
              </a:r>
              <a:endParaRPr lang="en-SG" sz="1600" dirty="0">
                <a:latin typeface="Montserrat SemiBold" pitchFamily="2" charset="0"/>
              </a:endParaRPr>
            </a:p>
          </p:txBody>
        </p:sp>
      </p:grpSp>
    </p:spTree>
    <p:extLst>
      <p:ext uri="{BB962C8B-B14F-4D97-AF65-F5344CB8AC3E}">
        <p14:creationId xmlns:p14="http://schemas.microsoft.com/office/powerpoint/2010/main" val="483828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87</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FF922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a:solidFill>
              <a:srgbClr val="FF922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990977" cy="369332"/>
          </a:xfrm>
          <a:prstGeom prst="rect">
            <a:avLst/>
          </a:prstGeom>
          <a:noFill/>
        </p:spPr>
        <p:txBody>
          <a:bodyPr wrap="none" rtlCol="0">
            <a:spAutoFit/>
          </a:bodyPr>
          <a:lstStyle/>
          <a:p>
            <a:r>
              <a:rPr lang="en-US" sz="1800" dirty="0">
                <a:solidFill>
                  <a:schemeClr val="bg1"/>
                </a:solidFill>
                <a:latin typeface="Montserrat SemiBold" pitchFamily="2" charset="0"/>
              </a:rPr>
              <a:t>Prim’s: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1694726" y="459496"/>
            <a:ext cx="1955985" cy="369332"/>
          </a:xfrm>
          <a:prstGeom prst="rect">
            <a:avLst/>
          </a:prstGeom>
          <a:noFill/>
        </p:spPr>
        <p:txBody>
          <a:bodyPr wrap="none" rtlCol="0">
            <a:spAutoFit/>
          </a:bodyPr>
          <a:lstStyle/>
          <a:p>
            <a:r>
              <a:rPr lang="en-US" sz="1800" dirty="0">
                <a:solidFill>
                  <a:schemeClr val="bg1"/>
                </a:solidFill>
                <a:latin typeface="Montserrat SemiBold" pitchFamily="2" charset="0"/>
              </a:rPr>
              <a:t>Dequeue node</a:t>
            </a:r>
            <a:endParaRPr lang="en-SG" sz="1800" dirty="0">
              <a:solidFill>
                <a:schemeClr val="bg1"/>
              </a:solidFill>
              <a:latin typeface="Montserrat SemiBold" pitchFamily="2" charset="0"/>
            </a:endParaRPr>
          </a:p>
        </p:txBody>
      </p:sp>
      <p:sp>
        <p:nvSpPr>
          <p:cNvPr id="13" name="TextBox 12">
            <a:extLst>
              <a:ext uri="{FF2B5EF4-FFF2-40B4-BE49-F238E27FC236}">
                <a16:creationId xmlns:a16="http://schemas.microsoft.com/office/drawing/2014/main" id="{74D0A1B0-BEB0-94BB-59BB-F7DBC143C35E}"/>
              </a:ext>
            </a:extLst>
          </p:cNvPr>
          <p:cNvSpPr txBox="1"/>
          <p:nvPr/>
        </p:nvSpPr>
        <p:spPr>
          <a:xfrm>
            <a:off x="686651" y="908566"/>
            <a:ext cx="1976823" cy="369332"/>
          </a:xfrm>
          <a:prstGeom prst="rect">
            <a:avLst/>
          </a:prstGeom>
          <a:noFill/>
        </p:spPr>
        <p:txBody>
          <a:bodyPr wrap="none" rtlCol="0">
            <a:spAutoFit/>
          </a:bodyPr>
          <a:lstStyle/>
          <a:p>
            <a:r>
              <a:rPr lang="en-US" sz="1800" dirty="0">
                <a:solidFill>
                  <a:schemeClr val="bg1"/>
                </a:solidFill>
                <a:latin typeface="Montserrat SemiBold" pitchFamily="2" charset="0"/>
              </a:rPr>
              <a:t>Priority Queue:</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3936872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88</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990977" cy="369332"/>
          </a:xfrm>
          <a:prstGeom prst="rect">
            <a:avLst/>
          </a:prstGeom>
          <a:noFill/>
        </p:spPr>
        <p:txBody>
          <a:bodyPr wrap="none" rtlCol="0">
            <a:spAutoFit/>
          </a:bodyPr>
          <a:lstStyle/>
          <a:p>
            <a:r>
              <a:rPr lang="en-US" sz="1800" dirty="0">
                <a:solidFill>
                  <a:schemeClr val="bg1"/>
                </a:solidFill>
                <a:latin typeface="Montserrat SemiBold" pitchFamily="2" charset="0"/>
              </a:rPr>
              <a:t>Prim’s: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1694726" y="459496"/>
            <a:ext cx="2659702" cy="369332"/>
          </a:xfrm>
          <a:prstGeom prst="rect">
            <a:avLst/>
          </a:prstGeom>
          <a:noFill/>
        </p:spPr>
        <p:txBody>
          <a:bodyPr wrap="none" rtlCol="0">
            <a:spAutoFit/>
          </a:bodyPr>
          <a:lstStyle/>
          <a:p>
            <a:r>
              <a:rPr lang="en-US" sz="1800" dirty="0">
                <a:solidFill>
                  <a:schemeClr val="bg1"/>
                </a:solidFill>
                <a:latin typeface="Montserrat SemiBold" pitchFamily="2" charset="0"/>
              </a:rPr>
              <a:t>Terminate algorithm</a:t>
            </a:r>
            <a:endParaRPr lang="en-SG" sz="1800" dirty="0">
              <a:solidFill>
                <a:schemeClr val="bg1"/>
              </a:solidFill>
              <a:latin typeface="Montserrat SemiBold" pitchFamily="2" charset="0"/>
            </a:endParaRPr>
          </a:p>
        </p:txBody>
      </p:sp>
      <p:sp>
        <p:nvSpPr>
          <p:cNvPr id="13" name="TextBox 12">
            <a:extLst>
              <a:ext uri="{FF2B5EF4-FFF2-40B4-BE49-F238E27FC236}">
                <a16:creationId xmlns:a16="http://schemas.microsoft.com/office/drawing/2014/main" id="{74D0A1B0-BEB0-94BB-59BB-F7DBC143C35E}"/>
              </a:ext>
            </a:extLst>
          </p:cNvPr>
          <p:cNvSpPr txBox="1"/>
          <p:nvPr/>
        </p:nvSpPr>
        <p:spPr>
          <a:xfrm>
            <a:off x="686651" y="908566"/>
            <a:ext cx="1976823" cy="369332"/>
          </a:xfrm>
          <a:prstGeom prst="rect">
            <a:avLst/>
          </a:prstGeom>
          <a:noFill/>
        </p:spPr>
        <p:txBody>
          <a:bodyPr wrap="none" rtlCol="0">
            <a:spAutoFit/>
          </a:bodyPr>
          <a:lstStyle/>
          <a:p>
            <a:r>
              <a:rPr lang="en-US" sz="1800" dirty="0">
                <a:solidFill>
                  <a:schemeClr val="bg1"/>
                </a:solidFill>
                <a:latin typeface="Montserrat SemiBold" pitchFamily="2" charset="0"/>
              </a:rPr>
              <a:t>Priority Queue:</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1032517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89</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1309974" cy="369332"/>
          </a:xfrm>
          <a:prstGeom prst="rect">
            <a:avLst/>
          </a:prstGeom>
          <a:noFill/>
        </p:spPr>
        <p:txBody>
          <a:bodyPr wrap="none" rtlCol="0">
            <a:spAutoFit/>
          </a:bodyPr>
          <a:lstStyle/>
          <a:p>
            <a:r>
              <a:rPr lang="en-US" sz="1800" dirty="0">
                <a:solidFill>
                  <a:schemeClr val="bg1"/>
                </a:solidFill>
                <a:latin typeface="Montserrat SemiBold" pitchFamily="2" charset="0"/>
              </a:rPr>
              <a:t>Kruskal’s: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2086782" y="459496"/>
            <a:ext cx="1802096" cy="369332"/>
          </a:xfrm>
          <a:prstGeom prst="rect">
            <a:avLst/>
          </a:prstGeom>
          <a:noFill/>
        </p:spPr>
        <p:txBody>
          <a:bodyPr wrap="none" rtlCol="0">
            <a:spAutoFit/>
          </a:bodyPr>
          <a:lstStyle/>
          <a:p>
            <a:r>
              <a:rPr lang="en-US" sz="1800" dirty="0">
                <a:solidFill>
                  <a:schemeClr val="bg1"/>
                </a:solidFill>
                <a:latin typeface="Montserrat SemiBold" pitchFamily="2" charset="0"/>
              </a:rPr>
              <a:t>Sort all edges</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57823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3A728B-C911-FC40-DCBA-F9B210E931FC}"/>
              </a:ext>
            </a:extLst>
          </p:cNvPr>
          <p:cNvSpPr>
            <a:spLocks noGrp="1"/>
          </p:cNvSpPr>
          <p:nvPr>
            <p:ph type="sldNum" idx="12"/>
          </p:nvPr>
        </p:nvSpPr>
        <p:spPr/>
        <p:txBody>
          <a:bodyPr>
            <a:normAutofit fontScale="92500" lnSpcReduction="10000"/>
          </a:bodyPr>
          <a:lstStyle/>
          <a:p>
            <a:pPr marL="0" lvl="0" indent="0" algn="ctr" rtl="0">
              <a:spcBef>
                <a:spcPts val="0"/>
              </a:spcBef>
              <a:spcAft>
                <a:spcPts val="0"/>
              </a:spcAft>
              <a:buNone/>
            </a:pPr>
            <a:fld id="{00000000-1234-1234-1234-123412341234}" type="slidenum">
              <a:rPr lang="en" smtClean="0"/>
              <a:t>9</a:t>
            </a:fld>
            <a:endParaRPr lang="en"/>
          </a:p>
        </p:txBody>
      </p:sp>
      <p:sp>
        <p:nvSpPr>
          <p:cNvPr id="8" name="Title 7">
            <a:extLst>
              <a:ext uri="{FF2B5EF4-FFF2-40B4-BE49-F238E27FC236}">
                <a16:creationId xmlns:a16="http://schemas.microsoft.com/office/drawing/2014/main" id="{7C28AF71-785A-16DF-B729-4A1048588926}"/>
              </a:ext>
            </a:extLst>
          </p:cNvPr>
          <p:cNvSpPr>
            <a:spLocks noGrp="1"/>
          </p:cNvSpPr>
          <p:nvPr>
            <p:ph type="title"/>
          </p:nvPr>
        </p:nvSpPr>
        <p:spPr/>
        <p:txBody>
          <a:bodyPr/>
          <a:lstStyle/>
          <a:p>
            <a:r>
              <a:rPr lang="en-US" sz="3200" dirty="0"/>
              <a:t>Quick Find (Disjoint Sets)</a:t>
            </a:r>
            <a:endParaRPr lang="en-SG" sz="3200" dirty="0"/>
          </a:p>
        </p:txBody>
      </p:sp>
      <p:sp>
        <p:nvSpPr>
          <p:cNvPr id="9" name="Google Shape;337;p36">
            <a:extLst>
              <a:ext uri="{FF2B5EF4-FFF2-40B4-BE49-F238E27FC236}">
                <a16:creationId xmlns:a16="http://schemas.microsoft.com/office/drawing/2014/main" id="{526FDEB3-6F4B-61B0-2E6F-A96D55B634F6}"/>
              </a:ext>
            </a:extLst>
          </p:cNvPr>
          <p:cNvSpPr txBox="1">
            <a:spLocks/>
          </p:cNvSpPr>
          <p:nvPr/>
        </p:nvSpPr>
        <p:spPr>
          <a:xfrm>
            <a:off x="714000" y="1217859"/>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Goal: </a:t>
            </a:r>
            <a:r>
              <a:rPr lang="en-US" sz="2000" dirty="0" err="1">
                <a:solidFill>
                  <a:schemeClr val="lt1"/>
                </a:solidFill>
                <a:latin typeface="Montserrat SemiBold" pitchFamily="2" charset="0"/>
                <a:ea typeface="Roboto" panose="02000000000000000000" pitchFamily="2" charset="0"/>
              </a:rPr>
              <a:t>Optimise</a:t>
            </a:r>
            <a:r>
              <a:rPr lang="en-US" sz="2000" dirty="0">
                <a:solidFill>
                  <a:schemeClr val="lt1"/>
                </a:solidFill>
                <a:latin typeface="Montserrat SemiBold" pitchFamily="2" charset="0"/>
                <a:ea typeface="Roboto" panose="02000000000000000000" pitchFamily="2" charset="0"/>
              </a:rPr>
              <a:t> Find</a:t>
            </a:r>
          </a:p>
        </p:txBody>
      </p:sp>
      <p:sp>
        <p:nvSpPr>
          <p:cNvPr id="10" name="Google Shape;337;p36">
            <a:extLst>
              <a:ext uri="{FF2B5EF4-FFF2-40B4-BE49-F238E27FC236}">
                <a16:creationId xmlns:a16="http://schemas.microsoft.com/office/drawing/2014/main" id="{07826070-FF67-478F-8A01-3B30C4D30C11}"/>
              </a:ext>
            </a:extLst>
          </p:cNvPr>
          <p:cNvSpPr txBox="1">
            <a:spLocks/>
          </p:cNvSpPr>
          <p:nvPr/>
        </p:nvSpPr>
        <p:spPr>
          <a:xfrm>
            <a:off x="3225083" y="2964866"/>
            <a:ext cx="770143" cy="85416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600" dirty="0">
                <a:solidFill>
                  <a:schemeClr val="lt1"/>
                </a:solidFill>
                <a:latin typeface="Montserrat SemiBold" pitchFamily="2" charset="0"/>
                <a:ea typeface="Roboto" panose="02000000000000000000" pitchFamily="2" charset="0"/>
              </a:rPr>
              <a:t>A</a:t>
            </a:r>
          </a:p>
        </p:txBody>
      </p:sp>
      <p:sp>
        <p:nvSpPr>
          <p:cNvPr id="12" name="Google Shape;337;p36">
            <a:extLst>
              <a:ext uri="{FF2B5EF4-FFF2-40B4-BE49-F238E27FC236}">
                <a16:creationId xmlns:a16="http://schemas.microsoft.com/office/drawing/2014/main" id="{E99AE35F-ED0A-4754-883C-B9ED8C0FF82D}"/>
              </a:ext>
            </a:extLst>
          </p:cNvPr>
          <p:cNvSpPr txBox="1">
            <a:spLocks/>
          </p:cNvSpPr>
          <p:nvPr/>
        </p:nvSpPr>
        <p:spPr>
          <a:xfrm>
            <a:off x="3225083" y="3641038"/>
            <a:ext cx="770143" cy="85416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600" dirty="0">
                <a:solidFill>
                  <a:srgbClr val="FFFF00"/>
                </a:solidFill>
                <a:latin typeface="Montserrat SemiBold" pitchFamily="2" charset="0"/>
                <a:ea typeface="Roboto" panose="02000000000000000000" pitchFamily="2" charset="0"/>
              </a:rPr>
              <a:t>2</a:t>
            </a:r>
          </a:p>
        </p:txBody>
      </p:sp>
      <p:sp>
        <p:nvSpPr>
          <p:cNvPr id="19" name="Google Shape;337;p36">
            <a:extLst>
              <a:ext uri="{FF2B5EF4-FFF2-40B4-BE49-F238E27FC236}">
                <a16:creationId xmlns:a16="http://schemas.microsoft.com/office/drawing/2014/main" id="{D3E969FB-407C-4646-AB83-2FCF40024D2A}"/>
              </a:ext>
            </a:extLst>
          </p:cNvPr>
          <p:cNvSpPr txBox="1">
            <a:spLocks/>
          </p:cNvSpPr>
          <p:nvPr/>
        </p:nvSpPr>
        <p:spPr>
          <a:xfrm>
            <a:off x="4990577" y="2961905"/>
            <a:ext cx="770143" cy="85416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600" dirty="0">
                <a:solidFill>
                  <a:schemeClr val="lt1"/>
                </a:solidFill>
                <a:latin typeface="Montserrat SemiBold" pitchFamily="2" charset="0"/>
                <a:ea typeface="Roboto" panose="02000000000000000000" pitchFamily="2" charset="0"/>
              </a:rPr>
              <a:t>D</a:t>
            </a:r>
          </a:p>
        </p:txBody>
      </p:sp>
      <p:sp>
        <p:nvSpPr>
          <p:cNvPr id="20" name="Google Shape;337;p36">
            <a:extLst>
              <a:ext uri="{FF2B5EF4-FFF2-40B4-BE49-F238E27FC236}">
                <a16:creationId xmlns:a16="http://schemas.microsoft.com/office/drawing/2014/main" id="{2C53A1E8-30E7-481C-9771-F92C3B943AEE}"/>
              </a:ext>
            </a:extLst>
          </p:cNvPr>
          <p:cNvSpPr txBox="1">
            <a:spLocks/>
          </p:cNvSpPr>
          <p:nvPr/>
        </p:nvSpPr>
        <p:spPr>
          <a:xfrm>
            <a:off x="4990577" y="3638077"/>
            <a:ext cx="770143" cy="85416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600" dirty="0">
                <a:solidFill>
                  <a:schemeClr val="lt1"/>
                </a:solidFill>
                <a:latin typeface="Montserrat SemiBold" pitchFamily="2" charset="0"/>
                <a:ea typeface="Roboto" panose="02000000000000000000" pitchFamily="2" charset="0"/>
              </a:rPr>
              <a:t>2</a:t>
            </a:r>
          </a:p>
        </p:txBody>
      </p:sp>
      <p:sp>
        <p:nvSpPr>
          <p:cNvPr id="29" name="Google Shape;337;p36">
            <a:extLst>
              <a:ext uri="{FF2B5EF4-FFF2-40B4-BE49-F238E27FC236}">
                <a16:creationId xmlns:a16="http://schemas.microsoft.com/office/drawing/2014/main" id="{D8F7623A-014B-4977-B33E-C4DB97DE833A}"/>
              </a:ext>
            </a:extLst>
          </p:cNvPr>
          <p:cNvSpPr txBox="1">
            <a:spLocks/>
          </p:cNvSpPr>
          <p:nvPr/>
        </p:nvSpPr>
        <p:spPr>
          <a:xfrm>
            <a:off x="714000" y="1948044"/>
            <a:ext cx="7713300"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Find(A, D)?</a:t>
            </a:r>
          </a:p>
        </p:txBody>
      </p:sp>
      <p:sp>
        <p:nvSpPr>
          <p:cNvPr id="30" name="Google Shape;337;p36">
            <a:extLst>
              <a:ext uri="{FF2B5EF4-FFF2-40B4-BE49-F238E27FC236}">
                <a16:creationId xmlns:a16="http://schemas.microsoft.com/office/drawing/2014/main" id="{ECD97AD2-46AD-4259-85BD-081A8F69F880}"/>
              </a:ext>
            </a:extLst>
          </p:cNvPr>
          <p:cNvSpPr txBox="1">
            <a:spLocks/>
          </p:cNvSpPr>
          <p:nvPr/>
        </p:nvSpPr>
        <p:spPr>
          <a:xfrm>
            <a:off x="2662375" y="1919557"/>
            <a:ext cx="5574258" cy="464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000" dirty="0">
                <a:solidFill>
                  <a:schemeClr val="lt1"/>
                </a:solidFill>
                <a:latin typeface="Montserrat SemiBold" pitchFamily="2" charset="0"/>
                <a:ea typeface="Roboto" panose="02000000000000000000" pitchFamily="2" charset="0"/>
              </a:rPr>
              <a:t>Check component ID of A and D, if the same then they are in the same set.</a:t>
            </a:r>
          </a:p>
        </p:txBody>
      </p:sp>
    </p:spTree>
    <p:extLst>
      <p:ext uri="{BB962C8B-B14F-4D97-AF65-F5344CB8AC3E}">
        <p14:creationId xmlns:p14="http://schemas.microsoft.com/office/powerpoint/2010/main" val="2831143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90</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1309974" cy="369332"/>
          </a:xfrm>
          <a:prstGeom prst="rect">
            <a:avLst/>
          </a:prstGeom>
          <a:noFill/>
        </p:spPr>
        <p:txBody>
          <a:bodyPr wrap="none" rtlCol="0">
            <a:spAutoFit/>
          </a:bodyPr>
          <a:lstStyle/>
          <a:p>
            <a:r>
              <a:rPr lang="en-US" sz="1800" dirty="0">
                <a:solidFill>
                  <a:schemeClr val="bg1"/>
                </a:solidFill>
                <a:latin typeface="Montserrat SemiBold" pitchFamily="2" charset="0"/>
              </a:rPr>
              <a:t>Kruskal’s: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2086782" y="459496"/>
            <a:ext cx="1802096" cy="369332"/>
          </a:xfrm>
          <a:prstGeom prst="rect">
            <a:avLst/>
          </a:prstGeom>
          <a:noFill/>
        </p:spPr>
        <p:txBody>
          <a:bodyPr wrap="none" rtlCol="0">
            <a:spAutoFit/>
          </a:bodyPr>
          <a:lstStyle/>
          <a:p>
            <a:r>
              <a:rPr lang="en-US" sz="1800" dirty="0">
                <a:solidFill>
                  <a:schemeClr val="bg1"/>
                </a:solidFill>
                <a:latin typeface="Montserrat SemiBold" pitchFamily="2" charset="0"/>
              </a:rPr>
              <a:t>Sort all edges</a:t>
            </a:r>
            <a:endParaRPr lang="en-SG" sz="1800" dirty="0">
              <a:solidFill>
                <a:schemeClr val="bg1"/>
              </a:solidFill>
              <a:latin typeface="Montserrat SemiBold" pitchFamily="2" charset="0"/>
            </a:endParaRPr>
          </a:p>
        </p:txBody>
      </p:sp>
      <p:grpSp>
        <p:nvGrpSpPr>
          <p:cNvPr id="7" name="Group 6">
            <a:extLst>
              <a:ext uri="{FF2B5EF4-FFF2-40B4-BE49-F238E27FC236}">
                <a16:creationId xmlns:a16="http://schemas.microsoft.com/office/drawing/2014/main" id="{454FEE50-A967-4192-DCD4-DFCC8E09F84E}"/>
              </a:ext>
            </a:extLst>
          </p:cNvPr>
          <p:cNvGrpSpPr/>
          <p:nvPr/>
        </p:nvGrpSpPr>
        <p:grpSpPr>
          <a:xfrm>
            <a:off x="780757" y="1012873"/>
            <a:ext cx="858130" cy="316523"/>
            <a:chOff x="1280160" y="1139483"/>
            <a:chExt cx="858130" cy="316523"/>
          </a:xfrm>
        </p:grpSpPr>
        <p:sp>
          <p:nvSpPr>
            <p:cNvPr id="3" name="Rectangle 2">
              <a:extLst>
                <a:ext uri="{FF2B5EF4-FFF2-40B4-BE49-F238E27FC236}">
                  <a16:creationId xmlns:a16="http://schemas.microsoft.com/office/drawing/2014/main" id="{864527AE-945B-D634-5B24-FAD660544853}"/>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t>
              </a:r>
              <a:endParaRPr lang="en-SG" dirty="0"/>
            </a:p>
          </p:txBody>
        </p:sp>
        <p:sp>
          <p:nvSpPr>
            <p:cNvPr id="4" name="Rectangle 3">
              <a:extLst>
                <a:ext uri="{FF2B5EF4-FFF2-40B4-BE49-F238E27FC236}">
                  <a16:creationId xmlns:a16="http://schemas.microsoft.com/office/drawing/2014/main" id="{1256E793-F85E-FCBE-EC46-25E19B68179B}"/>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SG" dirty="0"/>
            </a:p>
          </p:txBody>
        </p:sp>
      </p:grpSp>
      <p:grpSp>
        <p:nvGrpSpPr>
          <p:cNvPr id="13" name="Group 12">
            <a:extLst>
              <a:ext uri="{FF2B5EF4-FFF2-40B4-BE49-F238E27FC236}">
                <a16:creationId xmlns:a16="http://schemas.microsoft.com/office/drawing/2014/main" id="{48ABCAAD-FB76-04D5-F246-8D2625553ED5}"/>
              </a:ext>
            </a:extLst>
          </p:cNvPr>
          <p:cNvGrpSpPr/>
          <p:nvPr/>
        </p:nvGrpSpPr>
        <p:grpSpPr>
          <a:xfrm>
            <a:off x="1706111" y="1012873"/>
            <a:ext cx="858130" cy="316523"/>
            <a:chOff x="1280160" y="1139483"/>
            <a:chExt cx="858130" cy="316523"/>
          </a:xfrm>
        </p:grpSpPr>
        <p:sp>
          <p:nvSpPr>
            <p:cNvPr id="15" name="Rectangle 14">
              <a:extLst>
                <a:ext uri="{FF2B5EF4-FFF2-40B4-BE49-F238E27FC236}">
                  <a16:creationId xmlns:a16="http://schemas.microsoft.com/office/drawing/2014/main" id="{B7C47E40-8AF6-EF14-F363-77E0D9ACDDA6}"/>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a:t>
              </a:r>
              <a:endParaRPr lang="en-SG" dirty="0"/>
            </a:p>
          </p:txBody>
        </p:sp>
        <p:sp>
          <p:nvSpPr>
            <p:cNvPr id="17" name="Rectangle 16">
              <a:extLst>
                <a:ext uri="{FF2B5EF4-FFF2-40B4-BE49-F238E27FC236}">
                  <a16:creationId xmlns:a16="http://schemas.microsoft.com/office/drawing/2014/main" id="{563B3A25-61D6-7196-FE08-F7BE7006F776}"/>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SG" dirty="0"/>
            </a:p>
          </p:txBody>
        </p:sp>
      </p:grpSp>
      <p:grpSp>
        <p:nvGrpSpPr>
          <p:cNvPr id="19" name="Group 18">
            <a:extLst>
              <a:ext uri="{FF2B5EF4-FFF2-40B4-BE49-F238E27FC236}">
                <a16:creationId xmlns:a16="http://schemas.microsoft.com/office/drawing/2014/main" id="{01A1BCBE-FC3D-9B75-470D-9C50EE977698}"/>
              </a:ext>
            </a:extLst>
          </p:cNvPr>
          <p:cNvGrpSpPr/>
          <p:nvPr/>
        </p:nvGrpSpPr>
        <p:grpSpPr>
          <a:xfrm>
            <a:off x="2631465" y="1012872"/>
            <a:ext cx="858130" cy="316523"/>
            <a:chOff x="1280160" y="1139483"/>
            <a:chExt cx="858130" cy="316523"/>
          </a:xfrm>
        </p:grpSpPr>
        <p:sp>
          <p:nvSpPr>
            <p:cNvPr id="21" name="Rectangle 20">
              <a:extLst>
                <a:ext uri="{FF2B5EF4-FFF2-40B4-BE49-F238E27FC236}">
                  <a16:creationId xmlns:a16="http://schemas.microsoft.com/office/drawing/2014/main" id="{D9690CFE-7E1F-EAC0-3633-74D33C31200C}"/>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D-G</a:t>
              </a:r>
              <a:endParaRPr lang="en-SG" dirty="0"/>
            </a:p>
          </p:txBody>
        </p:sp>
        <p:sp>
          <p:nvSpPr>
            <p:cNvPr id="22" name="Rectangle 21">
              <a:extLst>
                <a:ext uri="{FF2B5EF4-FFF2-40B4-BE49-F238E27FC236}">
                  <a16:creationId xmlns:a16="http://schemas.microsoft.com/office/drawing/2014/main" id="{DBB62F75-ECAE-A9CB-8C40-0660978A6A83}"/>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SG" dirty="0"/>
            </a:p>
          </p:txBody>
        </p:sp>
      </p:grpSp>
      <p:grpSp>
        <p:nvGrpSpPr>
          <p:cNvPr id="24" name="Group 23">
            <a:extLst>
              <a:ext uri="{FF2B5EF4-FFF2-40B4-BE49-F238E27FC236}">
                <a16:creationId xmlns:a16="http://schemas.microsoft.com/office/drawing/2014/main" id="{7F72DC1B-5223-D48F-92A7-1D6BAE2BE0E2}"/>
              </a:ext>
            </a:extLst>
          </p:cNvPr>
          <p:cNvGrpSpPr/>
          <p:nvPr/>
        </p:nvGrpSpPr>
        <p:grpSpPr>
          <a:xfrm>
            <a:off x="3556819" y="1012871"/>
            <a:ext cx="858130" cy="316523"/>
            <a:chOff x="1280160" y="1139483"/>
            <a:chExt cx="858130" cy="316523"/>
          </a:xfrm>
        </p:grpSpPr>
        <p:sp>
          <p:nvSpPr>
            <p:cNvPr id="26" name="Rectangle 25">
              <a:extLst>
                <a:ext uri="{FF2B5EF4-FFF2-40B4-BE49-F238E27FC236}">
                  <a16:creationId xmlns:a16="http://schemas.microsoft.com/office/drawing/2014/main" id="{5BBA80F2-08F9-0766-00E3-328F66FC494E}"/>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A-E</a:t>
              </a:r>
              <a:endParaRPr lang="en-SG" dirty="0"/>
            </a:p>
          </p:txBody>
        </p:sp>
        <p:sp>
          <p:nvSpPr>
            <p:cNvPr id="28" name="Rectangle 27">
              <a:extLst>
                <a:ext uri="{FF2B5EF4-FFF2-40B4-BE49-F238E27FC236}">
                  <a16:creationId xmlns:a16="http://schemas.microsoft.com/office/drawing/2014/main" id="{05D4B86E-59DC-A720-6DF5-569F58A07783}"/>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SG" dirty="0"/>
            </a:p>
          </p:txBody>
        </p:sp>
      </p:grpSp>
      <p:grpSp>
        <p:nvGrpSpPr>
          <p:cNvPr id="30" name="Group 29">
            <a:extLst>
              <a:ext uri="{FF2B5EF4-FFF2-40B4-BE49-F238E27FC236}">
                <a16:creationId xmlns:a16="http://schemas.microsoft.com/office/drawing/2014/main" id="{AB273A77-9E05-34B2-BEFF-D5D3BF19352E}"/>
              </a:ext>
            </a:extLst>
          </p:cNvPr>
          <p:cNvGrpSpPr/>
          <p:nvPr/>
        </p:nvGrpSpPr>
        <p:grpSpPr>
          <a:xfrm>
            <a:off x="4482173" y="1012870"/>
            <a:ext cx="858130" cy="316523"/>
            <a:chOff x="1280160" y="1139483"/>
            <a:chExt cx="858130" cy="316523"/>
          </a:xfrm>
        </p:grpSpPr>
        <p:sp>
          <p:nvSpPr>
            <p:cNvPr id="32" name="Rectangle 31">
              <a:extLst>
                <a:ext uri="{FF2B5EF4-FFF2-40B4-BE49-F238E27FC236}">
                  <a16:creationId xmlns:a16="http://schemas.microsoft.com/office/drawing/2014/main" id="{9F8C110B-AE9B-F745-1374-348F99FC90A4}"/>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B-D</a:t>
              </a:r>
              <a:endParaRPr lang="en-SG" dirty="0"/>
            </a:p>
          </p:txBody>
        </p:sp>
        <p:sp>
          <p:nvSpPr>
            <p:cNvPr id="35" name="Rectangle 34">
              <a:extLst>
                <a:ext uri="{FF2B5EF4-FFF2-40B4-BE49-F238E27FC236}">
                  <a16:creationId xmlns:a16="http://schemas.microsoft.com/office/drawing/2014/main" id="{150FCE00-6C1D-004C-4CCD-5F9F60735F3C}"/>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SG" dirty="0"/>
            </a:p>
          </p:txBody>
        </p:sp>
      </p:grpSp>
      <p:grpSp>
        <p:nvGrpSpPr>
          <p:cNvPr id="42" name="Group 41">
            <a:extLst>
              <a:ext uri="{FF2B5EF4-FFF2-40B4-BE49-F238E27FC236}">
                <a16:creationId xmlns:a16="http://schemas.microsoft.com/office/drawing/2014/main" id="{34126860-0FF2-13E8-8239-0F477EEBD992}"/>
              </a:ext>
            </a:extLst>
          </p:cNvPr>
          <p:cNvGrpSpPr/>
          <p:nvPr/>
        </p:nvGrpSpPr>
        <p:grpSpPr>
          <a:xfrm>
            <a:off x="5407527" y="1012869"/>
            <a:ext cx="858130" cy="316523"/>
            <a:chOff x="1280160" y="1139483"/>
            <a:chExt cx="858130" cy="316523"/>
          </a:xfrm>
        </p:grpSpPr>
        <p:sp>
          <p:nvSpPr>
            <p:cNvPr id="47" name="Rectangle 46">
              <a:extLst>
                <a:ext uri="{FF2B5EF4-FFF2-40B4-BE49-F238E27FC236}">
                  <a16:creationId xmlns:a16="http://schemas.microsoft.com/office/drawing/2014/main" id="{95F6CDAF-699B-3E6E-03AF-24D140E00362}"/>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C-D</a:t>
              </a:r>
              <a:endParaRPr lang="en-SG" dirty="0"/>
            </a:p>
          </p:txBody>
        </p:sp>
        <p:sp>
          <p:nvSpPr>
            <p:cNvPr id="48" name="Rectangle 47">
              <a:extLst>
                <a:ext uri="{FF2B5EF4-FFF2-40B4-BE49-F238E27FC236}">
                  <a16:creationId xmlns:a16="http://schemas.microsoft.com/office/drawing/2014/main" id="{BA8E0AE1-EAB9-5B58-9AE8-66267A28F118}"/>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SG" dirty="0"/>
            </a:p>
          </p:txBody>
        </p:sp>
      </p:grpSp>
      <p:grpSp>
        <p:nvGrpSpPr>
          <p:cNvPr id="49" name="Group 48">
            <a:extLst>
              <a:ext uri="{FF2B5EF4-FFF2-40B4-BE49-F238E27FC236}">
                <a16:creationId xmlns:a16="http://schemas.microsoft.com/office/drawing/2014/main" id="{0531A375-035E-BD75-A26B-2D49BCA3520A}"/>
              </a:ext>
            </a:extLst>
          </p:cNvPr>
          <p:cNvGrpSpPr/>
          <p:nvPr/>
        </p:nvGrpSpPr>
        <p:grpSpPr>
          <a:xfrm>
            <a:off x="6332881" y="1012868"/>
            <a:ext cx="858130" cy="316523"/>
            <a:chOff x="1280160" y="1139483"/>
            <a:chExt cx="858130" cy="316523"/>
          </a:xfrm>
        </p:grpSpPr>
        <p:sp>
          <p:nvSpPr>
            <p:cNvPr id="50" name="Rectangle 49">
              <a:extLst>
                <a:ext uri="{FF2B5EF4-FFF2-40B4-BE49-F238E27FC236}">
                  <a16:creationId xmlns:a16="http://schemas.microsoft.com/office/drawing/2014/main" id="{2FB3E50A-03D1-B440-8D47-086C1168A69C}"/>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F-G</a:t>
              </a:r>
              <a:endParaRPr lang="en-SG" dirty="0"/>
            </a:p>
          </p:txBody>
        </p:sp>
        <p:sp>
          <p:nvSpPr>
            <p:cNvPr id="51" name="Rectangle 50">
              <a:extLst>
                <a:ext uri="{FF2B5EF4-FFF2-40B4-BE49-F238E27FC236}">
                  <a16:creationId xmlns:a16="http://schemas.microsoft.com/office/drawing/2014/main" id="{128DFE18-7640-BA99-95A6-A534F5381321}"/>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SG" dirty="0"/>
            </a:p>
          </p:txBody>
        </p:sp>
      </p:grpSp>
      <p:grpSp>
        <p:nvGrpSpPr>
          <p:cNvPr id="52" name="Group 51">
            <a:extLst>
              <a:ext uri="{FF2B5EF4-FFF2-40B4-BE49-F238E27FC236}">
                <a16:creationId xmlns:a16="http://schemas.microsoft.com/office/drawing/2014/main" id="{B740C4EB-B587-D2EE-D5E4-834A94EC4559}"/>
              </a:ext>
            </a:extLst>
          </p:cNvPr>
          <p:cNvGrpSpPr/>
          <p:nvPr/>
        </p:nvGrpSpPr>
        <p:grpSpPr>
          <a:xfrm>
            <a:off x="7258238" y="1012867"/>
            <a:ext cx="858130" cy="316523"/>
            <a:chOff x="1280160" y="1139483"/>
            <a:chExt cx="858130" cy="316523"/>
          </a:xfrm>
        </p:grpSpPr>
        <p:sp>
          <p:nvSpPr>
            <p:cNvPr id="53" name="Rectangle 52">
              <a:extLst>
                <a:ext uri="{FF2B5EF4-FFF2-40B4-BE49-F238E27FC236}">
                  <a16:creationId xmlns:a16="http://schemas.microsoft.com/office/drawing/2014/main" id="{0AB34F86-3384-3948-B01B-269D2C6D6E2A}"/>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a:t>
              </a:r>
              <a:endParaRPr lang="en-SG" dirty="0"/>
            </a:p>
          </p:txBody>
        </p:sp>
        <p:sp>
          <p:nvSpPr>
            <p:cNvPr id="54" name="Rectangle 53">
              <a:extLst>
                <a:ext uri="{FF2B5EF4-FFF2-40B4-BE49-F238E27FC236}">
                  <a16:creationId xmlns:a16="http://schemas.microsoft.com/office/drawing/2014/main" id="{7292B11E-2200-551A-1F3D-0193085E6BE2}"/>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SG" dirty="0"/>
            </a:p>
          </p:txBody>
        </p:sp>
      </p:grpSp>
      <p:grpSp>
        <p:nvGrpSpPr>
          <p:cNvPr id="58" name="Group 57">
            <a:extLst>
              <a:ext uri="{FF2B5EF4-FFF2-40B4-BE49-F238E27FC236}">
                <a16:creationId xmlns:a16="http://schemas.microsoft.com/office/drawing/2014/main" id="{6F8CC3E7-C850-263C-FEC7-9D03E732E305}"/>
              </a:ext>
            </a:extLst>
          </p:cNvPr>
          <p:cNvGrpSpPr/>
          <p:nvPr/>
        </p:nvGrpSpPr>
        <p:grpSpPr>
          <a:xfrm>
            <a:off x="780757" y="1392225"/>
            <a:ext cx="858130" cy="316523"/>
            <a:chOff x="1280160" y="1139483"/>
            <a:chExt cx="858130" cy="316523"/>
          </a:xfrm>
        </p:grpSpPr>
        <p:sp>
          <p:nvSpPr>
            <p:cNvPr id="59" name="Rectangle 58">
              <a:extLst>
                <a:ext uri="{FF2B5EF4-FFF2-40B4-BE49-F238E27FC236}">
                  <a16:creationId xmlns:a16="http://schemas.microsoft.com/office/drawing/2014/main" id="{7ED8B250-C6FE-34DA-753B-44A5FAF9315E}"/>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D-F</a:t>
              </a:r>
              <a:endParaRPr lang="en-SG" dirty="0"/>
            </a:p>
          </p:txBody>
        </p:sp>
        <p:sp>
          <p:nvSpPr>
            <p:cNvPr id="60" name="Rectangle 59">
              <a:extLst>
                <a:ext uri="{FF2B5EF4-FFF2-40B4-BE49-F238E27FC236}">
                  <a16:creationId xmlns:a16="http://schemas.microsoft.com/office/drawing/2014/main" id="{D4D3890C-E3B8-8C84-3724-1556AAFA23EA}"/>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SG" dirty="0"/>
            </a:p>
          </p:txBody>
        </p:sp>
      </p:grpSp>
      <p:grpSp>
        <p:nvGrpSpPr>
          <p:cNvPr id="61" name="Group 60">
            <a:extLst>
              <a:ext uri="{FF2B5EF4-FFF2-40B4-BE49-F238E27FC236}">
                <a16:creationId xmlns:a16="http://schemas.microsoft.com/office/drawing/2014/main" id="{C7647BD5-748B-96B1-1719-299AC8408D1C}"/>
              </a:ext>
            </a:extLst>
          </p:cNvPr>
          <p:cNvGrpSpPr/>
          <p:nvPr/>
        </p:nvGrpSpPr>
        <p:grpSpPr>
          <a:xfrm>
            <a:off x="1706111" y="1392225"/>
            <a:ext cx="858130" cy="316523"/>
            <a:chOff x="1280160" y="1139483"/>
            <a:chExt cx="858130" cy="316523"/>
          </a:xfrm>
        </p:grpSpPr>
        <p:sp>
          <p:nvSpPr>
            <p:cNvPr id="62" name="Rectangle 61">
              <a:extLst>
                <a:ext uri="{FF2B5EF4-FFF2-40B4-BE49-F238E27FC236}">
                  <a16:creationId xmlns:a16="http://schemas.microsoft.com/office/drawing/2014/main" id="{6F82EE97-A56D-B3A8-0A28-F02D06E3D829}"/>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a:t>
              </a:r>
              <a:endParaRPr lang="en-SG" dirty="0"/>
            </a:p>
          </p:txBody>
        </p:sp>
        <p:sp>
          <p:nvSpPr>
            <p:cNvPr id="63" name="Rectangle 62">
              <a:extLst>
                <a:ext uri="{FF2B5EF4-FFF2-40B4-BE49-F238E27FC236}">
                  <a16:creationId xmlns:a16="http://schemas.microsoft.com/office/drawing/2014/main" id="{D3E7958D-F775-892F-8D6C-1FACAE8E6154}"/>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SG" dirty="0"/>
            </a:p>
          </p:txBody>
        </p:sp>
      </p:grpSp>
    </p:spTree>
    <p:extLst>
      <p:ext uri="{BB962C8B-B14F-4D97-AF65-F5344CB8AC3E}">
        <p14:creationId xmlns:p14="http://schemas.microsoft.com/office/powerpoint/2010/main" val="3949121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grpSp>
        <p:nvGrpSpPr>
          <p:cNvPr id="58" name="Group 57">
            <a:extLst>
              <a:ext uri="{FF2B5EF4-FFF2-40B4-BE49-F238E27FC236}">
                <a16:creationId xmlns:a16="http://schemas.microsoft.com/office/drawing/2014/main" id="{6F8CC3E7-C850-263C-FEC7-9D03E732E305}"/>
              </a:ext>
            </a:extLst>
          </p:cNvPr>
          <p:cNvGrpSpPr/>
          <p:nvPr/>
        </p:nvGrpSpPr>
        <p:grpSpPr>
          <a:xfrm>
            <a:off x="7258238" y="1012867"/>
            <a:ext cx="858130" cy="316523"/>
            <a:chOff x="1280160" y="1139483"/>
            <a:chExt cx="858130" cy="316523"/>
          </a:xfrm>
        </p:grpSpPr>
        <p:sp>
          <p:nvSpPr>
            <p:cNvPr id="59" name="Rectangle 58">
              <a:extLst>
                <a:ext uri="{FF2B5EF4-FFF2-40B4-BE49-F238E27FC236}">
                  <a16:creationId xmlns:a16="http://schemas.microsoft.com/office/drawing/2014/main" id="{7ED8B250-C6FE-34DA-753B-44A5FAF9315E}"/>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D-F</a:t>
              </a:r>
              <a:endParaRPr lang="en-SG" dirty="0"/>
            </a:p>
          </p:txBody>
        </p:sp>
        <p:sp>
          <p:nvSpPr>
            <p:cNvPr id="60" name="Rectangle 59">
              <a:extLst>
                <a:ext uri="{FF2B5EF4-FFF2-40B4-BE49-F238E27FC236}">
                  <a16:creationId xmlns:a16="http://schemas.microsoft.com/office/drawing/2014/main" id="{D4D3890C-E3B8-8C84-3724-1556AAFA23EA}"/>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SG" dirty="0"/>
            </a:p>
          </p:txBody>
        </p:sp>
      </p:grpSp>
      <p:grpSp>
        <p:nvGrpSpPr>
          <p:cNvPr id="61" name="Group 60">
            <a:extLst>
              <a:ext uri="{FF2B5EF4-FFF2-40B4-BE49-F238E27FC236}">
                <a16:creationId xmlns:a16="http://schemas.microsoft.com/office/drawing/2014/main" id="{C7647BD5-748B-96B1-1719-299AC8408D1C}"/>
              </a:ext>
            </a:extLst>
          </p:cNvPr>
          <p:cNvGrpSpPr/>
          <p:nvPr/>
        </p:nvGrpSpPr>
        <p:grpSpPr>
          <a:xfrm>
            <a:off x="780756" y="1392225"/>
            <a:ext cx="858130" cy="316523"/>
            <a:chOff x="1280160" y="1139483"/>
            <a:chExt cx="858130" cy="316523"/>
          </a:xfrm>
        </p:grpSpPr>
        <p:sp>
          <p:nvSpPr>
            <p:cNvPr id="62" name="Rectangle 61">
              <a:extLst>
                <a:ext uri="{FF2B5EF4-FFF2-40B4-BE49-F238E27FC236}">
                  <a16:creationId xmlns:a16="http://schemas.microsoft.com/office/drawing/2014/main" id="{6F82EE97-A56D-B3A8-0A28-F02D06E3D829}"/>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a:t>
              </a:r>
              <a:endParaRPr lang="en-SG" dirty="0"/>
            </a:p>
          </p:txBody>
        </p:sp>
        <p:sp>
          <p:nvSpPr>
            <p:cNvPr id="63" name="Rectangle 62">
              <a:extLst>
                <a:ext uri="{FF2B5EF4-FFF2-40B4-BE49-F238E27FC236}">
                  <a16:creationId xmlns:a16="http://schemas.microsoft.com/office/drawing/2014/main" id="{D3E7958D-F775-892F-8D6C-1FACAE8E6154}"/>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SG" dirty="0"/>
            </a:p>
          </p:txBody>
        </p:sp>
      </p:gr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91</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1309974" cy="369332"/>
          </a:xfrm>
          <a:prstGeom prst="rect">
            <a:avLst/>
          </a:prstGeom>
          <a:noFill/>
        </p:spPr>
        <p:txBody>
          <a:bodyPr wrap="none" rtlCol="0">
            <a:spAutoFit/>
          </a:bodyPr>
          <a:lstStyle/>
          <a:p>
            <a:r>
              <a:rPr lang="en-US" sz="1800" dirty="0">
                <a:solidFill>
                  <a:schemeClr val="bg1"/>
                </a:solidFill>
                <a:latin typeface="Montserrat SemiBold" pitchFamily="2" charset="0"/>
              </a:rPr>
              <a:t>Kruskal’s: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2086782" y="459496"/>
            <a:ext cx="5968301" cy="369332"/>
          </a:xfrm>
          <a:prstGeom prst="rect">
            <a:avLst/>
          </a:prstGeom>
          <a:noFill/>
        </p:spPr>
        <p:txBody>
          <a:bodyPr wrap="none" rtlCol="0">
            <a:spAutoFit/>
          </a:bodyPr>
          <a:lstStyle/>
          <a:p>
            <a:r>
              <a:rPr lang="en-US" sz="1800" dirty="0">
                <a:solidFill>
                  <a:schemeClr val="bg1"/>
                </a:solidFill>
                <a:latin typeface="Montserrat SemiBold" pitchFamily="2" charset="0"/>
              </a:rPr>
              <a:t>Pop each edge, if doesn’t form cycle, add to MST</a:t>
            </a:r>
            <a:endParaRPr lang="en-SG" sz="1800" dirty="0">
              <a:solidFill>
                <a:schemeClr val="bg1"/>
              </a:solidFill>
              <a:latin typeface="Montserrat SemiBold" pitchFamily="2" charset="0"/>
            </a:endParaRPr>
          </a:p>
        </p:txBody>
      </p:sp>
      <p:grpSp>
        <p:nvGrpSpPr>
          <p:cNvPr id="13" name="Group 12">
            <a:extLst>
              <a:ext uri="{FF2B5EF4-FFF2-40B4-BE49-F238E27FC236}">
                <a16:creationId xmlns:a16="http://schemas.microsoft.com/office/drawing/2014/main" id="{48ABCAAD-FB76-04D5-F246-8D2625553ED5}"/>
              </a:ext>
            </a:extLst>
          </p:cNvPr>
          <p:cNvGrpSpPr/>
          <p:nvPr/>
        </p:nvGrpSpPr>
        <p:grpSpPr>
          <a:xfrm>
            <a:off x="780756" y="1012873"/>
            <a:ext cx="858130" cy="316523"/>
            <a:chOff x="1280160" y="1139483"/>
            <a:chExt cx="858130" cy="316523"/>
          </a:xfrm>
        </p:grpSpPr>
        <p:sp>
          <p:nvSpPr>
            <p:cNvPr id="15" name="Rectangle 14">
              <a:extLst>
                <a:ext uri="{FF2B5EF4-FFF2-40B4-BE49-F238E27FC236}">
                  <a16:creationId xmlns:a16="http://schemas.microsoft.com/office/drawing/2014/main" id="{B7C47E40-8AF6-EF14-F363-77E0D9ACDDA6}"/>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a:t>
              </a:r>
              <a:endParaRPr lang="en-SG" dirty="0"/>
            </a:p>
          </p:txBody>
        </p:sp>
        <p:sp>
          <p:nvSpPr>
            <p:cNvPr id="17" name="Rectangle 16">
              <a:extLst>
                <a:ext uri="{FF2B5EF4-FFF2-40B4-BE49-F238E27FC236}">
                  <a16:creationId xmlns:a16="http://schemas.microsoft.com/office/drawing/2014/main" id="{563B3A25-61D6-7196-FE08-F7BE7006F776}"/>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SG" dirty="0"/>
            </a:p>
          </p:txBody>
        </p:sp>
      </p:grpSp>
      <p:grpSp>
        <p:nvGrpSpPr>
          <p:cNvPr id="19" name="Group 18">
            <a:extLst>
              <a:ext uri="{FF2B5EF4-FFF2-40B4-BE49-F238E27FC236}">
                <a16:creationId xmlns:a16="http://schemas.microsoft.com/office/drawing/2014/main" id="{01A1BCBE-FC3D-9B75-470D-9C50EE977698}"/>
              </a:ext>
            </a:extLst>
          </p:cNvPr>
          <p:cNvGrpSpPr/>
          <p:nvPr/>
        </p:nvGrpSpPr>
        <p:grpSpPr>
          <a:xfrm>
            <a:off x="1706111" y="1012872"/>
            <a:ext cx="858130" cy="316523"/>
            <a:chOff x="1280160" y="1139483"/>
            <a:chExt cx="858130" cy="316523"/>
          </a:xfrm>
        </p:grpSpPr>
        <p:sp>
          <p:nvSpPr>
            <p:cNvPr id="21" name="Rectangle 20">
              <a:extLst>
                <a:ext uri="{FF2B5EF4-FFF2-40B4-BE49-F238E27FC236}">
                  <a16:creationId xmlns:a16="http://schemas.microsoft.com/office/drawing/2014/main" id="{D9690CFE-7E1F-EAC0-3633-74D33C31200C}"/>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D-G</a:t>
              </a:r>
              <a:endParaRPr lang="en-SG" dirty="0"/>
            </a:p>
          </p:txBody>
        </p:sp>
        <p:sp>
          <p:nvSpPr>
            <p:cNvPr id="22" name="Rectangle 21">
              <a:extLst>
                <a:ext uri="{FF2B5EF4-FFF2-40B4-BE49-F238E27FC236}">
                  <a16:creationId xmlns:a16="http://schemas.microsoft.com/office/drawing/2014/main" id="{DBB62F75-ECAE-A9CB-8C40-0660978A6A83}"/>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SG" dirty="0"/>
            </a:p>
          </p:txBody>
        </p:sp>
      </p:grpSp>
      <p:grpSp>
        <p:nvGrpSpPr>
          <p:cNvPr id="24" name="Group 23">
            <a:extLst>
              <a:ext uri="{FF2B5EF4-FFF2-40B4-BE49-F238E27FC236}">
                <a16:creationId xmlns:a16="http://schemas.microsoft.com/office/drawing/2014/main" id="{7F72DC1B-5223-D48F-92A7-1D6BAE2BE0E2}"/>
              </a:ext>
            </a:extLst>
          </p:cNvPr>
          <p:cNvGrpSpPr/>
          <p:nvPr/>
        </p:nvGrpSpPr>
        <p:grpSpPr>
          <a:xfrm>
            <a:off x="2631466" y="1012871"/>
            <a:ext cx="858130" cy="316523"/>
            <a:chOff x="1280160" y="1139483"/>
            <a:chExt cx="858130" cy="316523"/>
          </a:xfrm>
        </p:grpSpPr>
        <p:sp>
          <p:nvSpPr>
            <p:cNvPr id="26" name="Rectangle 25">
              <a:extLst>
                <a:ext uri="{FF2B5EF4-FFF2-40B4-BE49-F238E27FC236}">
                  <a16:creationId xmlns:a16="http://schemas.microsoft.com/office/drawing/2014/main" id="{5BBA80F2-08F9-0766-00E3-328F66FC494E}"/>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A-E</a:t>
              </a:r>
              <a:endParaRPr lang="en-SG" dirty="0"/>
            </a:p>
          </p:txBody>
        </p:sp>
        <p:sp>
          <p:nvSpPr>
            <p:cNvPr id="28" name="Rectangle 27">
              <a:extLst>
                <a:ext uri="{FF2B5EF4-FFF2-40B4-BE49-F238E27FC236}">
                  <a16:creationId xmlns:a16="http://schemas.microsoft.com/office/drawing/2014/main" id="{05D4B86E-59DC-A720-6DF5-569F58A07783}"/>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SG" dirty="0"/>
            </a:p>
          </p:txBody>
        </p:sp>
      </p:grpSp>
      <p:grpSp>
        <p:nvGrpSpPr>
          <p:cNvPr id="30" name="Group 29">
            <a:extLst>
              <a:ext uri="{FF2B5EF4-FFF2-40B4-BE49-F238E27FC236}">
                <a16:creationId xmlns:a16="http://schemas.microsoft.com/office/drawing/2014/main" id="{AB273A77-9E05-34B2-BEFF-D5D3BF19352E}"/>
              </a:ext>
            </a:extLst>
          </p:cNvPr>
          <p:cNvGrpSpPr/>
          <p:nvPr/>
        </p:nvGrpSpPr>
        <p:grpSpPr>
          <a:xfrm>
            <a:off x="3556821" y="1012870"/>
            <a:ext cx="858130" cy="316523"/>
            <a:chOff x="1280160" y="1139483"/>
            <a:chExt cx="858130" cy="316523"/>
          </a:xfrm>
        </p:grpSpPr>
        <p:sp>
          <p:nvSpPr>
            <p:cNvPr id="32" name="Rectangle 31">
              <a:extLst>
                <a:ext uri="{FF2B5EF4-FFF2-40B4-BE49-F238E27FC236}">
                  <a16:creationId xmlns:a16="http://schemas.microsoft.com/office/drawing/2014/main" id="{9F8C110B-AE9B-F745-1374-348F99FC90A4}"/>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B-D</a:t>
              </a:r>
              <a:endParaRPr lang="en-SG" dirty="0"/>
            </a:p>
          </p:txBody>
        </p:sp>
        <p:sp>
          <p:nvSpPr>
            <p:cNvPr id="35" name="Rectangle 34">
              <a:extLst>
                <a:ext uri="{FF2B5EF4-FFF2-40B4-BE49-F238E27FC236}">
                  <a16:creationId xmlns:a16="http://schemas.microsoft.com/office/drawing/2014/main" id="{150FCE00-6C1D-004C-4CCD-5F9F60735F3C}"/>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SG" dirty="0"/>
            </a:p>
          </p:txBody>
        </p:sp>
      </p:grpSp>
      <p:grpSp>
        <p:nvGrpSpPr>
          <p:cNvPr id="42" name="Group 41">
            <a:extLst>
              <a:ext uri="{FF2B5EF4-FFF2-40B4-BE49-F238E27FC236}">
                <a16:creationId xmlns:a16="http://schemas.microsoft.com/office/drawing/2014/main" id="{34126860-0FF2-13E8-8239-0F477EEBD992}"/>
              </a:ext>
            </a:extLst>
          </p:cNvPr>
          <p:cNvGrpSpPr/>
          <p:nvPr/>
        </p:nvGrpSpPr>
        <p:grpSpPr>
          <a:xfrm>
            <a:off x="4482176" y="1012869"/>
            <a:ext cx="858130" cy="316523"/>
            <a:chOff x="1280160" y="1139483"/>
            <a:chExt cx="858130" cy="316523"/>
          </a:xfrm>
        </p:grpSpPr>
        <p:sp>
          <p:nvSpPr>
            <p:cNvPr id="47" name="Rectangle 46">
              <a:extLst>
                <a:ext uri="{FF2B5EF4-FFF2-40B4-BE49-F238E27FC236}">
                  <a16:creationId xmlns:a16="http://schemas.microsoft.com/office/drawing/2014/main" id="{95F6CDAF-699B-3E6E-03AF-24D140E00362}"/>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C-D</a:t>
              </a:r>
              <a:endParaRPr lang="en-SG" dirty="0"/>
            </a:p>
          </p:txBody>
        </p:sp>
        <p:sp>
          <p:nvSpPr>
            <p:cNvPr id="48" name="Rectangle 47">
              <a:extLst>
                <a:ext uri="{FF2B5EF4-FFF2-40B4-BE49-F238E27FC236}">
                  <a16:creationId xmlns:a16="http://schemas.microsoft.com/office/drawing/2014/main" id="{BA8E0AE1-EAB9-5B58-9AE8-66267A28F118}"/>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SG" dirty="0"/>
            </a:p>
          </p:txBody>
        </p:sp>
      </p:grpSp>
      <p:grpSp>
        <p:nvGrpSpPr>
          <p:cNvPr id="49" name="Group 48">
            <a:extLst>
              <a:ext uri="{FF2B5EF4-FFF2-40B4-BE49-F238E27FC236}">
                <a16:creationId xmlns:a16="http://schemas.microsoft.com/office/drawing/2014/main" id="{0531A375-035E-BD75-A26B-2D49BCA3520A}"/>
              </a:ext>
            </a:extLst>
          </p:cNvPr>
          <p:cNvGrpSpPr/>
          <p:nvPr/>
        </p:nvGrpSpPr>
        <p:grpSpPr>
          <a:xfrm>
            <a:off x="5407531" y="1012868"/>
            <a:ext cx="858130" cy="316523"/>
            <a:chOff x="1280160" y="1139483"/>
            <a:chExt cx="858130" cy="316523"/>
          </a:xfrm>
        </p:grpSpPr>
        <p:sp>
          <p:nvSpPr>
            <p:cNvPr id="50" name="Rectangle 49">
              <a:extLst>
                <a:ext uri="{FF2B5EF4-FFF2-40B4-BE49-F238E27FC236}">
                  <a16:creationId xmlns:a16="http://schemas.microsoft.com/office/drawing/2014/main" id="{2FB3E50A-03D1-B440-8D47-086C1168A69C}"/>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F-G</a:t>
              </a:r>
              <a:endParaRPr lang="en-SG" dirty="0"/>
            </a:p>
          </p:txBody>
        </p:sp>
        <p:sp>
          <p:nvSpPr>
            <p:cNvPr id="51" name="Rectangle 50">
              <a:extLst>
                <a:ext uri="{FF2B5EF4-FFF2-40B4-BE49-F238E27FC236}">
                  <a16:creationId xmlns:a16="http://schemas.microsoft.com/office/drawing/2014/main" id="{128DFE18-7640-BA99-95A6-A534F5381321}"/>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SG" dirty="0"/>
            </a:p>
          </p:txBody>
        </p:sp>
      </p:grpSp>
      <p:grpSp>
        <p:nvGrpSpPr>
          <p:cNvPr id="52" name="Group 51">
            <a:extLst>
              <a:ext uri="{FF2B5EF4-FFF2-40B4-BE49-F238E27FC236}">
                <a16:creationId xmlns:a16="http://schemas.microsoft.com/office/drawing/2014/main" id="{B740C4EB-B587-D2EE-D5E4-834A94EC4559}"/>
              </a:ext>
            </a:extLst>
          </p:cNvPr>
          <p:cNvGrpSpPr/>
          <p:nvPr/>
        </p:nvGrpSpPr>
        <p:grpSpPr>
          <a:xfrm>
            <a:off x="6332886" y="1012867"/>
            <a:ext cx="858130" cy="316523"/>
            <a:chOff x="1280160" y="1139483"/>
            <a:chExt cx="858130" cy="316523"/>
          </a:xfrm>
        </p:grpSpPr>
        <p:sp>
          <p:nvSpPr>
            <p:cNvPr id="53" name="Rectangle 52">
              <a:extLst>
                <a:ext uri="{FF2B5EF4-FFF2-40B4-BE49-F238E27FC236}">
                  <a16:creationId xmlns:a16="http://schemas.microsoft.com/office/drawing/2014/main" id="{0AB34F86-3384-3948-B01B-269D2C6D6E2A}"/>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a:t>
              </a:r>
              <a:endParaRPr lang="en-SG" dirty="0"/>
            </a:p>
          </p:txBody>
        </p:sp>
        <p:sp>
          <p:nvSpPr>
            <p:cNvPr id="54" name="Rectangle 53">
              <a:extLst>
                <a:ext uri="{FF2B5EF4-FFF2-40B4-BE49-F238E27FC236}">
                  <a16:creationId xmlns:a16="http://schemas.microsoft.com/office/drawing/2014/main" id="{7292B11E-2200-551A-1F3D-0193085E6BE2}"/>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SG" dirty="0"/>
            </a:p>
          </p:txBody>
        </p:sp>
      </p:grpSp>
    </p:spTree>
    <p:extLst>
      <p:ext uri="{BB962C8B-B14F-4D97-AF65-F5344CB8AC3E}">
        <p14:creationId xmlns:p14="http://schemas.microsoft.com/office/powerpoint/2010/main" val="1203202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grpSp>
        <p:nvGrpSpPr>
          <p:cNvPr id="58" name="Group 57">
            <a:extLst>
              <a:ext uri="{FF2B5EF4-FFF2-40B4-BE49-F238E27FC236}">
                <a16:creationId xmlns:a16="http://schemas.microsoft.com/office/drawing/2014/main" id="{6F8CC3E7-C850-263C-FEC7-9D03E732E305}"/>
              </a:ext>
            </a:extLst>
          </p:cNvPr>
          <p:cNvGrpSpPr/>
          <p:nvPr/>
        </p:nvGrpSpPr>
        <p:grpSpPr>
          <a:xfrm>
            <a:off x="6367249" y="1012867"/>
            <a:ext cx="858130" cy="316523"/>
            <a:chOff x="1280160" y="1139483"/>
            <a:chExt cx="858130" cy="316523"/>
          </a:xfrm>
        </p:grpSpPr>
        <p:sp>
          <p:nvSpPr>
            <p:cNvPr id="59" name="Rectangle 58">
              <a:extLst>
                <a:ext uri="{FF2B5EF4-FFF2-40B4-BE49-F238E27FC236}">
                  <a16:creationId xmlns:a16="http://schemas.microsoft.com/office/drawing/2014/main" id="{7ED8B250-C6FE-34DA-753B-44A5FAF9315E}"/>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D-F</a:t>
              </a:r>
              <a:endParaRPr lang="en-SG" dirty="0"/>
            </a:p>
          </p:txBody>
        </p:sp>
        <p:sp>
          <p:nvSpPr>
            <p:cNvPr id="60" name="Rectangle 59">
              <a:extLst>
                <a:ext uri="{FF2B5EF4-FFF2-40B4-BE49-F238E27FC236}">
                  <a16:creationId xmlns:a16="http://schemas.microsoft.com/office/drawing/2014/main" id="{D4D3890C-E3B8-8C84-3724-1556AAFA23EA}"/>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SG" dirty="0"/>
            </a:p>
          </p:txBody>
        </p:sp>
      </p:grpSp>
      <p:grpSp>
        <p:nvGrpSpPr>
          <p:cNvPr id="61" name="Group 60">
            <a:extLst>
              <a:ext uri="{FF2B5EF4-FFF2-40B4-BE49-F238E27FC236}">
                <a16:creationId xmlns:a16="http://schemas.microsoft.com/office/drawing/2014/main" id="{C7647BD5-748B-96B1-1719-299AC8408D1C}"/>
              </a:ext>
            </a:extLst>
          </p:cNvPr>
          <p:cNvGrpSpPr/>
          <p:nvPr/>
        </p:nvGrpSpPr>
        <p:grpSpPr>
          <a:xfrm>
            <a:off x="7300564" y="1012867"/>
            <a:ext cx="858130" cy="316523"/>
            <a:chOff x="1280160" y="1139483"/>
            <a:chExt cx="858130" cy="316523"/>
          </a:xfrm>
        </p:grpSpPr>
        <p:sp>
          <p:nvSpPr>
            <p:cNvPr id="62" name="Rectangle 61">
              <a:extLst>
                <a:ext uri="{FF2B5EF4-FFF2-40B4-BE49-F238E27FC236}">
                  <a16:creationId xmlns:a16="http://schemas.microsoft.com/office/drawing/2014/main" id="{6F82EE97-A56D-B3A8-0A28-F02D06E3D829}"/>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a:t>
              </a:r>
              <a:endParaRPr lang="en-SG" dirty="0"/>
            </a:p>
          </p:txBody>
        </p:sp>
        <p:sp>
          <p:nvSpPr>
            <p:cNvPr id="63" name="Rectangle 62">
              <a:extLst>
                <a:ext uri="{FF2B5EF4-FFF2-40B4-BE49-F238E27FC236}">
                  <a16:creationId xmlns:a16="http://schemas.microsoft.com/office/drawing/2014/main" id="{D3E7958D-F775-892F-8D6C-1FACAE8E6154}"/>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SG" dirty="0"/>
            </a:p>
          </p:txBody>
        </p:sp>
      </p:gr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92</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1309974" cy="369332"/>
          </a:xfrm>
          <a:prstGeom prst="rect">
            <a:avLst/>
          </a:prstGeom>
          <a:noFill/>
        </p:spPr>
        <p:txBody>
          <a:bodyPr wrap="none" rtlCol="0">
            <a:spAutoFit/>
          </a:bodyPr>
          <a:lstStyle/>
          <a:p>
            <a:r>
              <a:rPr lang="en-US" sz="1800" dirty="0">
                <a:solidFill>
                  <a:schemeClr val="bg1"/>
                </a:solidFill>
                <a:latin typeface="Montserrat SemiBold" pitchFamily="2" charset="0"/>
              </a:rPr>
              <a:t>Kruskal’s: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2086782" y="459496"/>
            <a:ext cx="5968301" cy="369332"/>
          </a:xfrm>
          <a:prstGeom prst="rect">
            <a:avLst/>
          </a:prstGeom>
          <a:noFill/>
        </p:spPr>
        <p:txBody>
          <a:bodyPr wrap="none" rtlCol="0">
            <a:spAutoFit/>
          </a:bodyPr>
          <a:lstStyle/>
          <a:p>
            <a:r>
              <a:rPr lang="en-US" sz="1800" dirty="0">
                <a:solidFill>
                  <a:schemeClr val="bg1"/>
                </a:solidFill>
                <a:latin typeface="Montserrat SemiBold" pitchFamily="2" charset="0"/>
              </a:rPr>
              <a:t>Pop each edge, if doesn’t form cycle, add to MST</a:t>
            </a:r>
            <a:endParaRPr lang="en-SG" sz="1800" dirty="0">
              <a:solidFill>
                <a:schemeClr val="bg1"/>
              </a:solidFill>
              <a:latin typeface="Montserrat SemiBold" pitchFamily="2" charset="0"/>
            </a:endParaRPr>
          </a:p>
        </p:txBody>
      </p:sp>
      <p:grpSp>
        <p:nvGrpSpPr>
          <p:cNvPr id="19" name="Group 18">
            <a:extLst>
              <a:ext uri="{FF2B5EF4-FFF2-40B4-BE49-F238E27FC236}">
                <a16:creationId xmlns:a16="http://schemas.microsoft.com/office/drawing/2014/main" id="{01A1BCBE-FC3D-9B75-470D-9C50EE977698}"/>
              </a:ext>
            </a:extLst>
          </p:cNvPr>
          <p:cNvGrpSpPr/>
          <p:nvPr/>
        </p:nvGrpSpPr>
        <p:grpSpPr>
          <a:xfrm>
            <a:off x="767377" y="1012872"/>
            <a:ext cx="858130" cy="316523"/>
            <a:chOff x="1280160" y="1139483"/>
            <a:chExt cx="858130" cy="316523"/>
          </a:xfrm>
        </p:grpSpPr>
        <p:sp>
          <p:nvSpPr>
            <p:cNvPr id="21" name="Rectangle 20">
              <a:extLst>
                <a:ext uri="{FF2B5EF4-FFF2-40B4-BE49-F238E27FC236}">
                  <a16:creationId xmlns:a16="http://schemas.microsoft.com/office/drawing/2014/main" id="{D9690CFE-7E1F-EAC0-3633-74D33C31200C}"/>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D-G</a:t>
              </a:r>
              <a:endParaRPr lang="en-SG" dirty="0"/>
            </a:p>
          </p:txBody>
        </p:sp>
        <p:sp>
          <p:nvSpPr>
            <p:cNvPr id="22" name="Rectangle 21">
              <a:extLst>
                <a:ext uri="{FF2B5EF4-FFF2-40B4-BE49-F238E27FC236}">
                  <a16:creationId xmlns:a16="http://schemas.microsoft.com/office/drawing/2014/main" id="{DBB62F75-ECAE-A9CB-8C40-0660978A6A83}"/>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SG" dirty="0"/>
            </a:p>
          </p:txBody>
        </p:sp>
      </p:grpSp>
      <p:grpSp>
        <p:nvGrpSpPr>
          <p:cNvPr id="24" name="Group 23">
            <a:extLst>
              <a:ext uri="{FF2B5EF4-FFF2-40B4-BE49-F238E27FC236}">
                <a16:creationId xmlns:a16="http://schemas.microsoft.com/office/drawing/2014/main" id="{7F72DC1B-5223-D48F-92A7-1D6BAE2BE0E2}"/>
              </a:ext>
            </a:extLst>
          </p:cNvPr>
          <p:cNvGrpSpPr/>
          <p:nvPr/>
        </p:nvGrpSpPr>
        <p:grpSpPr>
          <a:xfrm>
            <a:off x="1700689" y="1012871"/>
            <a:ext cx="858130" cy="316523"/>
            <a:chOff x="1280160" y="1139483"/>
            <a:chExt cx="858130" cy="316523"/>
          </a:xfrm>
        </p:grpSpPr>
        <p:sp>
          <p:nvSpPr>
            <p:cNvPr id="26" name="Rectangle 25">
              <a:extLst>
                <a:ext uri="{FF2B5EF4-FFF2-40B4-BE49-F238E27FC236}">
                  <a16:creationId xmlns:a16="http://schemas.microsoft.com/office/drawing/2014/main" id="{5BBA80F2-08F9-0766-00E3-328F66FC494E}"/>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A-E</a:t>
              </a:r>
              <a:endParaRPr lang="en-SG" dirty="0"/>
            </a:p>
          </p:txBody>
        </p:sp>
        <p:sp>
          <p:nvSpPr>
            <p:cNvPr id="28" name="Rectangle 27">
              <a:extLst>
                <a:ext uri="{FF2B5EF4-FFF2-40B4-BE49-F238E27FC236}">
                  <a16:creationId xmlns:a16="http://schemas.microsoft.com/office/drawing/2014/main" id="{05D4B86E-59DC-A720-6DF5-569F58A07783}"/>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SG" dirty="0"/>
            </a:p>
          </p:txBody>
        </p:sp>
      </p:grpSp>
      <p:grpSp>
        <p:nvGrpSpPr>
          <p:cNvPr id="30" name="Group 29">
            <a:extLst>
              <a:ext uri="{FF2B5EF4-FFF2-40B4-BE49-F238E27FC236}">
                <a16:creationId xmlns:a16="http://schemas.microsoft.com/office/drawing/2014/main" id="{AB273A77-9E05-34B2-BEFF-D5D3BF19352E}"/>
              </a:ext>
            </a:extLst>
          </p:cNvPr>
          <p:cNvGrpSpPr/>
          <p:nvPr/>
        </p:nvGrpSpPr>
        <p:grpSpPr>
          <a:xfrm>
            <a:off x="2634001" y="1012870"/>
            <a:ext cx="858130" cy="316523"/>
            <a:chOff x="1280160" y="1139483"/>
            <a:chExt cx="858130" cy="316523"/>
          </a:xfrm>
        </p:grpSpPr>
        <p:sp>
          <p:nvSpPr>
            <p:cNvPr id="32" name="Rectangle 31">
              <a:extLst>
                <a:ext uri="{FF2B5EF4-FFF2-40B4-BE49-F238E27FC236}">
                  <a16:creationId xmlns:a16="http://schemas.microsoft.com/office/drawing/2014/main" id="{9F8C110B-AE9B-F745-1374-348F99FC90A4}"/>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B-D</a:t>
              </a:r>
              <a:endParaRPr lang="en-SG" dirty="0"/>
            </a:p>
          </p:txBody>
        </p:sp>
        <p:sp>
          <p:nvSpPr>
            <p:cNvPr id="35" name="Rectangle 34">
              <a:extLst>
                <a:ext uri="{FF2B5EF4-FFF2-40B4-BE49-F238E27FC236}">
                  <a16:creationId xmlns:a16="http://schemas.microsoft.com/office/drawing/2014/main" id="{150FCE00-6C1D-004C-4CCD-5F9F60735F3C}"/>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SG" dirty="0"/>
            </a:p>
          </p:txBody>
        </p:sp>
      </p:grpSp>
      <p:grpSp>
        <p:nvGrpSpPr>
          <p:cNvPr id="42" name="Group 41">
            <a:extLst>
              <a:ext uri="{FF2B5EF4-FFF2-40B4-BE49-F238E27FC236}">
                <a16:creationId xmlns:a16="http://schemas.microsoft.com/office/drawing/2014/main" id="{34126860-0FF2-13E8-8239-0F477EEBD992}"/>
              </a:ext>
            </a:extLst>
          </p:cNvPr>
          <p:cNvGrpSpPr/>
          <p:nvPr/>
        </p:nvGrpSpPr>
        <p:grpSpPr>
          <a:xfrm>
            <a:off x="3567313" y="1012869"/>
            <a:ext cx="858130" cy="316523"/>
            <a:chOff x="1280160" y="1139483"/>
            <a:chExt cx="858130" cy="316523"/>
          </a:xfrm>
        </p:grpSpPr>
        <p:sp>
          <p:nvSpPr>
            <p:cNvPr id="47" name="Rectangle 46">
              <a:extLst>
                <a:ext uri="{FF2B5EF4-FFF2-40B4-BE49-F238E27FC236}">
                  <a16:creationId xmlns:a16="http://schemas.microsoft.com/office/drawing/2014/main" id="{95F6CDAF-699B-3E6E-03AF-24D140E00362}"/>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C-D</a:t>
              </a:r>
              <a:endParaRPr lang="en-SG" dirty="0"/>
            </a:p>
          </p:txBody>
        </p:sp>
        <p:sp>
          <p:nvSpPr>
            <p:cNvPr id="48" name="Rectangle 47">
              <a:extLst>
                <a:ext uri="{FF2B5EF4-FFF2-40B4-BE49-F238E27FC236}">
                  <a16:creationId xmlns:a16="http://schemas.microsoft.com/office/drawing/2014/main" id="{BA8E0AE1-EAB9-5B58-9AE8-66267A28F118}"/>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SG" dirty="0"/>
            </a:p>
          </p:txBody>
        </p:sp>
      </p:grpSp>
      <p:grpSp>
        <p:nvGrpSpPr>
          <p:cNvPr id="49" name="Group 48">
            <a:extLst>
              <a:ext uri="{FF2B5EF4-FFF2-40B4-BE49-F238E27FC236}">
                <a16:creationId xmlns:a16="http://schemas.microsoft.com/office/drawing/2014/main" id="{0531A375-035E-BD75-A26B-2D49BCA3520A}"/>
              </a:ext>
            </a:extLst>
          </p:cNvPr>
          <p:cNvGrpSpPr/>
          <p:nvPr/>
        </p:nvGrpSpPr>
        <p:grpSpPr>
          <a:xfrm>
            <a:off x="4500625" y="1012868"/>
            <a:ext cx="858130" cy="316523"/>
            <a:chOff x="1280160" y="1139483"/>
            <a:chExt cx="858130" cy="316523"/>
          </a:xfrm>
        </p:grpSpPr>
        <p:sp>
          <p:nvSpPr>
            <p:cNvPr id="50" name="Rectangle 49">
              <a:extLst>
                <a:ext uri="{FF2B5EF4-FFF2-40B4-BE49-F238E27FC236}">
                  <a16:creationId xmlns:a16="http://schemas.microsoft.com/office/drawing/2014/main" id="{2FB3E50A-03D1-B440-8D47-086C1168A69C}"/>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F-G</a:t>
              </a:r>
              <a:endParaRPr lang="en-SG" dirty="0"/>
            </a:p>
          </p:txBody>
        </p:sp>
        <p:sp>
          <p:nvSpPr>
            <p:cNvPr id="51" name="Rectangle 50">
              <a:extLst>
                <a:ext uri="{FF2B5EF4-FFF2-40B4-BE49-F238E27FC236}">
                  <a16:creationId xmlns:a16="http://schemas.microsoft.com/office/drawing/2014/main" id="{128DFE18-7640-BA99-95A6-A534F5381321}"/>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SG" dirty="0"/>
            </a:p>
          </p:txBody>
        </p:sp>
      </p:grpSp>
      <p:grpSp>
        <p:nvGrpSpPr>
          <p:cNvPr id="52" name="Group 51">
            <a:extLst>
              <a:ext uri="{FF2B5EF4-FFF2-40B4-BE49-F238E27FC236}">
                <a16:creationId xmlns:a16="http://schemas.microsoft.com/office/drawing/2014/main" id="{B740C4EB-B587-D2EE-D5E4-834A94EC4559}"/>
              </a:ext>
            </a:extLst>
          </p:cNvPr>
          <p:cNvGrpSpPr/>
          <p:nvPr/>
        </p:nvGrpSpPr>
        <p:grpSpPr>
          <a:xfrm>
            <a:off x="5433937" y="1012867"/>
            <a:ext cx="858130" cy="316523"/>
            <a:chOff x="1280160" y="1139483"/>
            <a:chExt cx="858130" cy="316523"/>
          </a:xfrm>
        </p:grpSpPr>
        <p:sp>
          <p:nvSpPr>
            <p:cNvPr id="53" name="Rectangle 52">
              <a:extLst>
                <a:ext uri="{FF2B5EF4-FFF2-40B4-BE49-F238E27FC236}">
                  <a16:creationId xmlns:a16="http://schemas.microsoft.com/office/drawing/2014/main" id="{0AB34F86-3384-3948-B01B-269D2C6D6E2A}"/>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a:t>
              </a:r>
              <a:endParaRPr lang="en-SG" dirty="0"/>
            </a:p>
          </p:txBody>
        </p:sp>
        <p:sp>
          <p:nvSpPr>
            <p:cNvPr id="54" name="Rectangle 53">
              <a:extLst>
                <a:ext uri="{FF2B5EF4-FFF2-40B4-BE49-F238E27FC236}">
                  <a16:creationId xmlns:a16="http://schemas.microsoft.com/office/drawing/2014/main" id="{7292B11E-2200-551A-1F3D-0193085E6BE2}"/>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SG" dirty="0"/>
            </a:p>
          </p:txBody>
        </p:sp>
      </p:grpSp>
    </p:spTree>
    <p:extLst>
      <p:ext uri="{BB962C8B-B14F-4D97-AF65-F5344CB8AC3E}">
        <p14:creationId xmlns:p14="http://schemas.microsoft.com/office/powerpoint/2010/main" val="1637900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grpSp>
        <p:nvGrpSpPr>
          <p:cNvPr id="58" name="Group 57">
            <a:extLst>
              <a:ext uri="{FF2B5EF4-FFF2-40B4-BE49-F238E27FC236}">
                <a16:creationId xmlns:a16="http://schemas.microsoft.com/office/drawing/2014/main" id="{6F8CC3E7-C850-263C-FEC7-9D03E732E305}"/>
              </a:ext>
            </a:extLst>
          </p:cNvPr>
          <p:cNvGrpSpPr/>
          <p:nvPr/>
        </p:nvGrpSpPr>
        <p:grpSpPr>
          <a:xfrm>
            <a:off x="5428834" y="1012867"/>
            <a:ext cx="858130" cy="316523"/>
            <a:chOff x="1280160" y="1139483"/>
            <a:chExt cx="858130" cy="316523"/>
          </a:xfrm>
        </p:grpSpPr>
        <p:sp>
          <p:nvSpPr>
            <p:cNvPr id="59" name="Rectangle 58">
              <a:extLst>
                <a:ext uri="{FF2B5EF4-FFF2-40B4-BE49-F238E27FC236}">
                  <a16:creationId xmlns:a16="http://schemas.microsoft.com/office/drawing/2014/main" id="{7ED8B250-C6FE-34DA-753B-44A5FAF9315E}"/>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D-F</a:t>
              </a:r>
              <a:endParaRPr lang="en-SG" dirty="0"/>
            </a:p>
          </p:txBody>
        </p:sp>
        <p:sp>
          <p:nvSpPr>
            <p:cNvPr id="60" name="Rectangle 59">
              <a:extLst>
                <a:ext uri="{FF2B5EF4-FFF2-40B4-BE49-F238E27FC236}">
                  <a16:creationId xmlns:a16="http://schemas.microsoft.com/office/drawing/2014/main" id="{D4D3890C-E3B8-8C84-3724-1556AAFA23EA}"/>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SG" dirty="0"/>
            </a:p>
          </p:txBody>
        </p:sp>
      </p:grpSp>
      <p:grpSp>
        <p:nvGrpSpPr>
          <p:cNvPr id="61" name="Group 60">
            <a:extLst>
              <a:ext uri="{FF2B5EF4-FFF2-40B4-BE49-F238E27FC236}">
                <a16:creationId xmlns:a16="http://schemas.microsoft.com/office/drawing/2014/main" id="{C7647BD5-748B-96B1-1719-299AC8408D1C}"/>
              </a:ext>
            </a:extLst>
          </p:cNvPr>
          <p:cNvGrpSpPr/>
          <p:nvPr/>
        </p:nvGrpSpPr>
        <p:grpSpPr>
          <a:xfrm>
            <a:off x="6362149" y="1012867"/>
            <a:ext cx="858130" cy="316523"/>
            <a:chOff x="1280160" y="1139483"/>
            <a:chExt cx="858130" cy="316523"/>
          </a:xfrm>
        </p:grpSpPr>
        <p:sp>
          <p:nvSpPr>
            <p:cNvPr id="62" name="Rectangle 61">
              <a:extLst>
                <a:ext uri="{FF2B5EF4-FFF2-40B4-BE49-F238E27FC236}">
                  <a16:creationId xmlns:a16="http://schemas.microsoft.com/office/drawing/2014/main" id="{6F82EE97-A56D-B3A8-0A28-F02D06E3D829}"/>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a:t>
              </a:r>
              <a:endParaRPr lang="en-SG" dirty="0"/>
            </a:p>
          </p:txBody>
        </p:sp>
        <p:sp>
          <p:nvSpPr>
            <p:cNvPr id="63" name="Rectangle 62">
              <a:extLst>
                <a:ext uri="{FF2B5EF4-FFF2-40B4-BE49-F238E27FC236}">
                  <a16:creationId xmlns:a16="http://schemas.microsoft.com/office/drawing/2014/main" id="{D3E7958D-F775-892F-8D6C-1FACAE8E6154}"/>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SG" dirty="0"/>
            </a:p>
          </p:txBody>
        </p:sp>
      </p:gr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93</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1309974" cy="369332"/>
          </a:xfrm>
          <a:prstGeom prst="rect">
            <a:avLst/>
          </a:prstGeom>
          <a:noFill/>
        </p:spPr>
        <p:txBody>
          <a:bodyPr wrap="none" rtlCol="0">
            <a:spAutoFit/>
          </a:bodyPr>
          <a:lstStyle/>
          <a:p>
            <a:r>
              <a:rPr lang="en-US" sz="1800" dirty="0">
                <a:solidFill>
                  <a:schemeClr val="bg1"/>
                </a:solidFill>
                <a:latin typeface="Montserrat SemiBold" pitchFamily="2" charset="0"/>
              </a:rPr>
              <a:t>Kruskal’s: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2086782" y="459496"/>
            <a:ext cx="5968301" cy="369332"/>
          </a:xfrm>
          <a:prstGeom prst="rect">
            <a:avLst/>
          </a:prstGeom>
          <a:noFill/>
        </p:spPr>
        <p:txBody>
          <a:bodyPr wrap="none" rtlCol="0">
            <a:spAutoFit/>
          </a:bodyPr>
          <a:lstStyle/>
          <a:p>
            <a:r>
              <a:rPr lang="en-US" sz="1800" dirty="0">
                <a:solidFill>
                  <a:schemeClr val="bg1"/>
                </a:solidFill>
                <a:latin typeface="Montserrat SemiBold" pitchFamily="2" charset="0"/>
              </a:rPr>
              <a:t>Pop each edge, if doesn’t form cycle, add to MST</a:t>
            </a:r>
            <a:endParaRPr lang="en-SG" sz="1800" dirty="0">
              <a:solidFill>
                <a:schemeClr val="bg1"/>
              </a:solidFill>
              <a:latin typeface="Montserrat SemiBold" pitchFamily="2" charset="0"/>
            </a:endParaRPr>
          </a:p>
        </p:txBody>
      </p:sp>
      <p:grpSp>
        <p:nvGrpSpPr>
          <p:cNvPr id="24" name="Group 23">
            <a:extLst>
              <a:ext uri="{FF2B5EF4-FFF2-40B4-BE49-F238E27FC236}">
                <a16:creationId xmlns:a16="http://schemas.microsoft.com/office/drawing/2014/main" id="{7F72DC1B-5223-D48F-92A7-1D6BAE2BE0E2}"/>
              </a:ext>
            </a:extLst>
          </p:cNvPr>
          <p:cNvGrpSpPr/>
          <p:nvPr/>
        </p:nvGrpSpPr>
        <p:grpSpPr>
          <a:xfrm>
            <a:off x="762274" y="1012871"/>
            <a:ext cx="858130" cy="316523"/>
            <a:chOff x="1280160" y="1139483"/>
            <a:chExt cx="858130" cy="316523"/>
          </a:xfrm>
        </p:grpSpPr>
        <p:sp>
          <p:nvSpPr>
            <p:cNvPr id="26" name="Rectangle 25">
              <a:extLst>
                <a:ext uri="{FF2B5EF4-FFF2-40B4-BE49-F238E27FC236}">
                  <a16:creationId xmlns:a16="http://schemas.microsoft.com/office/drawing/2014/main" id="{5BBA80F2-08F9-0766-00E3-328F66FC494E}"/>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A-E</a:t>
              </a:r>
              <a:endParaRPr lang="en-SG" dirty="0"/>
            </a:p>
          </p:txBody>
        </p:sp>
        <p:sp>
          <p:nvSpPr>
            <p:cNvPr id="28" name="Rectangle 27">
              <a:extLst>
                <a:ext uri="{FF2B5EF4-FFF2-40B4-BE49-F238E27FC236}">
                  <a16:creationId xmlns:a16="http://schemas.microsoft.com/office/drawing/2014/main" id="{05D4B86E-59DC-A720-6DF5-569F58A07783}"/>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SG" dirty="0"/>
            </a:p>
          </p:txBody>
        </p:sp>
      </p:grpSp>
      <p:grpSp>
        <p:nvGrpSpPr>
          <p:cNvPr id="30" name="Group 29">
            <a:extLst>
              <a:ext uri="{FF2B5EF4-FFF2-40B4-BE49-F238E27FC236}">
                <a16:creationId xmlns:a16="http://schemas.microsoft.com/office/drawing/2014/main" id="{AB273A77-9E05-34B2-BEFF-D5D3BF19352E}"/>
              </a:ext>
            </a:extLst>
          </p:cNvPr>
          <p:cNvGrpSpPr/>
          <p:nvPr/>
        </p:nvGrpSpPr>
        <p:grpSpPr>
          <a:xfrm>
            <a:off x="1695586" y="1012870"/>
            <a:ext cx="858130" cy="316523"/>
            <a:chOff x="1280160" y="1139483"/>
            <a:chExt cx="858130" cy="316523"/>
          </a:xfrm>
        </p:grpSpPr>
        <p:sp>
          <p:nvSpPr>
            <p:cNvPr id="32" name="Rectangle 31">
              <a:extLst>
                <a:ext uri="{FF2B5EF4-FFF2-40B4-BE49-F238E27FC236}">
                  <a16:creationId xmlns:a16="http://schemas.microsoft.com/office/drawing/2014/main" id="{9F8C110B-AE9B-F745-1374-348F99FC90A4}"/>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B-D</a:t>
              </a:r>
              <a:endParaRPr lang="en-SG" dirty="0"/>
            </a:p>
          </p:txBody>
        </p:sp>
        <p:sp>
          <p:nvSpPr>
            <p:cNvPr id="35" name="Rectangle 34">
              <a:extLst>
                <a:ext uri="{FF2B5EF4-FFF2-40B4-BE49-F238E27FC236}">
                  <a16:creationId xmlns:a16="http://schemas.microsoft.com/office/drawing/2014/main" id="{150FCE00-6C1D-004C-4CCD-5F9F60735F3C}"/>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SG" dirty="0"/>
            </a:p>
          </p:txBody>
        </p:sp>
      </p:grpSp>
      <p:grpSp>
        <p:nvGrpSpPr>
          <p:cNvPr id="42" name="Group 41">
            <a:extLst>
              <a:ext uri="{FF2B5EF4-FFF2-40B4-BE49-F238E27FC236}">
                <a16:creationId xmlns:a16="http://schemas.microsoft.com/office/drawing/2014/main" id="{34126860-0FF2-13E8-8239-0F477EEBD992}"/>
              </a:ext>
            </a:extLst>
          </p:cNvPr>
          <p:cNvGrpSpPr/>
          <p:nvPr/>
        </p:nvGrpSpPr>
        <p:grpSpPr>
          <a:xfrm>
            <a:off x="2628898" y="1012869"/>
            <a:ext cx="858130" cy="316523"/>
            <a:chOff x="1280160" y="1139483"/>
            <a:chExt cx="858130" cy="316523"/>
          </a:xfrm>
        </p:grpSpPr>
        <p:sp>
          <p:nvSpPr>
            <p:cNvPr id="47" name="Rectangle 46">
              <a:extLst>
                <a:ext uri="{FF2B5EF4-FFF2-40B4-BE49-F238E27FC236}">
                  <a16:creationId xmlns:a16="http://schemas.microsoft.com/office/drawing/2014/main" id="{95F6CDAF-699B-3E6E-03AF-24D140E00362}"/>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C-D</a:t>
              </a:r>
              <a:endParaRPr lang="en-SG" dirty="0"/>
            </a:p>
          </p:txBody>
        </p:sp>
        <p:sp>
          <p:nvSpPr>
            <p:cNvPr id="48" name="Rectangle 47">
              <a:extLst>
                <a:ext uri="{FF2B5EF4-FFF2-40B4-BE49-F238E27FC236}">
                  <a16:creationId xmlns:a16="http://schemas.microsoft.com/office/drawing/2014/main" id="{BA8E0AE1-EAB9-5B58-9AE8-66267A28F118}"/>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SG" dirty="0"/>
            </a:p>
          </p:txBody>
        </p:sp>
      </p:grpSp>
      <p:grpSp>
        <p:nvGrpSpPr>
          <p:cNvPr id="49" name="Group 48">
            <a:extLst>
              <a:ext uri="{FF2B5EF4-FFF2-40B4-BE49-F238E27FC236}">
                <a16:creationId xmlns:a16="http://schemas.microsoft.com/office/drawing/2014/main" id="{0531A375-035E-BD75-A26B-2D49BCA3520A}"/>
              </a:ext>
            </a:extLst>
          </p:cNvPr>
          <p:cNvGrpSpPr/>
          <p:nvPr/>
        </p:nvGrpSpPr>
        <p:grpSpPr>
          <a:xfrm>
            <a:off x="3562210" y="1012868"/>
            <a:ext cx="858130" cy="316523"/>
            <a:chOff x="1280160" y="1139483"/>
            <a:chExt cx="858130" cy="316523"/>
          </a:xfrm>
        </p:grpSpPr>
        <p:sp>
          <p:nvSpPr>
            <p:cNvPr id="50" name="Rectangle 49">
              <a:extLst>
                <a:ext uri="{FF2B5EF4-FFF2-40B4-BE49-F238E27FC236}">
                  <a16:creationId xmlns:a16="http://schemas.microsoft.com/office/drawing/2014/main" id="{2FB3E50A-03D1-B440-8D47-086C1168A69C}"/>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F-G</a:t>
              </a:r>
              <a:endParaRPr lang="en-SG" dirty="0"/>
            </a:p>
          </p:txBody>
        </p:sp>
        <p:sp>
          <p:nvSpPr>
            <p:cNvPr id="51" name="Rectangle 50">
              <a:extLst>
                <a:ext uri="{FF2B5EF4-FFF2-40B4-BE49-F238E27FC236}">
                  <a16:creationId xmlns:a16="http://schemas.microsoft.com/office/drawing/2014/main" id="{128DFE18-7640-BA99-95A6-A534F5381321}"/>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SG" dirty="0"/>
            </a:p>
          </p:txBody>
        </p:sp>
      </p:grpSp>
      <p:grpSp>
        <p:nvGrpSpPr>
          <p:cNvPr id="52" name="Group 51">
            <a:extLst>
              <a:ext uri="{FF2B5EF4-FFF2-40B4-BE49-F238E27FC236}">
                <a16:creationId xmlns:a16="http://schemas.microsoft.com/office/drawing/2014/main" id="{B740C4EB-B587-D2EE-D5E4-834A94EC4559}"/>
              </a:ext>
            </a:extLst>
          </p:cNvPr>
          <p:cNvGrpSpPr/>
          <p:nvPr/>
        </p:nvGrpSpPr>
        <p:grpSpPr>
          <a:xfrm>
            <a:off x="4495522" y="1012867"/>
            <a:ext cx="858130" cy="316523"/>
            <a:chOff x="1280160" y="1139483"/>
            <a:chExt cx="858130" cy="316523"/>
          </a:xfrm>
        </p:grpSpPr>
        <p:sp>
          <p:nvSpPr>
            <p:cNvPr id="53" name="Rectangle 52">
              <a:extLst>
                <a:ext uri="{FF2B5EF4-FFF2-40B4-BE49-F238E27FC236}">
                  <a16:creationId xmlns:a16="http://schemas.microsoft.com/office/drawing/2014/main" id="{0AB34F86-3384-3948-B01B-269D2C6D6E2A}"/>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a:t>
              </a:r>
              <a:endParaRPr lang="en-SG" dirty="0"/>
            </a:p>
          </p:txBody>
        </p:sp>
        <p:sp>
          <p:nvSpPr>
            <p:cNvPr id="54" name="Rectangle 53">
              <a:extLst>
                <a:ext uri="{FF2B5EF4-FFF2-40B4-BE49-F238E27FC236}">
                  <a16:creationId xmlns:a16="http://schemas.microsoft.com/office/drawing/2014/main" id="{7292B11E-2200-551A-1F3D-0193085E6BE2}"/>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SG" dirty="0"/>
            </a:p>
          </p:txBody>
        </p:sp>
      </p:grpSp>
    </p:spTree>
    <p:extLst>
      <p:ext uri="{BB962C8B-B14F-4D97-AF65-F5344CB8AC3E}">
        <p14:creationId xmlns:p14="http://schemas.microsoft.com/office/powerpoint/2010/main" val="3401416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grpSp>
        <p:nvGrpSpPr>
          <p:cNvPr id="58" name="Group 57">
            <a:extLst>
              <a:ext uri="{FF2B5EF4-FFF2-40B4-BE49-F238E27FC236}">
                <a16:creationId xmlns:a16="http://schemas.microsoft.com/office/drawing/2014/main" id="{6F8CC3E7-C850-263C-FEC7-9D03E732E305}"/>
              </a:ext>
            </a:extLst>
          </p:cNvPr>
          <p:cNvGrpSpPr/>
          <p:nvPr/>
        </p:nvGrpSpPr>
        <p:grpSpPr>
          <a:xfrm>
            <a:off x="4495519" y="1012867"/>
            <a:ext cx="858130" cy="316523"/>
            <a:chOff x="1280160" y="1139483"/>
            <a:chExt cx="858130" cy="316523"/>
          </a:xfrm>
        </p:grpSpPr>
        <p:sp>
          <p:nvSpPr>
            <p:cNvPr id="59" name="Rectangle 58">
              <a:extLst>
                <a:ext uri="{FF2B5EF4-FFF2-40B4-BE49-F238E27FC236}">
                  <a16:creationId xmlns:a16="http://schemas.microsoft.com/office/drawing/2014/main" id="{7ED8B250-C6FE-34DA-753B-44A5FAF9315E}"/>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D-F</a:t>
              </a:r>
              <a:endParaRPr lang="en-SG" dirty="0"/>
            </a:p>
          </p:txBody>
        </p:sp>
        <p:sp>
          <p:nvSpPr>
            <p:cNvPr id="60" name="Rectangle 59">
              <a:extLst>
                <a:ext uri="{FF2B5EF4-FFF2-40B4-BE49-F238E27FC236}">
                  <a16:creationId xmlns:a16="http://schemas.microsoft.com/office/drawing/2014/main" id="{D4D3890C-E3B8-8C84-3724-1556AAFA23EA}"/>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SG" dirty="0"/>
            </a:p>
          </p:txBody>
        </p:sp>
      </p:grpSp>
      <p:grpSp>
        <p:nvGrpSpPr>
          <p:cNvPr id="61" name="Group 60">
            <a:extLst>
              <a:ext uri="{FF2B5EF4-FFF2-40B4-BE49-F238E27FC236}">
                <a16:creationId xmlns:a16="http://schemas.microsoft.com/office/drawing/2014/main" id="{C7647BD5-748B-96B1-1719-299AC8408D1C}"/>
              </a:ext>
            </a:extLst>
          </p:cNvPr>
          <p:cNvGrpSpPr/>
          <p:nvPr/>
        </p:nvGrpSpPr>
        <p:grpSpPr>
          <a:xfrm>
            <a:off x="5428834" y="1012867"/>
            <a:ext cx="858130" cy="316523"/>
            <a:chOff x="1280160" y="1139483"/>
            <a:chExt cx="858130" cy="316523"/>
          </a:xfrm>
        </p:grpSpPr>
        <p:sp>
          <p:nvSpPr>
            <p:cNvPr id="62" name="Rectangle 61">
              <a:extLst>
                <a:ext uri="{FF2B5EF4-FFF2-40B4-BE49-F238E27FC236}">
                  <a16:creationId xmlns:a16="http://schemas.microsoft.com/office/drawing/2014/main" id="{6F82EE97-A56D-B3A8-0A28-F02D06E3D829}"/>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a:t>
              </a:r>
              <a:endParaRPr lang="en-SG" dirty="0"/>
            </a:p>
          </p:txBody>
        </p:sp>
        <p:sp>
          <p:nvSpPr>
            <p:cNvPr id="63" name="Rectangle 62">
              <a:extLst>
                <a:ext uri="{FF2B5EF4-FFF2-40B4-BE49-F238E27FC236}">
                  <a16:creationId xmlns:a16="http://schemas.microsoft.com/office/drawing/2014/main" id="{D3E7958D-F775-892F-8D6C-1FACAE8E6154}"/>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SG" dirty="0"/>
            </a:p>
          </p:txBody>
        </p:sp>
      </p:gr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94</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1309974" cy="369332"/>
          </a:xfrm>
          <a:prstGeom prst="rect">
            <a:avLst/>
          </a:prstGeom>
          <a:noFill/>
        </p:spPr>
        <p:txBody>
          <a:bodyPr wrap="none" rtlCol="0">
            <a:spAutoFit/>
          </a:bodyPr>
          <a:lstStyle/>
          <a:p>
            <a:r>
              <a:rPr lang="en-US" sz="1800" dirty="0">
                <a:solidFill>
                  <a:schemeClr val="bg1"/>
                </a:solidFill>
                <a:latin typeface="Montserrat SemiBold" pitchFamily="2" charset="0"/>
              </a:rPr>
              <a:t>Kruskal’s: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2086782" y="459496"/>
            <a:ext cx="5968301" cy="369332"/>
          </a:xfrm>
          <a:prstGeom prst="rect">
            <a:avLst/>
          </a:prstGeom>
          <a:noFill/>
        </p:spPr>
        <p:txBody>
          <a:bodyPr wrap="none" rtlCol="0">
            <a:spAutoFit/>
          </a:bodyPr>
          <a:lstStyle/>
          <a:p>
            <a:r>
              <a:rPr lang="en-US" sz="1800" dirty="0">
                <a:solidFill>
                  <a:schemeClr val="bg1"/>
                </a:solidFill>
                <a:latin typeface="Montserrat SemiBold" pitchFamily="2" charset="0"/>
              </a:rPr>
              <a:t>Pop each edge, if doesn’t form cycle, add to MST</a:t>
            </a:r>
            <a:endParaRPr lang="en-SG" sz="1800" dirty="0">
              <a:solidFill>
                <a:schemeClr val="bg1"/>
              </a:solidFill>
              <a:latin typeface="Montserrat SemiBold" pitchFamily="2" charset="0"/>
            </a:endParaRPr>
          </a:p>
        </p:txBody>
      </p:sp>
      <p:grpSp>
        <p:nvGrpSpPr>
          <p:cNvPr id="30" name="Group 29">
            <a:extLst>
              <a:ext uri="{FF2B5EF4-FFF2-40B4-BE49-F238E27FC236}">
                <a16:creationId xmlns:a16="http://schemas.microsoft.com/office/drawing/2014/main" id="{AB273A77-9E05-34B2-BEFF-D5D3BF19352E}"/>
              </a:ext>
            </a:extLst>
          </p:cNvPr>
          <p:cNvGrpSpPr/>
          <p:nvPr/>
        </p:nvGrpSpPr>
        <p:grpSpPr>
          <a:xfrm>
            <a:off x="762271" y="1012870"/>
            <a:ext cx="858130" cy="316523"/>
            <a:chOff x="1280160" y="1139483"/>
            <a:chExt cx="858130" cy="316523"/>
          </a:xfrm>
        </p:grpSpPr>
        <p:sp>
          <p:nvSpPr>
            <p:cNvPr id="32" name="Rectangle 31">
              <a:extLst>
                <a:ext uri="{FF2B5EF4-FFF2-40B4-BE49-F238E27FC236}">
                  <a16:creationId xmlns:a16="http://schemas.microsoft.com/office/drawing/2014/main" id="{9F8C110B-AE9B-F745-1374-348F99FC90A4}"/>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B-D</a:t>
              </a:r>
              <a:endParaRPr lang="en-SG" dirty="0"/>
            </a:p>
          </p:txBody>
        </p:sp>
        <p:sp>
          <p:nvSpPr>
            <p:cNvPr id="35" name="Rectangle 34">
              <a:extLst>
                <a:ext uri="{FF2B5EF4-FFF2-40B4-BE49-F238E27FC236}">
                  <a16:creationId xmlns:a16="http://schemas.microsoft.com/office/drawing/2014/main" id="{150FCE00-6C1D-004C-4CCD-5F9F60735F3C}"/>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SG" dirty="0"/>
            </a:p>
          </p:txBody>
        </p:sp>
      </p:grpSp>
      <p:grpSp>
        <p:nvGrpSpPr>
          <p:cNvPr id="42" name="Group 41">
            <a:extLst>
              <a:ext uri="{FF2B5EF4-FFF2-40B4-BE49-F238E27FC236}">
                <a16:creationId xmlns:a16="http://schemas.microsoft.com/office/drawing/2014/main" id="{34126860-0FF2-13E8-8239-0F477EEBD992}"/>
              </a:ext>
            </a:extLst>
          </p:cNvPr>
          <p:cNvGrpSpPr/>
          <p:nvPr/>
        </p:nvGrpSpPr>
        <p:grpSpPr>
          <a:xfrm>
            <a:off x="1695583" y="1012869"/>
            <a:ext cx="858130" cy="316523"/>
            <a:chOff x="1280160" y="1139483"/>
            <a:chExt cx="858130" cy="316523"/>
          </a:xfrm>
        </p:grpSpPr>
        <p:sp>
          <p:nvSpPr>
            <p:cNvPr id="47" name="Rectangle 46">
              <a:extLst>
                <a:ext uri="{FF2B5EF4-FFF2-40B4-BE49-F238E27FC236}">
                  <a16:creationId xmlns:a16="http://schemas.microsoft.com/office/drawing/2014/main" id="{95F6CDAF-699B-3E6E-03AF-24D140E00362}"/>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C-D</a:t>
              </a:r>
              <a:endParaRPr lang="en-SG" dirty="0"/>
            </a:p>
          </p:txBody>
        </p:sp>
        <p:sp>
          <p:nvSpPr>
            <p:cNvPr id="48" name="Rectangle 47">
              <a:extLst>
                <a:ext uri="{FF2B5EF4-FFF2-40B4-BE49-F238E27FC236}">
                  <a16:creationId xmlns:a16="http://schemas.microsoft.com/office/drawing/2014/main" id="{BA8E0AE1-EAB9-5B58-9AE8-66267A28F118}"/>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SG" dirty="0"/>
            </a:p>
          </p:txBody>
        </p:sp>
      </p:grpSp>
      <p:grpSp>
        <p:nvGrpSpPr>
          <p:cNvPr id="49" name="Group 48">
            <a:extLst>
              <a:ext uri="{FF2B5EF4-FFF2-40B4-BE49-F238E27FC236}">
                <a16:creationId xmlns:a16="http://schemas.microsoft.com/office/drawing/2014/main" id="{0531A375-035E-BD75-A26B-2D49BCA3520A}"/>
              </a:ext>
            </a:extLst>
          </p:cNvPr>
          <p:cNvGrpSpPr/>
          <p:nvPr/>
        </p:nvGrpSpPr>
        <p:grpSpPr>
          <a:xfrm>
            <a:off x="2628895" y="1012868"/>
            <a:ext cx="858130" cy="316523"/>
            <a:chOff x="1280160" y="1139483"/>
            <a:chExt cx="858130" cy="316523"/>
          </a:xfrm>
        </p:grpSpPr>
        <p:sp>
          <p:nvSpPr>
            <p:cNvPr id="50" name="Rectangle 49">
              <a:extLst>
                <a:ext uri="{FF2B5EF4-FFF2-40B4-BE49-F238E27FC236}">
                  <a16:creationId xmlns:a16="http://schemas.microsoft.com/office/drawing/2014/main" id="{2FB3E50A-03D1-B440-8D47-086C1168A69C}"/>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F-G</a:t>
              </a:r>
              <a:endParaRPr lang="en-SG" dirty="0"/>
            </a:p>
          </p:txBody>
        </p:sp>
        <p:sp>
          <p:nvSpPr>
            <p:cNvPr id="51" name="Rectangle 50">
              <a:extLst>
                <a:ext uri="{FF2B5EF4-FFF2-40B4-BE49-F238E27FC236}">
                  <a16:creationId xmlns:a16="http://schemas.microsoft.com/office/drawing/2014/main" id="{128DFE18-7640-BA99-95A6-A534F5381321}"/>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SG" dirty="0"/>
            </a:p>
          </p:txBody>
        </p:sp>
      </p:grpSp>
      <p:grpSp>
        <p:nvGrpSpPr>
          <p:cNvPr id="52" name="Group 51">
            <a:extLst>
              <a:ext uri="{FF2B5EF4-FFF2-40B4-BE49-F238E27FC236}">
                <a16:creationId xmlns:a16="http://schemas.microsoft.com/office/drawing/2014/main" id="{B740C4EB-B587-D2EE-D5E4-834A94EC4559}"/>
              </a:ext>
            </a:extLst>
          </p:cNvPr>
          <p:cNvGrpSpPr/>
          <p:nvPr/>
        </p:nvGrpSpPr>
        <p:grpSpPr>
          <a:xfrm>
            <a:off x="3562207" y="1012867"/>
            <a:ext cx="858130" cy="316523"/>
            <a:chOff x="1280160" y="1139483"/>
            <a:chExt cx="858130" cy="316523"/>
          </a:xfrm>
        </p:grpSpPr>
        <p:sp>
          <p:nvSpPr>
            <p:cNvPr id="53" name="Rectangle 52">
              <a:extLst>
                <a:ext uri="{FF2B5EF4-FFF2-40B4-BE49-F238E27FC236}">
                  <a16:creationId xmlns:a16="http://schemas.microsoft.com/office/drawing/2014/main" id="{0AB34F86-3384-3948-B01B-269D2C6D6E2A}"/>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a:t>
              </a:r>
              <a:endParaRPr lang="en-SG" dirty="0"/>
            </a:p>
          </p:txBody>
        </p:sp>
        <p:sp>
          <p:nvSpPr>
            <p:cNvPr id="54" name="Rectangle 53">
              <a:extLst>
                <a:ext uri="{FF2B5EF4-FFF2-40B4-BE49-F238E27FC236}">
                  <a16:creationId xmlns:a16="http://schemas.microsoft.com/office/drawing/2014/main" id="{7292B11E-2200-551A-1F3D-0193085E6BE2}"/>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SG" dirty="0"/>
            </a:p>
          </p:txBody>
        </p:sp>
      </p:grpSp>
    </p:spTree>
    <p:extLst>
      <p:ext uri="{BB962C8B-B14F-4D97-AF65-F5344CB8AC3E}">
        <p14:creationId xmlns:p14="http://schemas.microsoft.com/office/powerpoint/2010/main" val="3232045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grpSp>
        <p:nvGrpSpPr>
          <p:cNvPr id="58" name="Group 57">
            <a:extLst>
              <a:ext uri="{FF2B5EF4-FFF2-40B4-BE49-F238E27FC236}">
                <a16:creationId xmlns:a16="http://schemas.microsoft.com/office/drawing/2014/main" id="{6F8CC3E7-C850-263C-FEC7-9D03E732E305}"/>
              </a:ext>
            </a:extLst>
          </p:cNvPr>
          <p:cNvGrpSpPr/>
          <p:nvPr/>
        </p:nvGrpSpPr>
        <p:grpSpPr>
          <a:xfrm>
            <a:off x="3571803" y="1012867"/>
            <a:ext cx="858130" cy="316523"/>
            <a:chOff x="1280160" y="1139483"/>
            <a:chExt cx="858130" cy="316523"/>
          </a:xfrm>
        </p:grpSpPr>
        <p:sp>
          <p:nvSpPr>
            <p:cNvPr id="59" name="Rectangle 58">
              <a:extLst>
                <a:ext uri="{FF2B5EF4-FFF2-40B4-BE49-F238E27FC236}">
                  <a16:creationId xmlns:a16="http://schemas.microsoft.com/office/drawing/2014/main" id="{7ED8B250-C6FE-34DA-753B-44A5FAF9315E}"/>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D-F</a:t>
              </a:r>
              <a:endParaRPr lang="en-SG" dirty="0"/>
            </a:p>
          </p:txBody>
        </p:sp>
        <p:sp>
          <p:nvSpPr>
            <p:cNvPr id="60" name="Rectangle 59">
              <a:extLst>
                <a:ext uri="{FF2B5EF4-FFF2-40B4-BE49-F238E27FC236}">
                  <a16:creationId xmlns:a16="http://schemas.microsoft.com/office/drawing/2014/main" id="{D4D3890C-E3B8-8C84-3724-1556AAFA23EA}"/>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SG" dirty="0"/>
            </a:p>
          </p:txBody>
        </p:sp>
      </p:grpSp>
      <p:grpSp>
        <p:nvGrpSpPr>
          <p:cNvPr id="61" name="Group 60">
            <a:extLst>
              <a:ext uri="{FF2B5EF4-FFF2-40B4-BE49-F238E27FC236}">
                <a16:creationId xmlns:a16="http://schemas.microsoft.com/office/drawing/2014/main" id="{C7647BD5-748B-96B1-1719-299AC8408D1C}"/>
              </a:ext>
            </a:extLst>
          </p:cNvPr>
          <p:cNvGrpSpPr/>
          <p:nvPr/>
        </p:nvGrpSpPr>
        <p:grpSpPr>
          <a:xfrm>
            <a:off x="4505118" y="1012867"/>
            <a:ext cx="858130" cy="316523"/>
            <a:chOff x="1280160" y="1139483"/>
            <a:chExt cx="858130" cy="316523"/>
          </a:xfrm>
        </p:grpSpPr>
        <p:sp>
          <p:nvSpPr>
            <p:cNvPr id="62" name="Rectangle 61">
              <a:extLst>
                <a:ext uri="{FF2B5EF4-FFF2-40B4-BE49-F238E27FC236}">
                  <a16:creationId xmlns:a16="http://schemas.microsoft.com/office/drawing/2014/main" id="{6F82EE97-A56D-B3A8-0A28-F02D06E3D829}"/>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a:t>
              </a:r>
              <a:endParaRPr lang="en-SG" dirty="0"/>
            </a:p>
          </p:txBody>
        </p:sp>
        <p:sp>
          <p:nvSpPr>
            <p:cNvPr id="63" name="Rectangle 62">
              <a:extLst>
                <a:ext uri="{FF2B5EF4-FFF2-40B4-BE49-F238E27FC236}">
                  <a16:creationId xmlns:a16="http://schemas.microsoft.com/office/drawing/2014/main" id="{D3E7958D-F775-892F-8D6C-1FACAE8E6154}"/>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SG" dirty="0"/>
            </a:p>
          </p:txBody>
        </p:sp>
      </p:gr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95</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1309974" cy="369332"/>
          </a:xfrm>
          <a:prstGeom prst="rect">
            <a:avLst/>
          </a:prstGeom>
          <a:noFill/>
        </p:spPr>
        <p:txBody>
          <a:bodyPr wrap="none" rtlCol="0">
            <a:spAutoFit/>
          </a:bodyPr>
          <a:lstStyle/>
          <a:p>
            <a:r>
              <a:rPr lang="en-US" sz="1800" dirty="0">
                <a:solidFill>
                  <a:schemeClr val="bg1"/>
                </a:solidFill>
                <a:latin typeface="Montserrat SemiBold" pitchFamily="2" charset="0"/>
              </a:rPr>
              <a:t>Kruskal’s: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2086782" y="459496"/>
            <a:ext cx="5968301" cy="369332"/>
          </a:xfrm>
          <a:prstGeom prst="rect">
            <a:avLst/>
          </a:prstGeom>
          <a:noFill/>
        </p:spPr>
        <p:txBody>
          <a:bodyPr wrap="none" rtlCol="0">
            <a:spAutoFit/>
          </a:bodyPr>
          <a:lstStyle/>
          <a:p>
            <a:r>
              <a:rPr lang="en-US" sz="1800" dirty="0">
                <a:solidFill>
                  <a:schemeClr val="bg1"/>
                </a:solidFill>
                <a:latin typeface="Montserrat SemiBold" pitchFamily="2" charset="0"/>
              </a:rPr>
              <a:t>Pop each edge, if doesn’t form cycle, add to MST</a:t>
            </a:r>
            <a:endParaRPr lang="en-SG" sz="1800" dirty="0">
              <a:solidFill>
                <a:schemeClr val="bg1"/>
              </a:solidFill>
              <a:latin typeface="Montserrat SemiBold" pitchFamily="2" charset="0"/>
            </a:endParaRPr>
          </a:p>
        </p:txBody>
      </p:sp>
      <p:grpSp>
        <p:nvGrpSpPr>
          <p:cNvPr id="42" name="Group 41">
            <a:extLst>
              <a:ext uri="{FF2B5EF4-FFF2-40B4-BE49-F238E27FC236}">
                <a16:creationId xmlns:a16="http://schemas.microsoft.com/office/drawing/2014/main" id="{34126860-0FF2-13E8-8239-0F477EEBD992}"/>
              </a:ext>
            </a:extLst>
          </p:cNvPr>
          <p:cNvGrpSpPr/>
          <p:nvPr/>
        </p:nvGrpSpPr>
        <p:grpSpPr>
          <a:xfrm>
            <a:off x="771867" y="1012869"/>
            <a:ext cx="858130" cy="316523"/>
            <a:chOff x="1280160" y="1139483"/>
            <a:chExt cx="858130" cy="316523"/>
          </a:xfrm>
        </p:grpSpPr>
        <p:sp>
          <p:nvSpPr>
            <p:cNvPr id="47" name="Rectangle 46">
              <a:extLst>
                <a:ext uri="{FF2B5EF4-FFF2-40B4-BE49-F238E27FC236}">
                  <a16:creationId xmlns:a16="http://schemas.microsoft.com/office/drawing/2014/main" id="{95F6CDAF-699B-3E6E-03AF-24D140E00362}"/>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C-D</a:t>
              </a:r>
              <a:endParaRPr lang="en-SG" dirty="0"/>
            </a:p>
          </p:txBody>
        </p:sp>
        <p:sp>
          <p:nvSpPr>
            <p:cNvPr id="48" name="Rectangle 47">
              <a:extLst>
                <a:ext uri="{FF2B5EF4-FFF2-40B4-BE49-F238E27FC236}">
                  <a16:creationId xmlns:a16="http://schemas.microsoft.com/office/drawing/2014/main" id="{BA8E0AE1-EAB9-5B58-9AE8-66267A28F118}"/>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SG" dirty="0"/>
            </a:p>
          </p:txBody>
        </p:sp>
      </p:grpSp>
      <p:grpSp>
        <p:nvGrpSpPr>
          <p:cNvPr id="49" name="Group 48">
            <a:extLst>
              <a:ext uri="{FF2B5EF4-FFF2-40B4-BE49-F238E27FC236}">
                <a16:creationId xmlns:a16="http://schemas.microsoft.com/office/drawing/2014/main" id="{0531A375-035E-BD75-A26B-2D49BCA3520A}"/>
              </a:ext>
            </a:extLst>
          </p:cNvPr>
          <p:cNvGrpSpPr/>
          <p:nvPr/>
        </p:nvGrpSpPr>
        <p:grpSpPr>
          <a:xfrm>
            <a:off x="1705179" y="1012868"/>
            <a:ext cx="858130" cy="316523"/>
            <a:chOff x="1280160" y="1139483"/>
            <a:chExt cx="858130" cy="316523"/>
          </a:xfrm>
        </p:grpSpPr>
        <p:sp>
          <p:nvSpPr>
            <p:cNvPr id="50" name="Rectangle 49">
              <a:extLst>
                <a:ext uri="{FF2B5EF4-FFF2-40B4-BE49-F238E27FC236}">
                  <a16:creationId xmlns:a16="http://schemas.microsoft.com/office/drawing/2014/main" id="{2FB3E50A-03D1-B440-8D47-086C1168A69C}"/>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F-G</a:t>
              </a:r>
              <a:endParaRPr lang="en-SG" dirty="0"/>
            </a:p>
          </p:txBody>
        </p:sp>
        <p:sp>
          <p:nvSpPr>
            <p:cNvPr id="51" name="Rectangle 50">
              <a:extLst>
                <a:ext uri="{FF2B5EF4-FFF2-40B4-BE49-F238E27FC236}">
                  <a16:creationId xmlns:a16="http://schemas.microsoft.com/office/drawing/2014/main" id="{128DFE18-7640-BA99-95A6-A534F5381321}"/>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SG" dirty="0"/>
            </a:p>
          </p:txBody>
        </p:sp>
      </p:grpSp>
      <p:grpSp>
        <p:nvGrpSpPr>
          <p:cNvPr id="52" name="Group 51">
            <a:extLst>
              <a:ext uri="{FF2B5EF4-FFF2-40B4-BE49-F238E27FC236}">
                <a16:creationId xmlns:a16="http://schemas.microsoft.com/office/drawing/2014/main" id="{B740C4EB-B587-D2EE-D5E4-834A94EC4559}"/>
              </a:ext>
            </a:extLst>
          </p:cNvPr>
          <p:cNvGrpSpPr/>
          <p:nvPr/>
        </p:nvGrpSpPr>
        <p:grpSpPr>
          <a:xfrm>
            <a:off x="2638491" y="1012867"/>
            <a:ext cx="858130" cy="316523"/>
            <a:chOff x="1280160" y="1139483"/>
            <a:chExt cx="858130" cy="316523"/>
          </a:xfrm>
        </p:grpSpPr>
        <p:sp>
          <p:nvSpPr>
            <p:cNvPr id="53" name="Rectangle 52">
              <a:extLst>
                <a:ext uri="{FF2B5EF4-FFF2-40B4-BE49-F238E27FC236}">
                  <a16:creationId xmlns:a16="http://schemas.microsoft.com/office/drawing/2014/main" id="{0AB34F86-3384-3948-B01B-269D2C6D6E2A}"/>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a:t>
              </a:r>
              <a:endParaRPr lang="en-SG" dirty="0"/>
            </a:p>
          </p:txBody>
        </p:sp>
        <p:sp>
          <p:nvSpPr>
            <p:cNvPr id="54" name="Rectangle 53">
              <a:extLst>
                <a:ext uri="{FF2B5EF4-FFF2-40B4-BE49-F238E27FC236}">
                  <a16:creationId xmlns:a16="http://schemas.microsoft.com/office/drawing/2014/main" id="{7292B11E-2200-551A-1F3D-0193085E6BE2}"/>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SG" dirty="0"/>
            </a:p>
          </p:txBody>
        </p:sp>
      </p:grpSp>
    </p:spTree>
    <p:extLst>
      <p:ext uri="{BB962C8B-B14F-4D97-AF65-F5344CB8AC3E}">
        <p14:creationId xmlns:p14="http://schemas.microsoft.com/office/powerpoint/2010/main" val="2435897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grpSp>
        <p:nvGrpSpPr>
          <p:cNvPr id="58" name="Group 57">
            <a:extLst>
              <a:ext uri="{FF2B5EF4-FFF2-40B4-BE49-F238E27FC236}">
                <a16:creationId xmlns:a16="http://schemas.microsoft.com/office/drawing/2014/main" id="{6F8CC3E7-C850-263C-FEC7-9D03E732E305}"/>
              </a:ext>
            </a:extLst>
          </p:cNvPr>
          <p:cNvGrpSpPr/>
          <p:nvPr/>
        </p:nvGrpSpPr>
        <p:grpSpPr>
          <a:xfrm>
            <a:off x="2624827" y="1012867"/>
            <a:ext cx="858130" cy="316523"/>
            <a:chOff x="1280160" y="1139483"/>
            <a:chExt cx="858130" cy="316523"/>
          </a:xfrm>
        </p:grpSpPr>
        <p:sp>
          <p:nvSpPr>
            <p:cNvPr id="59" name="Rectangle 58">
              <a:extLst>
                <a:ext uri="{FF2B5EF4-FFF2-40B4-BE49-F238E27FC236}">
                  <a16:creationId xmlns:a16="http://schemas.microsoft.com/office/drawing/2014/main" id="{7ED8B250-C6FE-34DA-753B-44A5FAF9315E}"/>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D-F</a:t>
              </a:r>
              <a:endParaRPr lang="en-SG" dirty="0"/>
            </a:p>
          </p:txBody>
        </p:sp>
        <p:sp>
          <p:nvSpPr>
            <p:cNvPr id="60" name="Rectangle 59">
              <a:extLst>
                <a:ext uri="{FF2B5EF4-FFF2-40B4-BE49-F238E27FC236}">
                  <a16:creationId xmlns:a16="http://schemas.microsoft.com/office/drawing/2014/main" id="{D4D3890C-E3B8-8C84-3724-1556AAFA23EA}"/>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SG" dirty="0"/>
            </a:p>
          </p:txBody>
        </p:sp>
      </p:grpSp>
      <p:grpSp>
        <p:nvGrpSpPr>
          <p:cNvPr id="61" name="Group 60">
            <a:extLst>
              <a:ext uri="{FF2B5EF4-FFF2-40B4-BE49-F238E27FC236}">
                <a16:creationId xmlns:a16="http://schemas.microsoft.com/office/drawing/2014/main" id="{C7647BD5-748B-96B1-1719-299AC8408D1C}"/>
              </a:ext>
            </a:extLst>
          </p:cNvPr>
          <p:cNvGrpSpPr/>
          <p:nvPr/>
        </p:nvGrpSpPr>
        <p:grpSpPr>
          <a:xfrm>
            <a:off x="3558142" y="1012867"/>
            <a:ext cx="858130" cy="316523"/>
            <a:chOff x="1280160" y="1139483"/>
            <a:chExt cx="858130" cy="316523"/>
          </a:xfrm>
        </p:grpSpPr>
        <p:sp>
          <p:nvSpPr>
            <p:cNvPr id="62" name="Rectangle 61">
              <a:extLst>
                <a:ext uri="{FF2B5EF4-FFF2-40B4-BE49-F238E27FC236}">
                  <a16:creationId xmlns:a16="http://schemas.microsoft.com/office/drawing/2014/main" id="{6F82EE97-A56D-B3A8-0A28-F02D06E3D829}"/>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a:t>
              </a:r>
              <a:endParaRPr lang="en-SG" dirty="0"/>
            </a:p>
          </p:txBody>
        </p:sp>
        <p:sp>
          <p:nvSpPr>
            <p:cNvPr id="63" name="Rectangle 62">
              <a:extLst>
                <a:ext uri="{FF2B5EF4-FFF2-40B4-BE49-F238E27FC236}">
                  <a16:creationId xmlns:a16="http://schemas.microsoft.com/office/drawing/2014/main" id="{D3E7958D-F775-892F-8D6C-1FACAE8E6154}"/>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SG" dirty="0"/>
            </a:p>
          </p:txBody>
        </p:sp>
      </p:gr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96</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tx1">
                    <a:lumMod val="90000"/>
                    <a:lumOff val="10000"/>
                  </a:schemeClr>
                </a:solidFill>
                <a:latin typeface="Montserrat SemiBold" pitchFamily="2" charset="0"/>
              </a:rPr>
              <a:t>3</a:t>
            </a:r>
            <a:endParaRPr lang="en-SG" sz="1800" dirty="0">
              <a:solidFill>
                <a:schemeClr val="tx1">
                  <a:lumMod val="90000"/>
                  <a:lumOff val="10000"/>
                </a:schemeClr>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1309974" cy="369332"/>
          </a:xfrm>
          <a:prstGeom prst="rect">
            <a:avLst/>
          </a:prstGeom>
          <a:noFill/>
        </p:spPr>
        <p:txBody>
          <a:bodyPr wrap="none" rtlCol="0">
            <a:spAutoFit/>
          </a:bodyPr>
          <a:lstStyle/>
          <a:p>
            <a:r>
              <a:rPr lang="en-US" sz="1800" dirty="0">
                <a:solidFill>
                  <a:schemeClr val="bg1"/>
                </a:solidFill>
                <a:latin typeface="Montserrat SemiBold" pitchFamily="2" charset="0"/>
              </a:rPr>
              <a:t>Kruskal’s: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2086782" y="459496"/>
            <a:ext cx="5968301" cy="369332"/>
          </a:xfrm>
          <a:prstGeom prst="rect">
            <a:avLst/>
          </a:prstGeom>
          <a:noFill/>
        </p:spPr>
        <p:txBody>
          <a:bodyPr wrap="none" rtlCol="0">
            <a:spAutoFit/>
          </a:bodyPr>
          <a:lstStyle/>
          <a:p>
            <a:r>
              <a:rPr lang="en-US" sz="1800" dirty="0">
                <a:solidFill>
                  <a:schemeClr val="bg1"/>
                </a:solidFill>
                <a:latin typeface="Montserrat SemiBold" pitchFamily="2" charset="0"/>
              </a:rPr>
              <a:t>Pop each edge, if doesn’t form cycle, add to MST</a:t>
            </a:r>
            <a:endParaRPr lang="en-SG" sz="1800" dirty="0">
              <a:solidFill>
                <a:schemeClr val="bg1"/>
              </a:solidFill>
              <a:latin typeface="Montserrat SemiBold" pitchFamily="2" charset="0"/>
            </a:endParaRPr>
          </a:p>
        </p:txBody>
      </p:sp>
      <p:grpSp>
        <p:nvGrpSpPr>
          <p:cNvPr id="49" name="Group 48">
            <a:extLst>
              <a:ext uri="{FF2B5EF4-FFF2-40B4-BE49-F238E27FC236}">
                <a16:creationId xmlns:a16="http://schemas.microsoft.com/office/drawing/2014/main" id="{0531A375-035E-BD75-A26B-2D49BCA3520A}"/>
              </a:ext>
            </a:extLst>
          </p:cNvPr>
          <p:cNvGrpSpPr/>
          <p:nvPr/>
        </p:nvGrpSpPr>
        <p:grpSpPr>
          <a:xfrm>
            <a:off x="758203" y="1012868"/>
            <a:ext cx="858130" cy="316523"/>
            <a:chOff x="1280160" y="1139483"/>
            <a:chExt cx="858130" cy="316523"/>
          </a:xfrm>
        </p:grpSpPr>
        <p:sp>
          <p:nvSpPr>
            <p:cNvPr id="50" name="Rectangle 49">
              <a:extLst>
                <a:ext uri="{FF2B5EF4-FFF2-40B4-BE49-F238E27FC236}">
                  <a16:creationId xmlns:a16="http://schemas.microsoft.com/office/drawing/2014/main" id="{2FB3E50A-03D1-B440-8D47-086C1168A69C}"/>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F-G</a:t>
              </a:r>
              <a:endParaRPr lang="en-SG" dirty="0"/>
            </a:p>
          </p:txBody>
        </p:sp>
        <p:sp>
          <p:nvSpPr>
            <p:cNvPr id="51" name="Rectangle 50">
              <a:extLst>
                <a:ext uri="{FF2B5EF4-FFF2-40B4-BE49-F238E27FC236}">
                  <a16:creationId xmlns:a16="http://schemas.microsoft.com/office/drawing/2014/main" id="{128DFE18-7640-BA99-95A6-A534F5381321}"/>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SG" dirty="0"/>
            </a:p>
          </p:txBody>
        </p:sp>
      </p:grpSp>
      <p:grpSp>
        <p:nvGrpSpPr>
          <p:cNvPr id="52" name="Group 51">
            <a:extLst>
              <a:ext uri="{FF2B5EF4-FFF2-40B4-BE49-F238E27FC236}">
                <a16:creationId xmlns:a16="http://schemas.microsoft.com/office/drawing/2014/main" id="{B740C4EB-B587-D2EE-D5E4-834A94EC4559}"/>
              </a:ext>
            </a:extLst>
          </p:cNvPr>
          <p:cNvGrpSpPr/>
          <p:nvPr/>
        </p:nvGrpSpPr>
        <p:grpSpPr>
          <a:xfrm>
            <a:off x="1691515" y="1012867"/>
            <a:ext cx="858130" cy="316523"/>
            <a:chOff x="1280160" y="1139483"/>
            <a:chExt cx="858130" cy="316523"/>
          </a:xfrm>
        </p:grpSpPr>
        <p:sp>
          <p:nvSpPr>
            <p:cNvPr id="53" name="Rectangle 52">
              <a:extLst>
                <a:ext uri="{FF2B5EF4-FFF2-40B4-BE49-F238E27FC236}">
                  <a16:creationId xmlns:a16="http://schemas.microsoft.com/office/drawing/2014/main" id="{0AB34F86-3384-3948-B01B-269D2C6D6E2A}"/>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a:t>
              </a:r>
              <a:endParaRPr lang="en-SG" dirty="0"/>
            </a:p>
          </p:txBody>
        </p:sp>
        <p:sp>
          <p:nvSpPr>
            <p:cNvPr id="54" name="Rectangle 53">
              <a:extLst>
                <a:ext uri="{FF2B5EF4-FFF2-40B4-BE49-F238E27FC236}">
                  <a16:creationId xmlns:a16="http://schemas.microsoft.com/office/drawing/2014/main" id="{7292B11E-2200-551A-1F3D-0193085E6BE2}"/>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SG" dirty="0"/>
            </a:p>
          </p:txBody>
        </p:sp>
      </p:grpSp>
    </p:spTree>
    <p:extLst>
      <p:ext uri="{BB962C8B-B14F-4D97-AF65-F5344CB8AC3E}">
        <p14:creationId xmlns:p14="http://schemas.microsoft.com/office/powerpoint/2010/main" val="273148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grpSp>
        <p:nvGrpSpPr>
          <p:cNvPr id="58" name="Group 57">
            <a:extLst>
              <a:ext uri="{FF2B5EF4-FFF2-40B4-BE49-F238E27FC236}">
                <a16:creationId xmlns:a16="http://schemas.microsoft.com/office/drawing/2014/main" id="{6F8CC3E7-C850-263C-FEC7-9D03E732E305}"/>
              </a:ext>
            </a:extLst>
          </p:cNvPr>
          <p:cNvGrpSpPr/>
          <p:nvPr/>
        </p:nvGrpSpPr>
        <p:grpSpPr>
          <a:xfrm>
            <a:off x="1719759" y="1012867"/>
            <a:ext cx="858130" cy="316523"/>
            <a:chOff x="1280160" y="1139483"/>
            <a:chExt cx="858130" cy="316523"/>
          </a:xfrm>
        </p:grpSpPr>
        <p:sp>
          <p:nvSpPr>
            <p:cNvPr id="59" name="Rectangle 58">
              <a:extLst>
                <a:ext uri="{FF2B5EF4-FFF2-40B4-BE49-F238E27FC236}">
                  <a16:creationId xmlns:a16="http://schemas.microsoft.com/office/drawing/2014/main" id="{7ED8B250-C6FE-34DA-753B-44A5FAF9315E}"/>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D-F</a:t>
              </a:r>
              <a:endParaRPr lang="en-SG" dirty="0"/>
            </a:p>
          </p:txBody>
        </p:sp>
        <p:sp>
          <p:nvSpPr>
            <p:cNvPr id="60" name="Rectangle 59">
              <a:extLst>
                <a:ext uri="{FF2B5EF4-FFF2-40B4-BE49-F238E27FC236}">
                  <a16:creationId xmlns:a16="http://schemas.microsoft.com/office/drawing/2014/main" id="{D4D3890C-E3B8-8C84-3724-1556AAFA23EA}"/>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SG" dirty="0"/>
            </a:p>
          </p:txBody>
        </p:sp>
      </p:grpSp>
      <p:grpSp>
        <p:nvGrpSpPr>
          <p:cNvPr id="61" name="Group 60">
            <a:extLst>
              <a:ext uri="{FF2B5EF4-FFF2-40B4-BE49-F238E27FC236}">
                <a16:creationId xmlns:a16="http://schemas.microsoft.com/office/drawing/2014/main" id="{C7647BD5-748B-96B1-1719-299AC8408D1C}"/>
              </a:ext>
            </a:extLst>
          </p:cNvPr>
          <p:cNvGrpSpPr/>
          <p:nvPr/>
        </p:nvGrpSpPr>
        <p:grpSpPr>
          <a:xfrm>
            <a:off x="2653074" y="1012867"/>
            <a:ext cx="858130" cy="316523"/>
            <a:chOff x="1280160" y="1139483"/>
            <a:chExt cx="858130" cy="316523"/>
          </a:xfrm>
        </p:grpSpPr>
        <p:sp>
          <p:nvSpPr>
            <p:cNvPr id="62" name="Rectangle 61">
              <a:extLst>
                <a:ext uri="{FF2B5EF4-FFF2-40B4-BE49-F238E27FC236}">
                  <a16:creationId xmlns:a16="http://schemas.microsoft.com/office/drawing/2014/main" id="{6F82EE97-A56D-B3A8-0A28-F02D06E3D829}"/>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a:t>
              </a:r>
              <a:endParaRPr lang="en-SG" dirty="0"/>
            </a:p>
          </p:txBody>
        </p:sp>
        <p:sp>
          <p:nvSpPr>
            <p:cNvPr id="63" name="Rectangle 62">
              <a:extLst>
                <a:ext uri="{FF2B5EF4-FFF2-40B4-BE49-F238E27FC236}">
                  <a16:creationId xmlns:a16="http://schemas.microsoft.com/office/drawing/2014/main" id="{D3E7958D-F775-892F-8D6C-1FACAE8E6154}"/>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SG" dirty="0"/>
            </a:p>
          </p:txBody>
        </p:sp>
      </p:gr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97</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tx1">
                    <a:lumMod val="90000"/>
                    <a:lumOff val="10000"/>
                  </a:schemeClr>
                </a:solidFill>
                <a:latin typeface="Montserrat SemiBold" pitchFamily="2" charset="0"/>
              </a:rPr>
              <a:t>3</a:t>
            </a:r>
            <a:endParaRPr lang="en-SG" sz="1800" dirty="0">
              <a:solidFill>
                <a:schemeClr val="tx1">
                  <a:lumMod val="90000"/>
                  <a:lumOff val="10000"/>
                </a:schemeClr>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1309974" cy="369332"/>
          </a:xfrm>
          <a:prstGeom prst="rect">
            <a:avLst/>
          </a:prstGeom>
          <a:noFill/>
        </p:spPr>
        <p:txBody>
          <a:bodyPr wrap="none" rtlCol="0">
            <a:spAutoFit/>
          </a:bodyPr>
          <a:lstStyle/>
          <a:p>
            <a:r>
              <a:rPr lang="en-US" sz="1800" dirty="0">
                <a:solidFill>
                  <a:schemeClr val="bg1"/>
                </a:solidFill>
                <a:latin typeface="Montserrat SemiBold" pitchFamily="2" charset="0"/>
              </a:rPr>
              <a:t>Kruskal’s: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2086782" y="459496"/>
            <a:ext cx="5968301" cy="369332"/>
          </a:xfrm>
          <a:prstGeom prst="rect">
            <a:avLst/>
          </a:prstGeom>
          <a:noFill/>
        </p:spPr>
        <p:txBody>
          <a:bodyPr wrap="none" rtlCol="0">
            <a:spAutoFit/>
          </a:bodyPr>
          <a:lstStyle/>
          <a:p>
            <a:r>
              <a:rPr lang="en-US" sz="1800" dirty="0">
                <a:solidFill>
                  <a:schemeClr val="bg1"/>
                </a:solidFill>
                <a:latin typeface="Montserrat SemiBold" pitchFamily="2" charset="0"/>
              </a:rPr>
              <a:t>Pop each edge, if doesn’t form cycle, add to MST</a:t>
            </a:r>
            <a:endParaRPr lang="en-SG" sz="1800" dirty="0">
              <a:solidFill>
                <a:schemeClr val="bg1"/>
              </a:solidFill>
              <a:latin typeface="Montserrat SemiBold" pitchFamily="2" charset="0"/>
            </a:endParaRPr>
          </a:p>
        </p:txBody>
      </p:sp>
      <p:grpSp>
        <p:nvGrpSpPr>
          <p:cNvPr id="52" name="Group 51">
            <a:extLst>
              <a:ext uri="{FF2B5EF4-FFF2-40B4-BE49-F238E27FC236}">
                <a16:creationId xmlns:a16="http://schemas.microsoft.com/office/drawing/2014/main" id="{B740C4EB-B587-D2EE-D5E4-834A94EC4559}"/>
              </a:ext>
            </a:extLst>
          </p:cNvPr>
          <p:cNvGrpSpPr/>
          <p:nvPr/>
        </p:nvGrpSpPr>
        <p:grpSpPr>
          <a:xfrm>
            <a:off x="786447" y="1012867"/>
            <a:ext cx="858130" cy="316523"/>
            <a:chOff x="1280160" y="1139483"/>
            <a:chExt cx="858130" cy="316523"/>
          </a:xfrm>
        </p:grpSpPr>
        <p:sp>
          <p:nvSpPr>
            <p:cNvPr id="53" name="Rectangle 52">
              <a:extLst>
                <a:ext uri="{FF2B5EF4-FFF2-40B4-BE49-F238E27FC236}">
                  <a16:creationId xmlns:a16="http://schemas.microsoft.com/office/drawing/2014/main" id="{0AB34F86-3384-3948-B01B-269D2C6D6E2A}"/>
                </a:ext>
              </a:extLst>
            </p:cNvPr>
            <p:cNvSpPr/>
            <p:nvPr/>
          </p:nvSpPr>
          <p:spPr>
            <a:xfrm>
              <a:off x="1280160" y="1139483"/>
              <a:ext cx="520505" cy="31652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a:t>
              </a:r>
              <a:endParaRPr lang="en-SG" dirty="0"/>
            </a:p>
          </p:txBody>
        </p:sp>
        <p:sp>
          <p:nvSpPr>
            <p:cNvPr id="54" name="Rectangle 53">
              <a:extLst>
                <a:ext uri="{FF2B5EF4-FFF2-40B4-BE49-F238E27FC236}">
                  <a16:creationId xmlns:a16="http://schemas.microsoft.com/office/drawing/2014/main" id="{7292B11E-2200-551A-1F3D-0193085E6BE2}"/>
                </a:ext>
              </a:extLst>
            </p:cNvPr>
            <p:cNvSpPr/>
            <p:nvPr/>
          </p:nvSpPr>
          <p:spPr>
            <a:xfrm>
              <a:off x="1800666" y="1139483"/>
              <a:ext cx="337624" cy="31652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SG" dirty="0"/>
            </a:p>
          </p:txBody>
        </p:sp>
      </p:grpSp>
    </p:spTree>
    <p:extLst>
      <p:ext uri="{BB962C8B-B14F-4D97-AF65-F5344CB8AC3E}">
        <p14:creationId xmlns:p14="http://schemas.microsoft.com/office/powerpoint/2010/main" val="1063829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98</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236266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205317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91232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84462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91561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4030678"/>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83560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2301774"/>
            <a:ext cx="1181344" cy="30948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787051"/>
            <a:ext cx="555576" cy="198089"/>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2477562"/>
            <a:ext cx="419819" cy="50757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787051"/>
            <a:ext cx="186558" cy="10485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4084208"/>
            <a:ext cx="698373" cy="80011"/>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3409531"/>
            <a:ext cx="73922" cy="506085"/>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3269016"/>
            <a:ext cx="1126703" cy="719414"/>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4164219"/>
            <a:ext cx="932307" cy="11506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3341830"/>
            <a:ext cx="48768" cy="68884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2477562"/>
            <a:ext cx="281385" cy="439877"/>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2370984"/>
            <a:ext cx="335280" cy="369332"/>
          </a:xfrm>
          <a:prstGeom prst="rect">
            <a:avLst/>
          </a:prstGeom>
          <a:noFill/>
        </p:spPr>
        <p:txBody>
          <a:bodyPr wrap="square" rtlCol="0">
            <a:spAutoFit/>
          </a:bodyPr>
          <a:lstStyle/>
          <a:p>
            <a:r>
              <a:rPr lang="en-US" sz="1800" dirty="0">
                <a:solidFill>
                  <a:schemeClr val="tx1">
                    <a:lumMod val="90000"/>
                    <a:lumOff val="10000"/>
                  </a:schemeClr>
                </a:solidFill>
                <a:latin typeface="Montserrat SemiBold" pitchFamily="2" charset="0"/>
              </a:rPr>
              <a:t>5</a:t>
            </a:r>
            <a:endParaRPr lang="en-SG" sz="1800" dirty="0">
              <a:solidFill>
                <a:schemeClr val="tx1">
                  <a:lumMod val="90000"/>
                  <a:lumOff val="10000"/>
                </a:schemeClr>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209630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2642670"/>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838414"/>
            <a:ext cx="335280" cy="369332"/>
          </a:xfrm>
          <a:prstGeom prst="rect">
            <a:avLst/>
          </a:prstGeom>
          <a:noFill/>
        </p:spPr>
        <p:txBody>
          <a:bodyPr wrap="square" rtlCol="0">
            <a:spAutoFit/>
          </a:bodyPr>
          <a:lstStyle/>
          <a:p>
            <a:r>
              <a:rPr lang="en-US" sz="1800" dirty="0">
                <a:solidFill>
                  <a:schemeClr val="tx1">
                    <a:lumMod val="90000"/>
                    <a:lumOff val="10000"/>
                  </a:schemeClr>
                </a:solidFill>
                <a:latin typeface="Montserrat SemiBold" pitchFamily="2" charset="0"/>
              </a:rPr>
              <a:t>4</a:t>
            </a:r>
            <a:endParaRPr lang="en-SG" sz="1800" dirty="0">
              <a:solidFill>
                <a:schemeClr val="tx1">
                  <a:lumMod val="90000"/>
                  <a:lumOff val="10000"/>
                </a:schemeClr>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3207746"/>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3492270"/>
            <a:ext cx="335280" cy="369332"/>
          </a:xfrm>
          <a:prstGeom prst="rect">
            <a:avLst/>
          </a:prstGeom>
          <a:noFill/>
        </p:spPr>
        <p:txBody>
          <a:bodyPr wrap="square" rtlCol="0">
            <a:spAutoFit/>
          </a:bodyPr>
          <a:lstStyle/>
          <a:p>
            <a:r>
              <a:rPr lang="en-US" sz="1800" dirty="0">
                <a:solidFill>
                  <a:schemeClr val="tx1">
                    <a:lumMod val="90000"/>
                    <a:lumOff val="10000"/>
                  </a:schemeClr>
                </a:solidFill>
                <a:latin typeface="Montserrat SemiBold" pitchFamily="2" charset="0"/>
              </a:rPr>
              <a:t>3</a:t>
            </a:r>
            <a:endParaRPr lang="en-SG" sz="1800" dirty="0">
              <a:solidFill>
                <a:schemeClr val="tx1">
                  <a:lumMod val="90000"/>
                  <a:lumOff val="10000"/>
                </a:schemeClr>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4154403"/>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3242019"/>
            <a:ext cx="335280" cy="369332"/>
          </a:xfrm>
          <a:prstGeom prst="rect">
            <a:avLst/>
          </a:prstGeom>
          <a:noFill/>
        </p:spPr>
        <p:txBody>
          <a:bodyPr wrap="square" rtlCol="0">
            <a:spAutoFit/>
          </a:bodyPr>
          <a:lstStyle/>
          <a:p>
            <a:r>
              <a:rPr lang="en-US" sz="1800" dirty="0">
                <a:solidFill>
                  <a:schemeClr val="tx1">
                    <a:lumMod val="90000"/>
                    <a:lumOff val="10000"/>
                  </a:schemeClr>
                </a:solidFill>
                <a:latin typeface="Montserrat SemiBold" pitchFamily="2" charset="0"/>
              </a:rPr>
              <a:t>4</a:t>
            </a:r>
            <a:endParaRPr lang="en-SG" sz="1800" dirty="0">
              <a:solidFill>
                <a:schemeClr val="tx1">
                  <a:lumMod val="90000"/>
                  <a:lumOff val="10000"/>
                </a:schemeClr>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4218247"/>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3507148"/>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1309974" cy="369332"/>
          </a:xfrm>
          <a:prstGeom prst="rect">
            <a:avLst/>
          </a:prstGeom>
          <a:noFill/>
        </p:spPr>
        <p:txBody>
          <a:bodyPr wrap="none" rtlCol="0">
            <a:spAutoFit/>
          </a:bodyPr>
          <a:lstStyle/>
          <a:p>
            <a:r>
              <a:rPr lang="en-US" sz="1800" dirty="0">
                <a:solidFill>
                  <a:schemeClr val="bg1"/>
                </a:solidFill>
                <a:latin typeface="Montserrat SemiBold" pitchFamily="2" charset="0"/>
              </a:rPr>
              <a:t>Kruskal’s: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2086782" y="459496"/>
            <a:ext cx="5968301" cy="369332"/>
          </a:xfrm>
          <a:prstGeom prst="rect">
            <a:avLst/>
          </a:prstGeom>
          <a:noFill/>
        </p:spPr>
        <p:txBody>
          <a:bodyPr wrap="none" rtlCol="0">
            <a:spAutoFit/>
          </a:bodyPr>
          <a:lstStyle/>
          <a:p>
            <a:r>
              <a:rPr lang="en-US" sz="1800" dirty="0">
                <a:solidFill>
                  <a:schemeClr val="bg1"/>
                </a:solidFill>
                <a:latin typeface="Montserrat SemiBold" pitchFamily="2" charset="0"/>
              </a:rPr>
              <a:t>Pop each edge, if doesn’t form cycle, add to MST</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3660638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99</a:t>
            </a:fld>
            <a:endParaRPr/>
          </a:p>
        </p:txBody>
      </p:sp>
      <p:sp>
        <p:nvSpPr>
          <p:cNvPr id="5" name="Oval 4">
            <a:extLst>
              <a:ext uri="{FF2B5EF4-FFF2-40B4-BE49-F238E27FC236}">
                <a16:creationId xmlns:a16="http://schemas.microsoft.com/office/drawing/2014/main" id="{69525CA2-B51B-B20E-159E-AC5D77E054A0}"/>
              </a:ext>
            </a:extLst>
          </p:cNvPr>
          <p:cNvSpPr/>
          <p:nvPr/>
        </p:nvSpPr>
        <p:spPr>
          <a:xfrm>
            <a:off x="3423284" y="1694445"/>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A</a:t>
            </a:r>
            <a:endParaRPr lang="en-SG" sz="1800" dirty="0">
              <a:latin typeface="Montserrat SemiBold" pitchFamily="2" charset="0"/>
            </a:endParaRPr>
          </a:p>
        </p:txBody>
      </p:sp>
      <p:sp>
        <p:nvSpPr>
          <p:cNvPr id="6" name="Oval 5">
            <a:extLst>
              <a:ext uri="{FF2B5EF4-FFF2-40B4-BE49-F238E27FC236}">
                <a16:creationId xmlns:a16="http://schemas.microsoft.com/office/drawing/2014/main" id="{3D345932-E839-8ED2-A749-5A3F1495F776}"/>
              </a:ext>
            </a:extLst>
          </p:cNvPr>
          <p:cNvSpPr/>
          <p:nvPr/>
        </p:nvSpPr>
        <p:spPr>
          <a:xfrm>
            <a:off x="5101833" y="1384956"/>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E</a:t>
            </a:r>
            <a:endParaRPr lang="en-SG" sz="1800" dirty="0">
              <a:latin typeface="Montserrat SemiBold" pitchFamily="2" charset="0"/>
            </a:endParaRPr>
          </a:p>
        </p:txBody>
      </p:sp>
      <p:sp>
        <p:nvSpPr>
          <p:cNvPr id="8" name="Oval 7">
            <a:extLst>
              <a:ext uri="{FF2B5EF4-FFF2-40B4-BE49-F238E27FC236}">
                <a16:creationId xmlns:a16="http://schemas.microsoft.com/office/drawing/2014/main" id="{2BE72731-A20D-E713-5F7C-72C928787E08}"/>
              </a:ext>
            </a:extLst>
          </p:cNvPr>
          <p:cNvSpPr/>
          <p:nvPr/>
        </p:nvSpPr>
        <p:spPr>
          <a:xfrm>
            <a:off x="4330437" y="224411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C</a:t>
            </a:r>
            <a:endParaRPr lang="en-SG" sz="1800" dirty="0">
              <a:latin typeface="Montserrat SemiBold" pitchFamily="2" charset="0"/>
            </a:endParaRPr>
          </a:p>
        </p:txBody>
      </p:sp>
      <p:sp>
        <p:nvSpPr>
          <p:cNvPr id="9" name="Oval 8">
            <a:extLst>
              <a:ext uri="{FF2B5EF4-FFF2-40B4-BE49-F238E27FC236}">
                <a16:creationId xmlns:a16="http://schemas.microsoft.com/office/drawing/2014/main" id="{50ABC60C-4F1A-505D-7214-960D5CE89D10}"/>
              </a:ext>
            </a:extLst>
          </p:cNvPr>
          <p:cNvSpPr/>
          <p:nvPr/>
        </p:nvSpPr>
        <p:spPr>
          <a:xfrm>
            <a:off x="5734795" y="217641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F</a:t>
            </a:r>
            <a:endParaRPr lang="en-SG" sz="1800" dirty="0">
              <a:latin typeface="Montserrat SemiBold" pitchFamily="2" charset="0"/>
            </a:endParaRPr>
          </a:p>
        </p:txBody>
      </p:sp>
      <p:sp>
        <p:nvSpPr>
          <p:cNvPr id="10" name="Oval 9">
            <a:extLst>
              <a:ext uri="{FF2B5EF4-FFF2-40B4-BE49-F238E27FC236}">
                <a16:creationId xmlns:a16="http://schemas.microsoft.com/office/drawing/2014/main" id="{2B69B27D-1D96-244D-2E33-28D678A54F99}"/>
              </a:ext>
            </a:extLst>
          </p:cNvPr>
          <p:cNvSpPr/>
          <p:nvPr/>
        </p:nvSpPr>
        <p:spPr>
          <a:xfrm>
            <a:off x="4256515" y="3247401"/>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D</a:t>
            </a:r>
            <a:endParaRPr lang="en-SG" sz="1800" dirty="0">
              <a:latin typeface="Montserrat SemiBold" pitchFamily="2" charset="0"/>
            </a:endParaRPr>
          </a:p>
        </p:txBody>
      </p:sp>
      <p:sp>
        <p:nvSpPr>
          <p:cNvPr id="11" name="Oval 10">
            <a:extLst>
              <a:ext uri="{FF2B5EF4-FFF2-40B4-BE49-F238E27FC236}">
                <a16:creationId xmlns:a16="http://schemas.microsoft.com/office/drawing/2014/main" id="{3661252F-3631-F563-4DB5-23CE0D413844}"/>
              </a:ext>
            </a:extLst>
          </p:cNvPr>
          <p:cNvSpPr/>
          <p:nvPr/>
        </p:nvSpPr>
        <p:spPr>
          <a:xfrm>
            <a:off x="5686027" y="3362463"/>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G</a:t>
            </a:r>
            <a:endParaRPr lang="en-SG" sz="1800" dirty="0">
              <a:latin typeface="Montserrat SemiBold" pitchFamily="2" charset="0"/>
            </a:endParaRPr>
          </a:p>
        </p:txBody>
      </p:sp>
      <p:sp>
        <p:nvSpPr>
          <p:cNvPr id="12" name="Oval 11">
            <a:extLst>
              <a:ext uri="{FF2B5EF4-FFF2-40B4-BE49-F238E27FC236}">
                <a16:creationId xmlns:a16="http://schemas.microsoft.com/office/drawing/2014/main" id="{5B0F07DF-C0EA-80F9-98BE-A16382B4AD19}"/>
              </a:ext>
            </a:extLst>
          </p:cNvPr>
          <p:cNvSpPr/>
          <p:nvPr/>
        </p:nvSpPr>
        <p:spPr>
          <a:xfrm>
            <a:off x="3060937" y="3167390"/>
            <a:ext cx="497205" cy="497205"/>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SemiBold" pitchFamily="2" charset="0"/>
              </a:rPr>
              <a:t>B</a:t>
            </a:r>
            <a:endParaRPr lang="en-SG" sz="1800" dirty="0">
              <a:latin typeface="Montserrat SemiBold" pitchFamily="2" charset="0"/>
            </a:endParaRPr>
          </a:p>
        </p:txBody>
      </p:sp>
      <p:cxnSp>
        <p:nvCxnSpPr>
          <p:cNvPr id="14" name="Straight Connector 13">
            <a:extLst>
              <a:ext uri="{FF2B5EF4-FFF2-40B4-BE49-F238E27FC236}">
                <a16:creationId xmlns:a16="http://schemas.microsoft.com/office/drawing/2014/main" id="{7FE8A023-16FA-4D12-7F3D-FE98D70E9C36}"/>
              </a:ext>
            </a:extLst>
          </p:cNvPr>
          <p:cNvCxnSpPr>
            <a:stCxn id="5" idx="6"/>
            <a:endCxn id="6" idx="2"/>
          </p:cNvCxnSpPr>
          <p:nvPr/>
        </p:nvCxnSpPr>
        <p:spPr>
          <a:xfrm flipV="1">
            <a:off x="3920489" y="1633559"/>
            <a:ext cx="1181344" cy="3094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B4C872-74DA-61DD-9D83-5BD2B19146ED}"/>
              </a:ext>
            </a:extLst>
          </p:cNvPr>
          <p:cNvCxnSpPr>
            <a:stCxn id="5" idx="5"/>
            <a:endCxn id="8" idx="1"/>
          </p:cNvCxnSpPr>
          <p:nvPr/>
        </p:nvCxnSpPr>
        <p:spPr>
          <a:xfrm>
            <a:off x="3847675" y="2118836"/>
            <a:ext cx="555576" cy="1980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8D02D9-2540-7461-62C8-F2EDA6DC374C}"/>
              </a:ext>
            </a:extLst>
          </p:cNvPr>
          <p:cNvCxnSpPr>
            <a:stCxn id="8" idx="7"/>
            <a:endCxn id="6" idx="3"/>
          </p:cNvCxnSpPr>
          <p:nvPr/>
        </p:nvCxnSpPr>
        <p:spPr>
          <a:xfrm flipV="1">
            <a:off x="4754828" y="1809347"/>
            <a:ext cx="419819" cy="50757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84C924-7C9D-1697-A248-99E3110CE7C5}"/>
              </a:ext>
            </a:extLst>
          </p:cNvPr>
          <p:cNvCxnSpPr>
            <a:cxnSpLocks/>
            <a:stCxn id="5" idx="3"/>
            <a:endCxn id="12" idx="0"/>
          </p:cNvCxnSpPr>
          <p:nvPr/>
        </p:nvCxnSpPr>
        <p:spPr>
          <a:xfrm flipH="1">
            <a:off x="3309540" y="2118836"/>
            <a:ext cx="186558" cy="10485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9CB209-F388-15AD-E486-01996C826C4D}"/>
              </a:ext>
            </a:extLst>
          </p:cNvPr>
          <p:cNvCxnSpPr>
            <a:stCxn id="12" idx="6"/>
            <a:endCxn id="10" idx="2"/>
          </p:cNvCxnSpPr>
          <p:nvPr/>
        </p:nvCxnSpPr>
        <p:spPr>
          <a:xfrm>
            <a:off x="3558142" y="3415993"/>
            <a:ext cx="698373" cy="80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385439-B716-E1A2-62B5-2E391B5739D5}"/>
              </a:ext>
            </a:extLst>
          </p:cNvPr>
          <p:cNvCxnSpPr>
            <a:stCxn id="8" idx="4"/>
            <a:endCxn id="10" idx="0"/>
          </p:cNvCxnSpPr>
          <p:nvPr/>
        </p:nvCxnSpPr>
        <p:spPr>
          <a:xfrm flipH="1">
            <a:off x="4505118" y="2741316"/>
            <a:ext cx="73922" cy="506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142C2C-EFDF-1D84-A4DD-362E4EBDD6D2}"/>
              </a:ext>
            </a:extLst>
          </p:cNvPr>
          <p:cNvCxnSpPr>
            <a:stCxn id="10" idx="7"/>
            <a:endCxn id="9" idx="3"/>
          </p:cNvCxnSpPr>
          <p:nvPr/>
        </p:nvCxnSpPr>
        <p:spPr>
          <a:xfrm flipV="1">
            <a:off x="4680906" y="2600801"/>
            <a:ext cx="1126703" cy="719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8381F-96ED-0404-EB86-76D0DDB5808A}"/>
              </a:ext>
            </a:extLst>
          </p:cNvPr>
          <p:cNvCxnSpPr>
            <a:stCxn id="10" idx="6"/>
            <a:endCxn id="11" idx="2"/>
          </p:cNvCxnSpPr>
          <p:nvPr/>
        </p:nvCxnSpPr>
        <p:spPr>
          <a:xfrm>
            <a:off x="4753720" y="3496004"/>
            <a:ext cx="932307" cy="1150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BD4480-A658-4D23-F602-C8A8BA604B24}"/>
              </a:ext>
            </a:extLst>
          </p:cNvPr>
          <p:cNvCxnSpPr>
            <a:stCxn id="9" idx="4"/>
            <a:endCxn id="11" idx="0"/>
          </p:cNvCxnSpPr>
          <p:nvPr/>
        </p:nvCxnSpPr>
        <p:spPr>
          <a:xfrm flipH="1">
            <a:off x="5934630" y="2673615"/>
            <a:ext cx="48768" cy="6888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59872-52FA-B572-26D7-3152D20B08C8}"/>
              </a:ext>
            </a:extLst>
          </p:cNvPr>
          <p:cNvCxnSpPr>
            <a:stCxn id="6" idx="5"/>
            <a:endCxn id="9" idx="1"/>
          </p:cNvCxnSpPr>
          <p:nvPr/>
        </p:nvCxnSpPr>
        <p:spPr>
          <a:xfrm>
            <a:off x="5526224" y="1809347"/>
            <a:ext cx="281385" cy="4398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1E9428B-EA1F-D211-CA61-EEC8E4725136}"/>
              </a:ext>
            </a:extLst>
          </p:cNvPr>
          <p:cNvSpPr txBox="1"/>
          <p:nvPr/>
        </p:nvSpPr>
        <p:spPr>
          <a:xfrm>
            <a:off x="5673706" y="170276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5</a:t>
            </a:r>
            <a:endParaRPr lang="en-SG" sz="1800" dirty="0">
              <a:solidFill>
                <a:schemeClr val="bg1"/>
              </a:solidFill>
              <a:latin typeface="Montserrat SemiBold" pitchFamily="2" charset="0"/>
            </a:endParaRPr>
          </a:p>
        </p:txBody>
      </p:sp>
      <p:sp>
        <p:nvSpPr>
          <p:cNvPr id="36" name="TextBox 35">
            <a:extLst>
              <a:ext uri="{FF2B5EF4-FFF2-40B4-BE49-F238E27FC236}">
                <a16:creationId xmlns:a16="http://schemas.microsoft.com/office/drawing/2014/main" id="{464C317F-2470-6F09-C736-423EAFDD80A8}"/>
              </a:ext>
            </a:extLst>
          </p:cNvPr>
          <p:cNvSpPr txBox="1"/>
          <p:nvPr/>
        </p:nvSpPr>
        <p:spPr>
          <a:xfrm>
            <a:off x="4313786" y="1428085"/>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37" name="TextBox 36">
            <a:extLst>
              <a:ext uri="{FF2B5EF4-FFF2-40B4-BE49-F238E27FC236}">
                <a16:creationId xmlns:a16="http://schemas.microsoft.com/office/drawing/2014/main" id="{E360C86E-8A1C-82E3-41ED-2E07BC36D281}"/>
              </a:ext>
            </a:extLst>
          </p:cNvPr>
          <p:cNvSpPr txBox="1"/>
          <p:nvPr/>
        </p:nvSpPr>
        <p:spPr>
          <a:xfrm>
            <a:off x="4948562" y="1974455"/>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38" name="TextBox 37">
            <a:extLst>
              <a:ext uri="{FF2B5EF4-FFF2-40B4-BE49-F238E27FC236}">
                <a16:creationId xmlns:a16="http://schemas.microsoft.com/office/drawing/2014/main" id="{2FFA5119-4F1F-706C-89E0-820459B8CCE4}"/>
              </a:ext>
            </a:extLst>
          </p:cNvPr>
          <p:cNvSpPr txBox="1"/>
          <p:nvPr/>
        </p:nvSpPr>
        <p:spPr>
          <a:xfrm>
            <a:off x="3847675" y="2170199"/>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39" name="TextBox 38">
            <a:extLst>
              <a:ext uri="{FF2B5EF4-FFF2-40B4-BE49-F238E27FC236}">
                <a16:creationId xmlns:a16="http://schemas.microsoft.com/office/drawing/2014/main" id="{03714513-0FDD-E142-33DA-C11B84012A63}"/>
              </a:ext>
            </a:extLst>
          </p:cNvPr>
          <p:cNvSpPr txBox="1"/>
          <p:nvPr/>
        </p:nvSpPr>
        <p:spPr>
          <a:xfrm>
            <a:off x="3032638" y="2539531"/>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0" name="TextBox 39">
            <a:extLst>
              <a:ext uri="{FF2B5EF4-FFF2-40B4-BE49-F238E27FC236}">
                <a16:creationId xmlns:a16="http://schemas.microsoft.com/office/drawing/2014/main" id="{38E529F5-A63A-2EBB-C144-05EA6E94B3C0}"/>
              </a:ext>
            </a:extLst>
          </p:cNvPr>
          <p:cNvSpPr txBox="1"/>
          <p:nvPr/>
        </p:nvSpPr>
        <p:spPr>
          <a:xfrm>
            <a:off x="4211757" y="2824055"/>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1" name="TextBox 40">
            <a:extLst>
              <a:ext uri="{FF2B5EF4-FFF2-40B4-BE49-F238E27FC236}">
                <a16:creationId xmlns:a16="http://schemas.microsoft.com/office/drawing/2014/main" id="{C3C31DFB-B910-49FD-729E-4A6271BD3BF3}"/>
              </a:ext>
            </a:extLst>
          </p:cNvPr>
          <p:cNvSpPr txBox="1"/>
          <p:nvPr/>
        </p:nvSpPr>
        <p:spPr>
          <a:xfrm>
            <a:off x="3696350" y="3486188"/>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3" name="TextBox 42">
            <a:extLst>
              <a:ext uri="{FF2B5EF4-FFF2-40B4-BE49-F238E27FC236}">
                <a16:creationId xmlns:a16="http://schemas.microsoft.com/office/drawing/2014/main" id="{8FC7F087-C931-2E08-5968-EC95C83980E5}"/>
              </a:ext>
            </a:extLst>
          </p:cNvPr>
          <p:cNvSpPr txBox="1"/>
          <p:nvPr/>
        </p:nvSpPr>
        <p:spPr>
          <a:xfrm>
            <a:off x="5107574" y="2573804"/>
            <a:ext cx="335280" cy="369332"/>
          </a:xfrm>
          <a:prstGeom prst="rect">
            <a:avLst/>
          </a:prstGeom>
          <a:noFill/>
        </p:spPr>
        <p:txBody>
          <a:bodyPr wrap="square" rtlCol="0">
            <a:spAutoFit/>
          </a:bodyPr>
          <a:lstStyle/>
          <a:p>
            <a:r>
              <a:rPr lang="en-US" sz="1800" dirty="0">
                <a:solidFill>
                  <a:schemeClr val="bg1"/>
                </a:solidFill>
                <a:latin typeface="Montserrat SemiBold" pitchFamily="2" charset="0"/>
              </a:rPr>
              <a:t>4</a:t>
            </a:r>
            <a:endParaRPr lang="en-SG" sz="1800" dirty="0">
              <a:solidFill>
                <a:schemeClr val="bg1"/>
              </a:solidFill>
              <a:latin typeface="Montserrat SemiBold" pitchFamily="2" charset="0"/>
            </a:endParaRPr>
          </a:p>
        </p:txBody>
      </p:sp>
      <p:sp>
        <p:nvSpPr>
          <p:cNvPr id="44" name="TextBox 43">
            <a:extLst>
              <a:ext uri="{FF2B5EF4-FFF2-40B4-BE49-F238E27FC236}">
                <a16:creationId xmlns:a16="http://schemas.microsoft.com/office/drawing/2014/main" id="{84825207-AA45-F740-3FC2-410E6F8A112D}"/>
              </a:ext>
            </a:extLst>
          </p:cNvPr>
          <p:cNvSpPr txBox="1"/>
          <p:nvPr/>
        </p:nvSpPr>
        <p:spPr>
          <a:xfrm>
            <a:off x="5059680" y="3550032"/>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2</a:t>
            </a:r>
            <a:endParaRPr lang="en-SG" sz="1800" dirty="0">
              <a:solidFill>
                <a:schemeClr val="bg1"/>
              </a:solidFill>
              <a:latin typeface="Montserrat SemiBold" pitchFamily="2" charset="0"/>
            </a:endParaRPr>
          </a:p>
        </p:txBody>
      </p:sp>
      <p:sp>
        <p:nvSpPr>
          <p:cNvPr id="45" name="TextBox 44">
            <a:extLst>
              <a:ext uri="{FF2B5EF4-FFF2-40B4-BE49-F238E27FC236}">
                <a16:creationId xmlns:a16="http://schemas.microsoft.com/office/drawing/2014/main" id="{A323596D-2ED3-1639-2D44-FB171AE84AD2}"/>
              </a:ext>
            </a:extLst>
          </p:cNvPr>
          <p:cNvSpPr txBox="1"/>
          <p:nvPr/>
        </p:nvSpPr>
        <p:spPr>
          <a:xfrm>
            <a:off x="5952862" y="2838933"/>
            <a:ext cx="369154" cy="369332"/>
          </a:xfrm>
          <a:prstGeom prst="rect">
            <a:avLst/>
          </a:prstGeom>
          <a:noFill/>
        </p:spPr>
        <p:txBody>
          <a:bodyPr wrap="square" rtlCol="0">
            <a:spAutoFit/>
          </a:bodyPr>
          <a:lstStyle/>
          <a:p>
            <a:r>
              <a:rPr lang="en-US" sz="1800" dirty="0">
                <a:solidFill>
                  <a:schemeClr val="bg1"/>
                </a:solidFill>
                <a:latin typeface="Montserrat SemiBold" pitchFamily="2" charset="0"/>
              </a:rPr>
              <a:t>3</a:t>
            </a:r>
            <a:endParaRPr lang="en-SG" sz="1800" dirty="0">
              <a:solidFill>
                <a:schemeClr val="bg1"/>
              </a:solidFill>
              <a:latin typeface="Montserrat SemiBold" pitchFamily="2" charset="0"/>
            </a:endParaRPr>
          </a:p>
        </p:txBody>
      </p:sp>
      <p:sp>
        <p:nvSpPr>
          <p:cNvPr id="46" name="TextBox 45">
            <a:extLst>
              <a:ext uri="{FF2B5EF4-FFF2-40B4-BE49-F238E27FC236}">
                <a16:creationId xmlns:a16="http://schemas.microsoft.com/office/drawing/2014/main" id="{2D2E4701-60ED-736E-9D10-4EA39738A8A4}"/>
              </a:ext>
            </a:extLst>
          </p:cNvPr>
          <p:cNvSpPr txBox="1"/>
          <p:nvPr/>
        </p:nvSpPr>
        <p:spPr>
          <a:xfrm>
            <a:off x="686651" y="459496"/>
            <a:ext cx="1358064" cy="369332"/>
          </a:xfrm>
          <a:prstGeom prst="rect">
            <a:avLst/>
          </a:prstGeom>
          <a:noFill/>
        </p:spPr>
        <p:txBody>
          <a:bodyPr wrap="none" rtlCol="0">
            <a:spAutoFit/>
          </a:bodyPr>
          <a:lstStyle/>
          <a:p>
            <a:r>
              <a:rPr lang="en-US" sz="1800" dirty="0" err="1">
                <a:solidFill>
                  <a:schemeClr val="bg1"/>
                </a:solidFill>
                <a:latin typeface="Montserrat SemiBold" pitchFamily="2" charset="0"/>
              </a:rPr>
              <a:t>Boruvka’s</a:t>
            </a:r>
            <a:endParaRPr lang="en-SG" sz="1800" dirty="0">
              <a:solidFill>
                <a:schemeClr val="bg1"/>
              </a:solidFill>
              <a:latin typeface="Montserrat SemiBold" pitchFamily="2" charset="0"/>
            </a:endParaRPr>
          </a:p>
        </p:txBody>
      </p:sp>
      <p:sp>
        <p:nvSpPr>
          <p:cNvPr id="2" name="TextBox 1">
            <a:extLst>
              <a:ext uri="{FF2B5EF4-FFF2-40B4-BE49-F238E27FC236}">
                <a16:creationId xmlns:a16="http://schemas.microsoft.com/office/drawing/2014/main" id="{925E29E0-E703-C722-206C-B31B9C800F93}"/>
              </a:ext>
            </a:extLst>
          </p:cNvPr>
          <p:cNvSpPr txBox="1"/>
          <p:nvPr/>
        </p:nvSpPr>
        <p:spPr>
          <a:xfrm>
            <a:off x="2086782" y="459496"/>
            <a:ext cx="5963492" cy="369332"/>
          </a:xfrm>
          <a:prstGeom prst="rect">
            <a:avLst/>
          </a:prstGeom>
          <a:noFill/>
        </p:spPr>
        <p:txBody>
          <a:bodyPr wrap="none" rtlCol="0">
            <a:spAutoFit/>
          </a:bodyPr>
          <a:lstStyle/>
          <a:p>
            <a:r>
              <a:rPr lang="en-US" sz="1800" dirty="0">
                <a:solidFill>
                  <a:schemeClr val="bg1"/>
                </a:solidFill>
                <a:latin typeface="Montserrat SemiBold" pitchFamily="2" charset="0"/>
              </a:rPr>
              <a:t>For each node, add the minimally adjacent edge</a:t>
            </a:r>
            <a:endParaRPr lang="en-SG" sz="1800" dirty="0">
              <a:solidFill>
                <a:schemeClr val="bg1"/>
              </a:solidFill>
              <a:latin typeface="Montserrat SemiBold" pitchFamily="2" charset="0"/>
            </a:endParaRPr>
          </a:p>
        </p:txBody>
      </p:sp>
    </p:spTree>
    <p:extLst>
      <p:ext uri="{BB962C8B-B14F-4D97-AF65-F5344CB8AC3E}">
        <p14:creationId xmlns:p14="http://schemas.microsoft.com/office/powerpoint/2010/main" val="2597105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theme/theme1.xml><?xml version="1.0" encoding="utf-8"?>
<a:theme xmlns:a="http://schemas.openxmlformats.org/drawingml/2006/main" name="Awesome Augmented Reality App Pitch Deck by Slidesgo">
  <a:themeElements>
    <a:clrScheme name="Simple Light">
      <a:dk1>
        <a:srgbClr val="1E1E1E"/>
      </a:dk1>
      <a:lt1>
        <a:srgbClr val="FFFFFF"/>
      </a:lt1>
      <a:dk2>
        <a:srgbClr val="2D2D2D"/>
      </a:dk2>
      <a:lt2>
        <a:srgbClr val="F3F3F3"/>
      </a:lt2>
      <a:accent1>
        <a:srgbClr val="B7B7B7"/>
      </a:accent1>
      <a:accent2>
        <a:srgbClr val="955CFF"/>
      </a:accent2>
      <a:accent3>
        <a:srgbClr val="FDFF5C"/>
      </a:accent3>
      <a:accent4>
        <a:srgbClr val="5CFFF8"/>
      </a:accent4>
      <a:accent5>
        <a:srgbClr val="5CFFA6"/>
      </a:accent5>
      <a:accent6>
        <a:srgbClr val="FF5C5C"/>
      </a:accent6>
      <a:hlink>
        <a:srgbClr val="5CFFA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W5 - Quicksort, Order Statistics</Template>
  <TotalTime>6643</TotalTime>
  <Words>8641</Words>
  <Application>Microsoft Macintosh PowerPoint</Application>
  <PresentationFormat>On-screen Show (16:9)</PresentationFormat>
  <Paragraphs>3576</Paragraphs>
  <Slides>221</Slides>
  <Notes>195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221</vt:i4>
      </vt:variant>
    </vt:vector>
  </HeadingPairs>
  <TitlesOfParts>
    <vt:vector size="229" baseType="lpstr">
      <vt:lpstr>Cambria Math</vt:lpstr>
      <vt:lpstr>Barlow Semi Condensed Medium</vt:lpstr>
      <vt:lpstr>Montserrat SemiBold</vt:lpstr>
      <vt:lpstr>Montserrat ExtraBold</vt:lpstr>
      <vt:lpstr>Barlow Semi Condensed</vt:lpstr>
      <vt:lpstr>Arial</vt:lpstr>
      <vt:lpstr>Consolas</vt:lpstr>
      <vt:lpstr>Awesome Augmented Reality App Pitch Deck by Slidesgo</vt:lpstr>
      <vt:lpstr>Tutorial 10 Union-Find, Minimum Spanning Trees</vt:lpstr>
      <vt:lpstr>Check In</vt:lpstr>
      <vt:lpstr>Quick Recap!</vt:lpstr>
      <vt:lpstr>Quick Find (Disjoint Sets)</vt:lpstr>
      <vt:lpstr>Quick Find (Disjoint Sets)</vt:lpstr>
      <vt:lpstr>Quick Find (Disjoint Sets)</vt:lpstr>
      <vt:lpstr>Quick Find (Disjoint Sets)</vt:lpstr>
      <vt:lpstr>Quick Find (Disjoint Sets)</vt:lpstr>
      <vt:lpstr>Quick Find (Disjoint Sets)</vt:lpstr>
      <vt:lpstr>Quick Find (Disjoint Sets)</vt:lpstr>
      <vt:lpstr>Quick Union (Disjoint Sets)</vt:lpstr>
      <vt:lpstr>Quick Union (Disjoint Sets)</vt:lpstr>
      <vt:lpstr>Quick Union (Disjoint Sets)</vt:lpstr>
      <vt:lpstr>Quick Union (Disjoint Sets)</vt:lpstr>
      <vt:lpstr>Quick Union (Disjoint Sets)</vt:lpstr>
      <vt:lpstr>Quick Union (Disjoint Sets)</vt:lpstr>
      <vt:lpstr>Quick Union (Disjoint Sets)</vt:lpstr>
      <vt:lpstr>Quick Union (Disjoint Sets)</vt:lpstr>
      <vt:lpstr>Quick Union (Disjoint Sets)</vt:lpstr>
      <vt:lpstr>Quick Union (Disjoint Sets)</vt:lpstr>
      <vt:lpstr>Quick Union (Disjoint Sets)</vt:lpstr>
      <vt:lpstr>Quick Union (Disjoint Sets)</vt:lpstr>
      <vt:lpstr>Weighted Union</vt:lpstr>
      <vt:lpstr>Weighted Union</vt:lpstr>
      <vt:lpstr>Path Compression</vt:lpstr>
      <vt:lpstr>PowerPoint Presentation</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2. MST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MST Review</vt:lpstr>
      <vt:lpstr>2. MST Review</vt:lpstr>
      <vt:lpstr>2. MST Review</vt:lpstr>
      <vt:lpstr>2. MST Review</vt:lpstr>
      <vt:lpstr>4. Power Plant</vt:lpstr>
      <vt:lpstr>4. Power Plant</vt:lpstr>
      <vt:lpstr>4. Power Plant</vt:lpstr>
      <vt:lpstr>4. Power Plant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Power Plant</vt:lpstr>
      <vt:lpstr>4. Power Plant</vt:lpstr>
      <vt:lpstr>Tutorial Problems</vt:lpstr>
      <vt:lpstr>3. Horseplay</vt:lpstr>
      <vt:lpstr>3. Horseplay</vt:lpstr>
      <vt:lpstr>3. Horseplay</vt:lpstr>
      <vt:lpstr>3. Horseplay</vt:lpstr>
      <vt:lpstr>1. Union-Find Review</vt:lpstr>
      <vt:lpstr>1. Union-Find Review</vt:lpstr>
      <vt:lpstr>1. Union-Find Review</vt:lpstr>
      <vt:lpstr>1. Union-Find Review</vt:lpstr>
      <vt:lpstr>1. Union-Find Review</vt:lpstr>
      <vt:lpstr>1. Union-Find Review</vt:lpstr>
      <vt:lpstr>1. Union-Find Review</vt:lpstr>
      <vt:lpstr>1. Union-Find Review</vt:lpstr>
      <vt:lpstr>1. Union-Find Review</vt:lpstr>
      <vt:lpstr>1. Union-Find Review</vt:lpstr>
      <vt:lpstr>1. Union-Find Review</vt:lpstr>
      <vt:lpstr>PowerPoint Presentation</vt:lpstr>
      <vt:lpstr>PowerPoint Presentation</vt:lpstr>
      <vt:lpstr>PowerPoint Presentation</vt:lpstr>
      <vt:lpstr>PowerPoint Presentation</vt:lpstr>
      <vt:lpstr>PowerPoint Presentation</vt:lpstr>
      <vt:lpstr>PowerPoint Presentation</vt:lpstr>
      <vt:lpstr>1. Union-Find Review</vt:lpstr>
      <vt:lpstr>1. Union-Find Review</vt:lpstr>
      <vt:lpstr>1. Union-Find Review</vt:lpstr>
      <vt:lpstr>1. Union-Find Review</vt:lpstr>
      <vt:lpstr>1. Union-Find Review</vt:lpstr>
      <vt:lpstr>1. Union-Find Review</vt:lpstr>
      <vt:lpstr>1. Union-Find Review</vt:lpstr>
      <vt:lpstr>1. Union-Find Review</vt:lpstr>
      <vt:lpstr>1. Union-Find Review</vt:lpstr>
      <vt:lpstr>1. Union-Find Review</vt:lpstr>
      <vt:lpstr>1. Union-Find Review</vt:lpstr>
      <vt:lpstr>1. Union-Find Review</vt:lpstr>
      <vt:lpstr>3. Divide-and-Conquer MST</vt:lpstr>
      <vt:lpstr>3. Divide-and-Conquer MST</vt:lpstr>
      <vt:lpstr>3. Divide-and-Conquer MST</vt:lpstr>
      <vt:lpstr>3. Divide-and-Conquer MST</vt:lpstr>
      <vt:lpstr>3. Divide-and-Conquer MST</vt:lpstr>
      <vt:lpstr>3. Divide-and-Conquer MST</vt:lpstr>
      <vt:lpstr>3. Divide-and-Conquer MST</vt:lpstr>
      <vt:lpstr>3. Divide-and-Conquer MST</vt:lpstr>
      <vt:lpstr>3. Divide-and-Conquer MST</vt:lpstr>
      <vt:lpstr>3. Divide-and-Conquer MST</vt:lpstr>
      <vt:lpstr>3. Divide-and-Conquer MST</vt:lpstr>
      <vt:lpstr>3. Divide-and-Conquer MST</vt:lpstr>
      <vt:lpstr>3. Divide-and-Conquer MST</vt:lpstr>
      <vt:lpstr>3. Divide-and-Conquer MST</vt:lpstr>
      <vt:lpstr>3. Divide-and-Conquer MST</vt:lpstr>
      <vt:lpstr>5. Let’s Play A Game!</vt:lpstr>
      <vt:lpstr>5. Let’s Play A Game!</vt:lpstr>
      <vt:lpstr>5. Let’s Play A Game!</vt:lpstr>
      <vt:lpstr>5. Let’s Play A Game!</vt:lpstr>
      <vt:lpstr>5. Let’s Play A Game!</vt:lpstr>
      <vt:lpstr>5. Let’s Play A Game!</vt:lpstr>
      <vt:lpstr>5. Let’s Play A Game!</vt:lpstr>
      <vt:lpstr>5. Let’s Play A Game!</vt:lpstr>
      <vt:lpstr>5. Let’s Play A Game!</vt:lpstr>
      <vt:lpstr>5. Let’s Play A Game!</vt:lpstr>
      <vt:lpstr>5. Let’s Play A Game!</vt:lpstr>
      <vt:lpstr>5. Let’s Play A Game!</vt:lpstr>
      <vt:lpstr>5. Let’s Play A Game!</vt:lpstr>
      <vt:lpstr>5. Let’s Play A Game!</vt:lpstr>
      <vt:lpstr>5. Let’s Play A Game!</vt:lpstr>
      <vt:lpstr>5. Let’s Play A Game!</vt:lpstr>
      <vt:lpstr>5. Let’s Play A Game!</vt:lpstr>
      <vt:lpstr>6. Espionage</vt:lpstr>
      <vt:lpstr>6. Espionage</vt:lpstr>
      <vt:lpstr>6. Espionage</vt:lpstr>
      <vt:lpstr>6. Espionage</vt:lpstr>
      <vt:lpstr>6. Espionage</vt:lpstr>
      <vt:lpstr>6. Espionage</vt:lpstr>
      <vt:lpstr>6. Espionage</vt:lpstr>
      <vt:lpstr>6. Espionage</vt:lpstr>
      <vt:lpstr>6. Espionage</vt:lpstr>
      <vt:lpstr>6. Espionage</vt:lpstr>
      <vt:lpstr>6. Espionage</vt:lpstr>
      <vt:lpstr>6. Espionage</vt:lpstr>
      <vt:lpstr>6. Espionage</vt:lpstr>
      <vt:lpstr>6. Espionage</vt:lpstr>
      <vt:lpstr>6. Espionage</vt:lpstr>
      <vt:lpstr>6. Espionage</vt:lpstr>
      <vt:lpstr>6. Espionage</vt:lpstr>
      <vt:lpstr>6. Espionage</vt:lpstr>
      <vt:lpstr>6. Espionage</vt:lpstr>
      <vt:lpstr>6. Espionage</vt:lpstr>
      <vt:lpstr>See you next week!</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Binary Trees and Order Statistics</dc:title>
  <dc:creator>Jason Christopher</dc:creator>
  <cp:lastModifiedBy>Dominic Khoo Yong Xiang</cp:lastModifiedBy>
  <cp:revision>69</cp:revision>
  <dcterms:created xsi:type="dcterms:W3CDTF">2023-02-14T14:53:22Z</dcterms:created>
  <dcterms:modified xsi:type="dcterms:W3CDTF">2025-04-09T05:38:58Z</dcterms:modified>
</cp:coreProperties>
</file>